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71"/>
  </p:notesMasterIdLst>
  <p:sldIdLst>
    <p:sldId id="358" r:id="rId3"/>
    <p:sldId id="353" r:id="rId4"/>
    <p:sldId id="349" r:id="rId5"/>
    <p:sldId id="351" r:id="rId6"/>
    <p:sldId id="355" r:id="rId7"/>
    <p:sldId id="347" r:id="rId8"/>
    <p:sldId id="356" r:id="rId9"/>
    <p:sldId id="354" r:id="rId10"/>
    <p:sldId id="346" r:id="rId11"/>
    <p:sldId id="352" r:id="rId12"/>
    <p:sldId id="357" r:id="rId13"/>
    <p:sldId id="344" r:id="rId14"/>
    <p:sldId id="333" r:id="rId15"/>
    <p:sldId id="329" r:id="rId16"/>
    <p:sldId id="324" r:id="rId17"/>
    <p:sldId id="335" r:id="rId18"/>
    <p:sldId id="331" r:id="rId19"/>
    <p:sldId id="328" r:id="rId20"/>
    <p:sldId id="338" r:id="rId21"/>
    <p:sldId id="332" r:id="rId22"/>
    <p:sldId id="337" r:id="rId23"/>
    <p:sldId id="339" r:id="rId24"/>
    <p:sldId id="343" r:id="rId25"/>
    <p:sldId id="342" r:id="rId26"/>
    <p:sldId id="340" r:id="rId27"/>
    <p:sldId id="336" r:id="rId28"/>
    <p:sldId id="270" r:id="rId29"/>
    <p:sldId id="268" r:id="rId30"/>
    <p:sldId id="263" r:id="rId31"/>
    <p:sldId id="264" r:id="rId32"/>
    <p:sldId id="261" r:id="rId33"/>
    <p:sldId id="265" r:id="rId34"/>
    <p:sldId id="262" r:id="rId35"/>
    <p:sldId id="290" r:id="rId36"/>
    <p:sldId id="288" r:id="rId37"/>
    <p:sldId id="287" r:id="rId38"/>
    <p:sldId id="286" r:id="rId39"/>
    <p:sldId id="282" r:id="rId40"/>
    <p:sldId id="284" r:id="rId41"/>
    <p:sldId id="283" r:id="rId42"/>
    <p:sldId id="300" r:id="rId43"/>
    <p:sldId id="301" r:id="rId44"/>
    <p:sldId id="299" r:id="rId45"/>
    <p:sldId id="296" r:id="rId46"/>
    <p:sldId id="297" r:id="rId47"/>
    <p:sldId id="295" r:id="rId48"/>
    <p:sldId id="294" r:id="rId49"/>
    <p:sldId id="292" r:id="rId50"/>
    <p:sldId id="311" r:id="rId51"/>
    <p:sldId id="291" r:id="rId52"/>
    <p:sldId id="310" r:id="rId53"/>
    <p:sldId id="309" r:id="rId54"/>
    <p:sldId id="318" r:id="rId55"/>
    <p:sldId id="305" r:id="rId56"/>
    <p:sldId id="334" r:id="rId57"/>
    <p:sldId id="303" r:id="rId58"/>
    <p:sldId id="323" r:id="rId59"/>
    <p:sldId id="313" r:id="rId60"/>
    <p:sldId id="321" r:id="rId61"/>
    <p:sldId id="302" r:id="rId62"/>
    <p:sldId id="257" r:id="rId63"/>
    <p:sldId id="273" r:id="rId64"/>
    <p:sldId id="277" r:id="rId65"/>
    <p:sldId id="275" r:id="rId66"/>
    <p:sldId id="269" r:id="rId67"/>
    <p:sldId id="272" r:id="rId68"/>
    <p:sldId id="279" r:id="rId69"/>
    <p:sldId id="350" r:id="rId7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kKOmmZk85JDAF3YOJjYKtQ" hashData="nqRZ60mKl6qHacoHl9wfsfphp8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90383"/>
    <a:srgbClr val="1005E9"/>
    <a:srgbClr val="0168FF"/>
    <a:srgbClr val="FFCC00"/>
    <a:srgbClr val="060252"/>
    <a:srgbClr val="669900"/>
    <a:srgbClr val="666633"/>
    <a:srgbClr val="C547AA"/>
    <a:srgbClr val="CC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8402" autoAdjust="0"/>
    <p:restoredTop sz="99471" autoAdjust="0"/>
  </p:normalViewPr>
  <p:slideViewPr>
    <p:cSldViewPr>
      <p:cViewPr>
        <p:scale>
          <a:sx n="136" d="100"/>
          <a:sy n="136" d="100"/>
        </p:scale>
        <p:origin x="2034" y="127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CAED4FD-D930-44A6-9BE6-C4B474B9FD6D}" type="datetimeFigureOut">
              <a:rPr lang="es-ES" smtClean="0"/>
              <a:pPr/>
              <a:t>02/02/2016</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F5E2ACF-B6F5-4C69-8225-F9B224D15B3D}"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4F5E2ACF-B6F5-4C69-8225-F9B224D15B3D}" type="slidenum">
              <a:rPr lang="es-ES" smtClean="0"/>
              <a:pPr/>
              <a:t>14</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4F5E2ACF-B6F5-4C69-8225-F9B224D15B3D}" type="slidenum">
              <a:rPr lang="es-ES" smtClean="0"/>
              <a:pPr/>
              <a:t>19</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9B20A1F-2CD3-412D-BC5A-B8536247A424}" type="datetimeFigureOut">
              <a:rPr lang="es-ES" smtClean="0"/>
              <a:pPr/>
              <a:t>02/02/2016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091CACA-80CB-48D9-8805-828E685CABDB}" type="slidenum">
              <a:rPr lang="es-ES" smtClean="0"/>
              <a:pPr/>
              <a:t>‹Nº›</a:t>
            </a:fld>
            <a:endParaRPr lang="es-ES"/>
          </a:p>
        </p:txBody>
      </p:sp>
    </p:spTree>
  </p:cSld>
  <p:clrMapOvr>
    <a:masterClrMapping/>
  </p:clrMapOvr>
  <p:transition spd="slow" advTm="12000">
    <p:comb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9B20A1F-2CD3-412D-BC5A-B8536247A424}" type="datetimeFigureOut">
              <a:rPr lang="es-ES" smtClean="0"/>
              <a:pPr/>
              <a:t>02/02/2016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091CACA-80CB-48D9-8805-828E685CABDB}" type="slidenum">
              <a:rPr lang="es-ES" smtClean="0"/>
              <a:pPr/>
              <a:t>‹Nº›</a:t>
            </a:fld>
            <a:endParaRPr lang="es-ES"/>
          </a:p>
        </p:txBody>
      </p:sp>
    </p:spTree>
  </p:cSld>
  <p:clrMapOvr>
    <a:masterClrMapping/>
  </p:clrMapOvr>
  <p:transition spd="slow" advTm="12000">
    <p:comb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9B20A1F-2CD3-412D-BC5A-B8536247A424}" type="datetimeFigureOut">
              <a:rPr lang="es-ES" smtClean="0"/>
              <a:pPr/>
              <a:t>02/02/2016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091CACA-80CB-48D9-8805-828E685CABDB}" type="slidenum">
              <a:rPr lang="es-ES" smtClean="0"/>
              <a:pPr/>
              <a:t>‹Nº›</a:t>
            </a:fld>
            <a:endParaRPr lang="es-ES"/>
          </a:p>
        </p:txBody>
      </p:sp>
    </p:spTree>
  </p:cSld>
  <p:clrMapOvr>
    <a:masterClrMapping/>
  </p:clrMapOvr>
  <p:transition spd="slow" advTm="12000">
    <p:comb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9B20A1F-2CD3-412D-BC5A-B8536247A424}" type="datetimeFigureOut">
              <a:rPr lang="es-ES" smtClean="0"/>
              <a:pPr/>
              <a:t>02/02/2016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091CACA-80CB-48D9-8805-828E685CABDB}" type="slidenum">
              <a:rPr lang="es-ES" smtClean="0"/>
              <a:pPr/>
              <a:t>‹Nº›</a:t>
            </a:fld>
            <a:endParaRPr lang="es-ES"/>
          </a:p>
        </p:txBody>
      </p:sp>
    </p:spTree>
  </p:cSld>
  <p:clrMapOvr>
    <a:masterClrMapping/>
  </p:clrMapOvr>
  <p:transition spd="slow" advTm="12000">
    <p:comb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9B20A1F-2CD3-412D-BC5A-B8536247A424}" type="datetimeFigureOut">
              <a:rPr lang="es-ES" smtClean="0"/>
              <a:pPr/>
              <a:t>02/02/2016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091CACA-80CB-48D9-8805-828E685CABDB}" type="slidenum">
              <a:rPr lang="es-ES" smtClean="0"/>
              <a:pPr/>
              <a:t>‹Nº›</a:t>
            </a:fld>
            <a:endParaRPr lang="es-ES"/>
          </a:p>
        </p:txBody>
      </p:sp>
    </p:spTree>
  </p:cSld>
  <p:clrMapOvr>
    <a:masterClrMapping/>
  </p:clrMapOvr>
  <p:transition spd="slow" advTm="12000">
    <p:comb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9B20A1F-2CD3-412D-BC5A-B8536247A424}" type="datetimeFigureOut">
              <a:rPr lang="es-ES" smtClean="0"/>
              <a:pPr/>
              <a:t>02/02/2016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091CACA-80CB-48D9-8805-828E685CABDB}" type="slidenum">
              <a:rPr lang="es-ES" smtClean="0"/>
              <a:pPr/>
              <a:t>‹Nº›</a:t>
            </a:fld>
            <a:endParaRPr lang="es-ES"/>
          </a:p>
        </p:txBody>
      </p:sp>
    </p:spTree>
  </p:cSld>
  <p:clrMapOvr>
    <a:masterClrMapping/>
  </p:clrMapOvr>
  <p:transition spd="slow" advTm="12000">
    <p:comb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9B20A1F-2CD3-412D-BC5A-B8536247A424}" type="datetimeFigureOut">
              <a:rPr lang="es-ES" smtClean="0"/>
              <a:pPr/>
              <a:t>02/02/2016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091CACA-80CB-48D9-8805-828E685CABDB}" type="slidenum">
              <a:rPr lang="es-ES" smtClean="0"/>
              <a:pPr/>
              <a:t>‹Nº›</a:t>
            </a:fld>
            <a:endParaRPr lang="es-ES"/>
          </a:p>
        </p:txBody>
      </p:sp>
    </p:spTree>
  </p:cSld>
  <p:clrMapOvr>
    <a:masterClrMapping/>
  </p:clrMapOvr>
  <p:transition spd="slow" advTm="12000">
    <p:comb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9B20A1F-2CD3-412D-BC5A-B8536247A424}" type="datetimeFigureOut">
              <a:rPr lang="es-ES" smtClean="0"/>
              <a:pPr/>
              <a:t>02/02/2016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091CACA-80CB-48D9-8805-828E685CABDB}" type="slidenum">
              <a:rPr lang="es-ES" smtClean="0"/>
              <a:pPr/>
              <a:t>‹Nº›</a:t>
            </a:fld>
            <a:endParaRPr lang="es-ES"/>
          </a:p>
        </p:txBody>
      </p:sp>
    </p:spTree>
  </p:cSld>
  <p:clrMapOvr>
    <a:masterClrMapping/>
  </p:clrMapOvr>
  <p:transition spd="slow" advTm="12000">
    <p:comb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9B20A1F-2CD3-412D-BC5A-B8536247A424}" type="datetimeFigureOut">
              <a:rPr lang="es-ES" smtClean="0"/>
              <a:pPr/>
              <a:t>02/02/2016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091CACA-80CB-48D9-8805-828E685CABDB}" type="slidenum">
              <a:rPr lang="es-ES" smtClean="0"/>
              <a:pPr/>
              <a:t>‹Nº›</a:t>
            </a:fld>
            <a:endParaRPr lang="es-ES"/>
          </a:p>
        </p:txBody>
      </p:sp>
    </p:spTree>
  </p:cSld>
  <p:clrMapOvr>
    <a:masterClrMapping/>
  </p:clrMapOvr>
  <p:transition spd="slow" advTm="12000">
    <p:comb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9B20A1F-2CD3-412D-BC5A-B8536247A424}" type="datetimeFigureOut">
              <a:rPr lang="es-ES" smtClean="0"/>
              <a:pPr/>
              <a:t>02/02/2016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091CACA-80CB-48D9-8805-828E685CABDB}" type="slidenum">
              <a:rPr lang="es-ES" smtClean="0"/>
              <a:pPr/>
              <a:t>‹Nº›</a:t>
            </a:fld>
            <a:endParaRPr lang="es-ES"/>
          </a:p>
        </p:txBody>
      </p:sp>
    </p:spTree>
  </p:cSld>
  <p:clrMapOvr>
    <a:masterClrMapping/>
  </p:clrMapOvr>
  <p:transition spd="slow" advTm="12000">
    <p:comb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9B20A1F-2CD3-412D-BC5A-B8536247A424}" type="datetimeFigureOut">
              <a:rPr lang="es-ES" smtClean="0"/>
              <a:pPr/>
              <a:t>02/02/2016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091CACA-80CB-48D9-8805-828E685CABDB}" type="slidenum">
              <a:rPr lang="es-ES" smtClean="0"/>
              <a:pPr/>
              <a:t>‹Nº›</a:t>
            </a:fld>
            <a:endParaRPr lang="es-ES"/>
          </a:p>
        </p:txBody>
      </p:sp>
    </p:spTree>
  </p:cSld>
  <p:clrMapOvr>
    <a:masterClrMapping/>
  </p:clrMapOvr>
  <p:transition spd="slow" advTm="12000">
    <p:comb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spd="slow" advTm="12000">
    <p:comb dir="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9B20A1F-2CD3-412D-BC5A-B8536247A424}" type="datetimeFigureOut">
              <a:rPr lang="es-ES" smtClean="0"/>
              <a:pPr/>
              <a:t>02/02/2016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091CACA-80CB-48D9-8805-828E685CABDB}"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comb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spd="slow" advTm="12000">
    <p:comb dir="vert"/>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image" Target="../media/image76.png"/><Relationship Id="rId18" Type="http://schemas.openxmlformats.org/officeDocument/2006/relationships/image" Target="../media/image79.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8.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2.png"/><Relationship Id="rId11" Type="http://schemas.openxmlformats.org/officeDocument/2006/relationships/image" Target="../media/image75.png"/><Relationship Id="rId5" Type="http://schemas.openxmlformats.org/officeDocument/2006/relationships/hyperlink" Target="http://www.mispps.com/" TargetMode="External"/><Relationship Id="rId15" Type="http://schemas.openxmlformats.org/officeDocument/2006/relationships/image" Target="../media/image77.png"/><Relationship Id="rId10" Type="http://schemas.openxmlformats.org/officeDocument/2006/relationships/hyperlink" Target="https://www.facebook.com/mispps" TargetMode="External"/><Relationship Id="rId4" Type="http://schemas.openxmlformats.org/officeDocument/2006/relationships/image" Target="../media/image71.png"/><Relationship Id="rId9" Type="http://schemas.openxmlformats.org/officeDocument/2006/relationships/image" Target="../media/image74.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7).jpg"/>
          <p:cNvPicPr>
            <a:picLocks noChangeAspect="1"/>
          </p:cNvPicPr>
          <p:nvPr/>
        </p:nvPicPr>
        <p:blipFill>
          <a:blip r:embed="rId3"/>
          <a:stretch>
            <a:fillRect/>
          </a:stretch>
        </p:blipFill>
        <p:spPr>
          <a:xfrm>
            <a:off x="0" y="0"/>
            <a:ext cx="9188648" cy="6858000"/>
          </a:xfrm>
          <a:prstGeom prst="rect">
            <a:avLst/>
          </a:prstGeom>
        </p:spPr>
      </p:pic>
      <p:sp>
        <p:nvSpPr>
          <p:cNvPr id="6" name="5 Proceso"/>
          <p:cNvSpPr/>
          <p:nvPr/>
        </p:nvSpPr>
        <p:spPr>
          <a:xfrm rot="7493494">
            <a:off x="2205397" y="-1128177"/>
            <a:ext cx="94307" cy="5452908"/>
          </a:xfrm>
          <a:prstGeom prst="flowChartProcess">
            <a:avLst/>
          </a:prstGeom>
          <a:gradFill flip="none"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roceso"/>
          <p:cNvSpPr/>
          <p:nvPr/>
        </p:nvSpPr>
        <p:spPr>
          <a:xfrm rot="7684607">
            <a:off x="6958638" y="2490942"/>
            <a:ext cx="100291" cy="5302038"/>
          </a:xfrm>
          <a:prstGeom prst="flowChartProcess">
            <a:avLst/>
          </a:prstGeom>
          <a:gradFill flip="none"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roceso"/>
          <p:cNvSpPr/>
          <p:nvPr/>
        </p:nvSpPr>
        <p:spPr>
          <a:xfrm rot="3136705" flipH="1">
            <a:off x="2135543" y="2426344"/>
            <a:ext cx="82456" cy="5439841"/>
          </a:xfrm>
          <a:prstGeom prst="flowChartProcess">
            <a:avLst/>
          </a:prstGeom>
          <a:gradFill flip="none"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roceso"/>
          <p:cNvSpPr/>
          <p:nvPr/>
        </p:nvSpPr>
        <p:spPr>
          <a:xfrm rot="3200559" flipH="1">
            <a:off x="6715243" y="-1010795"/>
            <a:ext cx="99751" cy="5215288"/>
          </a:xfrm>
          <a:prstGeom prst="flowChartProcess">
            <a:avLst/>
          </a:prstGeom>
          <a:gradFill flip="none"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roceso"/>
          <p:cNvSpPr/>
          <p:nvPr/>
        </p:nvSpPr>
        <p:spPr>
          <a:xfrm rot="7493494">
            <a:off x="2198931" y="-947004"/>
            <a:ext cx="77141" cy="5345579"/>
          </a:xfrm>
          <a:prstGeom prst="flowChartProcess">
            <a:avLst/>
          </a:prstGeom>
          <a:gradFill flip="none"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roceso"/>
          <p:cNvSpPr/>
          <p:nvPr/>
        </p:nvSpPr>
        <p:spPr>
          <a:xfrm rot="3200559" flipH="1">
            <a:off x="6889281" y="-1020932"/>
            <a:ext cx="86634" cy="5358166"/>
          </a:xfrm>
          <a:prstGeom prst="flowChartProcess">
            <a:avLst/>
          </a:prstGeom>
          <a:gradFill flip="none"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roceso"/>
          <p:cNvSpPr/>
          <p:nvPr/>
        </p:nvSpPr>
        <p:spPr>
          <a:xfrm rot="3136705" flipH="1">
            <a:off x="2300503" y="2569928"/>
            <a:ext cx="86198" cy="5344443"/>
          </a:xfrm>
          <a:prstGeom prst="flowChartProcess">
            <a:avLst/>
          </a:prstGeom>
          <a:gradFill flip="none"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roceso"/>
          <p:cNvSpPr/>
          <p:nvPr/>
        </p:nvSpPr>
        <p:spPr>
          <a:xfrm rot="7684607" flipH="1">
            <a:off x="6741004" y="2620734"/>
            <a:ext cx="101955" cy="5183540"/>
          </a:xfrm>
          <a:prstGeom prst="flowChartProcess">
            <a:avLst/>
          </a:prstGeom>
          <a:gradFill flip="none"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roceso"/>
          <p:cNvSpPr/>
          <p:nvPr/>
        </p:nvSpPr>
        <p:spPr>
          <a:xfrm rot="7493494">
            <a:off x="2125958" y="-752576"/>
            <a:ext cx="84253" cy="5253964"/>
          </a:xfrm>
          <a:prstGeom prst="flowChartProcess">
            <a:avLst/>
          </a:prstGeom>
          <a:gradFill flip="none"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roceso"/>
          <p:cNvSpPr/>
          <p:nvPr/>
        </p:nvSpPr>
        <p:spPr>
          <a:xfrm rot="3136705" flipH="1">
            <a:off x="2505856" y="2728297"/>
            <a:ext cx="75849" cy="5159751"/>
          </a:xfrm>
          <a:prstGeom prst="flowChartProcess">
            <a:avLst/>
          </a:prstGeom>
          <a:gradFill flip="none"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roceso"/>
          <p:cNvSpPr/>
          <p:nvPr/>
        </p:nvSpPr>
        <p:spPr>
          <a:xfrm rot="7684607">
            <a:off x="6596766" y="2800190"/>
            <a:ext cx="91666" cy="4975183"/>
          </a:xfrm>
          <a:prstGeom prst="flowChartProcess">
            <a:avLst/>
          </a:prstGeom>
          <a:gradFill flip="none"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roceso"/>
          <p:cNvSpPr/>
          <p:nvPr/>
        </p:nvSpPr>
        <p:spPr>
          <a:xfrm rot="3200559" flipH="1">
            <a:off x="7024751" y="-919166"/>
            <a:ext cx="99963" cy="5424869"/>
          </a:xfrm>
          <a:prstGeom prst="flowChartProcess">
            <a:avLst/>
          </a:prstGeom>
          <a:gradFill flip="none"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1682" name="Picture 2" descr="Rendered Image"/>
          <p:cNvPicPr>
            <a:picLocks noChangeAspect="1" noChangeArrowheads="1"/>
          </p:cNvPicPr>
          <p:nvPr/>
        </p:nvPicPr>
        <p:blipFill>
          <a:blip r:embed="rId4">
            <a:lum bright="20000" contrast="40000"/>
          </a:blip>
          <a:srcRect/>
          <a:stretch>
            <a:fillRect/>
          </a:stretch>
        </p:blipFill>
        <p:spPr bwMode="auto">
          <a:xfrm>
            <a:off x="2285984" y="357166"/>
            <a:ext cx="4219575" cy="1685926"/>
          </a:xfrm>
          <a:prstGeom prst="rect">
            <a:avLst/>
          </a:prstGeom>
          <a:noFill/>
        </p:spPr>
      </p:pic>
      <p:pic>
        <p:nvPicPr>
          <p:cNvPr id="71684" name="Picture 4" descr="Rendered Image"/>
          <p:cNvPicPr>
            <a:picLocks noChangeAspect="1" noChangeArrowheads="1"/>
          </p:cNvPicPr>
          <p:nvPr/>
        </p:nvPicPr>
        <p:blipFill>
          <a:blip r:embed="rId5">
            <a:lum bright="20000" contrast="40000"/>
          </a:blip>
          <a:srcRect/>
          <a:stretch>
            <a:fillRect/>
          </a:stretch>
        </p:blipFill>
        <p:spPr bwMode="auto">
          <a:xfrm>
            <a:off x="3786182" y="3643314"/>
            <a:ext cx="1239420" cy="785818"/>
          </a:xfrm>
          <a:prstGeom prst="rect">
            <a:avLst/>
          </a:prstGeom>
          <a:noFill/>
        </p:spPr>
      </p:pic>
      <p:pic>
        <p:nvPicPr>
          <p:cNvPr id="71686" name="Picture 6" descr="Rendered Image"/>
          <p:cNvPicPr>
            <a:picLocks noChangeAspect="1" noChangeArrowheads="1"/>
          </p:cNvPicPr>
          <p:nvPr/>
        </p:nvPicPr>
        <p:blipFill>
          <a:blip r:embed="rId6">
            <a:lum bright="20000" contrast="40000"/>
          </a:blip>
          <a:srcRect/>
          <a:stretch>
            <a:fillRect/>
          </a:stretch>
        </p:blipFill>
        <p:spPr bwMode="auto">
          <a:xfrm>
            <a:off x="932370" y="4357694"/>
            <a:ext cx="3068126" cy="928694"/>
          </a:xfrm>
          <a:prstGeom prst="rect">
            <a:avLst/>
          </a:prstGeom>
          <a:noFill/>
        </p:spPr>
      </p:pic>
      <p:pic>
        <p:nvPicPr>
          <p:cNvPr id="71688" name="Picture 8" descr="Rendered Image"/>
          <p:cNvPicPr>
            <a:picLocks noChangeAspect="1" noChangeArrowheads="1"/>
          </p:cNvPicPr>
          <p:nvPr/>
        </p:nvPicPr>
        <p:blipFill>
          <a:blip r:embed="rId7">
            <a:lum bright="20000" contrast="40000"/>
          </a:blip>
          <a:srcRect/>
          <a:stretch>
            <a:fillRect/>
          </a:stretch>
        </p:blipFill>
        <p:spPr bwMode="auto">
          <a:xfrm>
            <a:off x="4214810" y="4429133"/>
            <a:ext cx="4030481" cy="857256"/>
          </a:xfrm>
          <a:prstGeom prst="rect">
            <a:avLst/>
          </a:prstGeom>
          <a:noFill/>
        </p:spPr>
      </p:pic>
      <p:pic>
        <p:nvPicPr>
          <p:cNvPr id="71692" name="Picture 12" descr="Rendered Image"/>
          <p:cNvPicPr>
            <a:picLocks noChangeAspect="1" noChangeArrowheads="1"/>
          </p:cNvPicPr>
          <p:nvPr/>
        </p:nvPicPr>
        <p:blipFill>
          <a:blip r:embed="rId8">
            <a:lum contrast="40000"/>
          </a:blip>
          <a:srcRect/>
          <a:stretch>
            <a:fillRect/>
          </a:stretch>
        </p:blipFill>
        <p:spPr bwMode="auto">
          <a:xfrm>
            <a:off x="5857884" y="5980009"/>
            <a:ext cx="3286116" cy="582734"/>
          </a:xfrm>
          <a:prstGeom prst="rect">
            <a:avLst/>
          </a:prstGeom>
          <a:noFill/>
        </p:spPr>
      </p:pic>
      <p:pic>
        <p:nvPicPr>
          <p:cNvPr id="22" name="21 Imagen" descr="1(7).jpg"/>
          <p:cNvPicPr>
            <a:picLocks noChangeAspect="1"/>
          </p:cNvPicPr>
          <p:nvPr/>
        </p:nvPicPr>
        <p:blipFill>
          <a:blip r:embed="rId3"/>
          <a:stretch>
            <a:fillRect/>
          </a:stretch>
        </p:blipFill>
        <p:spPr>
          <a:xfrm>
            <a:off x="0" y="0"/>
            <a:ext cx="9188648" cy="6858000"/>
          </a:xfrm>
          <a:prstGeom prst="rect">
            <a:avLst/>
          </a:prstGeom>
        </p:spPr>
      </p:pic>
    </p:spTree>
  </p:cSld>
  <p:clrMapOvr>
    <a:masterClrMapping/>
  </p:clrMapOvr>
  <p:transition spd="slow" advTm="30000">
    <p:sndAc>
      <p:stSnd loop="1">
        <p:snd r:embed="rId2" name="MÚSICA FRANCESA ROMÁNTICA en Cafés de PARIS  M. Mathieu _.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plus(in)">
                                      <p:cBhvr>
                                        <p:cTn id="13" dur="3000"/>
                                        <p:tgtEl>
                                          <p:spTgt spid="8"/>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plus(in)">
                                      <p:cBhvr>
                                        <p:cTn id="16" dur="3000"/>
                                        <p:tgtEl>
                                          <p:spTgt spid="10"/>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plus(in)">
                                      <p:cBhvr>
                                        <p:cTn id="19" dur="3000"/>
                                        <p:tgtEl>
                                          <p:spTgt spid="12"/>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plus(in)">
                                      <p:cBhvr>
                                        <p:cTn id="22" dur="3000"/>
                                        <p:tgtEl>
                                          <p:spTgt spid="14"/>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plus(in)">
                                      <p:cBhvr>
                                        <p:cTn id="25" dur="3000"/>
                                        <p:tgtEl>
                                          <p:spTgt spid="15"/>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plus(in)">
                                      <p:cBhvr>
                                        <p:cTn id="28" dur="3000"/>
                                        <p:tgtEl>
                                          <p:spTgt spid="7"/>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plus(in)">
                                      <p:cBhvr>
                                        <p:cTn id="31" dur="3000"/>
                                        <p:tgtEl>
                                          <p:spTgt spid="9"/>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plus(in)">
                                      <p:cBhvr>
                                        <p:cTn id="34" dur="3000"/>
                                        <p:tgtEl>
                                          <p:spTgt spid="11"/>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plus(in)">
                                      <p:cBhvr>
                                        <p:cTn id="37" dur="3000"/>
                                        <p:tgtEl>
                                          <p:spTgt spid="13"/>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plus(in)">
                                      <p:cBhvr>
                                        <p:cTn id="40" dur="3000"/>
                                        <p:tgtEl>
                                          <p:spTgt spid="16"/>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plus(in)">
                                      <p:cBhvr>
                                        <p:cTn id="43" dur="3000"/>
                                        <p:tgtEl>
                                          <p:spTgt spid="17"/>
                                        </p:tgtEl>
                                      </p:cBhvr>
                                    </p:animEffect>
                                  </p:childTnLst>
                                </p:cTn>
                              </p:par>
                              <p:par>
                                <p:cTn id="44" presetID="3" presetClass="entr" presetSubtype="5"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blinds(vertical)">
                                      <p:cBhvr>
                                        <p:cTn id="46" dur="3000"/>
                                        <p:tgtEl>
                                          <p:spTgt spid="6"/>
                                        </p:tgtEl>
                                      </p:cBhvr>
                                    </p:animEffect>
                                  </p:childTnLst>
                                </p:cTn>
                              </p:par>
                              <p:par>
                                <p:cTn id="47" presetID="3" presetClass="entr" presetSubtype="5" fill="hold" grpId="1" nodeType="with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blinds(vertical)">
                                      <p:cBhvr>
                                        <p:cTn id="49" dur="3000"/>
                                        <p:tgtEl>
                                          <p:spTgt spid="8"/>
                                        </p:tgtEl>
                                      </p:cBhvr>
                                    </p:animEffect>
                                  </p:childTnLst>
                                </p:cTn>
                              </p:par>
                              <p:par>
                                <p:cTn id="50" presetID="3" presetClass="entr" presetSubtype="5" fill="hold" grpId="1" nodeType="withEffect">
                                  <p:stCondLst>
                                    <p:cond delay="0"/>
                                  </p:stCondLst>
                                  <p:childTnLst>
                                    <p:set>
                                      <p:cBhvr>
                                        <p:cTn id="51" dur="1" fill="hold">
                                          <p:stCondLst>
                                            <p:cond delay="0"/>
                                          </p:stCondLst>
                                        </p:cTn>
                                        <p:tgtEl>
                                          <p:spTgt spid="10"/>
                                        </p:tgtEl>
                                        <p:attrNameLst>
                                          <p:attrName>style.visibility</p:attrName>
                                        </p:attrNameLst>
                                      </p:cBhvr>
                                      <p:to>
                                        <p:strVal val="visible"/>
                                      </p:to>
                                    </p:set>
                                    <p:animEffect transition="in" filter="blinds(vertical)">
                                      <p:cBhvr>
                                        <p:cTn id="52" dur="3000"/>
                                        <p:tgtEl>
                                          <p:spTgt spid="10"/>
                                        </p:tgtEl>
                                      </p:cBhvr>
                                    </p:animEffect>
                                  </p:childTnLst>
                                </p:cTn>
                              </p:par>
                              <p:par>
                                <p:cTn id="53" presetID="3" presetClass="entr" presetSubtype="5" fill="hold" grpId="1" nodeType="with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blinds(vertical)">
                                      <p:cBhvr>
                                        <p:cTn id="55" dur="3000"/>
                                        <p:tgtEl>
                                          <p:spTgt spid="12"/>
                                        </p:tgtEl>
                                      </p:cBhvr>
                                    </p:animEffect>
                                  </p:childTnLst>
                                </p:cTn>
                              </p:par>
                              <p:par>
                                <p:cTn id="56" presetID="3" presetClass="entr" presetSubtype="5" fill="hold" grpId="1" nodeType="with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blinds(vertical)">
                                      <p:cBhvr>
                                        <p:cTn id="58" dur="3000"/>
                                        <p:tgtEl>
                                          <p:spTgt spid="14"/>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blinds(vertical)">
                                      <p:cBhvr>
                                        <p:cTn id="61" dur="3000"/>
                                        <p:tgtEl>
                                          <p:spTgt spid="15"/>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blinds(vertical)">
                                      <p:cBhvr>
                                        <p:cTn id="64" dur="3000"/>
                                        <p:tgtEl>
                                          <p:spTgt spid="7"/>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blinds(vertical)">
                                      <p:cBhvr>
                                        <p:cTn id="67" dur="3000"/>
                                        <p:tgtEl>
                                          <p:spTgt spid="9"/>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blinds(vertical)">
                                      <p:cBhvr>
                                        <p:cTn id="70" dur="3000"/>
                                        <p:tgtEl>
                                          <p:spTgt spid="11"/>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13"/>
                                        </p:tgtEl>
                                        <p:attrNameLst>
                                          <p:attrName>style.visibility</p:attrName>
                                        </p:attrNameLst>
                                      </p:cBhvr>
                                      <p:to>
                                        <p:strVal val="visible"/>
                                      </p:to>
                                    </p:set>
                                    <p:animEffect transition="in" filter="blinds(vertical)">
                                      <p:cBhvr>
                                        <p:cTn id="73" dur="3000"/>
                                        <p:tgtEl>
                                          <p:spTgt spid="13"/>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16"/>
                                        </p:tgtEl>
                                        <p:attrNameLst>
                                          <p:attrName>style.visibility</p:attrName>
                                        </p:attrNameLst>
                                      </p:cBhvr>
                                      <p:to>
                                        <p:strVal val="visible"/>
                                      </p:to>
                                    </p:set>
                                    <p:animEffect transition="in" filter="blinds(vertical)">
                                      <p:cBhvr>
                                        <p:cTn id="76" dur="3000"/>
                                        <p:tgtEl>
                                          <p:spTgt spid="16"/>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blinds(vertical)">
                                      <p:cBhvr>
                                        <p:cTn id="79" dur="3000"/>
                                        <p:tgtEl>
                                          <p:spTgt spid="17"/>
                                        </p:tgtEl>
                                      </p:cBhvr>
                                    </p:animEffect>
                                  </p:childTnLst>
                                </p:cTn>
                              </p:par>
                              <p:par>
                                <p:cTn id="80" presetID="2" presetClass="entr" presetSubtype="6" fill="hold" grpId="2" nodeType="withEffect">
                                  <p:stCondLst>
                                    <p:cond delay="0"/>
                                  </p:stCondLst>
                                  <p:childTnLst>
                                    <p:set>
                                      <p:cBhvr>
                                        <p:cTn id="81" dur="1" fill="hold">
                                          <p:stCondLst>
                                            <p:cond delay="0"/>
                                          </p:stCondLst>
                                        </p:cTn>
                                        <p:tgtEl>
                                          <p:spTgt spid="6"/>
                                        </p:tgtEl>
                                        <p:attrNameLst>
                                          <p:attrName>style.visibility</p:attrName>
                                        </p:attrNameLst>
                                      </p:cBhvr>
                                      <p:to>
                                        <p:strVal val="visible"/>
                                      </p:to>
                                    </p:set>
                                    <p:anim calcmode="lin" valueType="num">
                                      <p:cBhvr additive="base">
                                        <p:cTn id="82" dur="3000" fill="hold"/>
                                        <p:tgtEl>
                                          <p:spTgt spid="6"/>
                                        </p:tgtEl>
                                        <p:attrNameLst>
                                          <p:attrName>ppt_x</p:attrName>
                                        </p:attrNameLst>
                                      </p:cBhvr>
                                      <p:tavLst>
                                        <p:tav tm="0">
                                          <p:val>
                                            <p:strVal val="1+#ppt_w/2"/>
                                          </p:val>
                                        </p:tav>
                                        <p:tav tm="100000">
                                          <p:val>
                                            <p:strVal val="#ppt_x"/>
                                          </p:val>
                                        </p:tav>
                                      </p:tavLst>
                                    </p:anim>
                                    <p:anim calcmode="lin" valueType="num">
                                      <p:cBhvr additive="base">
                                        <p:cTn id="83" dur="3000" fill="hold"/>
                                        <p:tgtEl>
                                          <p:spTgt spid="6"/>
                                        </p:tgtEl>
                                        <p:attrNameLst>
                                          <p:attrName>ppt_y</p:attrName>
                                        </p:attrNameLst>
                                      </p:cBhvr>
                                      <p:tavLst>
                                        <p:tav tm="0">
                                          <p:val>
                                            <p:strVal val="1+#ppt_h/2"/>
                                          </p:val>
                                        </p:tav>
                                        <p:tav tm="100000">
                                          <p:val>
                                            <p:strVal val="#ppt_y"/>
                                          </p:val>
                                        </p:tav>
                                      </p:tavLst>
                                    </p:anim>
                                  </p:childTnLst>
                                </p:cTn>
                              </p:par>
                              <p:par>
                                <p:cTn id="84" presetID="2" presetClass="entr" presetSubtype="6" fill="hold" grpId="2" nodeType="withEffect">
                                  <p:stCondLst>
                                    <p:cond delay="0"/>
                                  </p:stCondLst>
                                  <p:childTnLst>
                                    <p:set>
                                      <p:cBhvr>
                                        <p:cTn id="85" dur="1" fill="hold">
                                          <p:stCondLst>
                                            <p:cond delay="0"/>
                                          </p:stCondLst>
                                        </p:cTn>
                                        <p:tgtEl>
                                          <p:spTgt spid="10"/>
                                        </p:tgtEl>
                                        <p:attrNameLst>
                                          <p:attrName>style.visibility</p:attrName>
                                        </p:attrNameLst>
                                      </p:cBhvr>
                                      <p:to>
                                        <p:strVal val="visible"/>
                                      </p:to>
                                    </p:set>
                                    <p:anim calcmode="lin" valueType="num">
                                      <p:cBhvr additive="base">
                                        <p:cTn id="86" dur="3000" fill="hold"/>
                                        <p:tgtEl>
                                          <p:spTgt spid="10"/>
                                        </p:tgtEl>
                                        <p:attrNameLst>
                                          <p:attrName>ppt_x</p:attrName>
                                        </p:attrNameLst>
                                      </p:cBhvr>
                                      <p:tavLst>
                                        <p:tav tm="0">
                                          <p:val>
                                            <p:strVal val="1+#ppt_w/2"/>
                                          </p:val>
                                        </p:tav>
                                        <p:tav tm="100000">
                                          <p:val>
                                            <p:strVal val="#ppt_x"/>
                                          </p:val>
                                        </p:tav>
                                      </p:tavLst>
                                    </p:anim>
                                    <p:anim calcmode="lin" valueType="num">
                                      <p:cBhvr additive="base">
                                        <p:cTn id="87" dur="3000" fill="hold"/>
                                        <p:tgtEl>
                                          <p:spTgt spid="10"/>
                                        </p:tgtEl>
                                        <p:attrNameLst>
                                          <p:attrName>ppt_y</p:attrName>
                                        </p:attrNameLst>
                                      </p:cBhvr>
                                      <p:tavLst>
                                        <p:tav tm="0">
                                          <p:val>
                                            <p:strVal val="1+#ppt_h/2"/>
                                          </p:val>
                                        </p:tav>
                                        <p:tav tm="100000">
                                          <p:val>
                                            <p:strVal val="#ppt_y"/>
                                          </p:val>
                                        </p:tav>
                                      </p:tavLst>
                                    </p:anim>
                                  </p:childTnLst>
                                </p:cTn>
                              </p:par>
                              <p:par>
                                <p:cTn id="88" presetID="2" presetClass="entr" presetSubtype="6" fill="hold" grpId="2" nodeType="with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3000" fill="hold"/>
                                        <p:tgtEl>
                                          <p:spTgt spid="14"/>
                                        </p:tgtEl>
                                        <p:attrNameLst>
                                          <p:attrName>ppt_x</p:attrName>
                                        </p:attrNameLst>
                                      </p:cBhvr>
                                      <p:tavLst>
                                        <p:tav tm="0">
                                          <p:val>
                                            <p:strVal val="1+#ppt_w/2"/>
                                          </p:val>
                                        </p:tav>
                                        <p:tav tm="100000">
                                          <p:val>
                                            <p:strVal val="#ppt_x"/>
                                          </p:val>
                                        </p:tav>
                                      </p:tavLst>
                                    </p:anim>
                                    <p:anim calcmode="lin" valueType="num">
                                      <p:cBhvr additive="base">
                                        <p:cTn id="91" dur="3000" fill="hold"/>
                                        <p:tgtEl>
                                          <p:spTgt spid="14"/>
                                        </p:tgtEl>
                                        <p:attrNameLst>
                                          <p:attrName>ppt_y</p:attrName>
                                        </p:attrNameLst>
                                      </p:cBhvr>
                                      <p:tavLst>
                                        <p:tav tm="0">
                                          <p:val>
                                            <p:strVal val="1+#ppt_h/2"/>
                                          </p:val>
                                        </p:tav>
                                        <p:tav tm="100000">
                                          <p:val>
                                            <p:strVal val="#ppt_y"/>
                                          </p:val>
                                        </p:tav>
                                      </p:tavLst>
                                    </p:anim>
                                  </p:childTnLst>
                                </p:cTn>
                              </p:par>
                              <p:par>
                                <p:cTn id="92" presetID="2" presetClass="entr" presetSubtype="12" fill="hold" grpId="2" nodeType="withEffect">
                                  <p:stCondLst>
                                    <p:cond delay="0"/>
                                  </p:stCondLst>
                                  <p:childTnLst>
                                    <p:set>
                                      <p:cBhvr>
                                        <p:cTn id="93" dur="1" fill="hold">
                                          <p:stCondLst>
                                            <p:cond delay="0"/>
                                          </p:stCondLst>
                                        </p:cTn>
                                        <p:tgtEl>
                                          <p:spTgt spid="9"/>
                                        </p:tgtEl>
                                        <p:attrNameLst>
                                          <p:attrName>style.visibility</p:attrName>
                                        </p:attrNameLst>
                                      </p:cBhvr>
                                      <p:to>
                                        <p:strVal val="visible"/>
                                      </p:to>
                                    </p:set>
                                    <p:anim calcmode="lin" valueType="num">
                                      <p:cBhvr additive="base">
                                        <p:cTn id="94" dur="3000" fill="hold"/>
                                        <p:tgtEl>
                                          <p:spTgt spid="9"/>
                                        </p:tgtEl>
                                        <p:attrNameLst>
                                          <p:attrName>ppt_x</p:attrName>
                                        </p:attrNameLst>
                                      </p:cBhvr>
                                      <p:tavLst>
                                        <p:tav tm="0">
                                          <p:val>
                                            <p:strVal val="0-#ppt_w/2"/>
                                          </p:val>
                                        </p:tav>
                                        <p:tav tm="100000">
                                          <p:val>
                                            <p:strVal val="#ppt_x"/>
                                          </p:val>
                                        </p:tav>
                                      </p:tavLst>
                                    </p:anim>
                                    <p:anim calcmode="lin" valueType="num">
                                      <p:cBhvr additive="base">
                                        <p:cTn id="95" dur="3000" fill="hold"/>
                                        <p:tgtEl>
                                          <p:spTgt spid="9"/>
                                        </p:tgtEl>
                                        <p:attrNameLst>
                                          <p:attrName>ppt_y</p:attrName>
                                        </p:attrNameLst>
                                      </p:cBhvr>
                                      <p:tavLst>
                                        <p:tav tm="0">
                                          <p:val>
                                            <p:strVal val="1+#ppt_h/2"/>
                                          </p:val>
                                        </p:tav>
                                        <p:tav tm="100000">
                                          <p:val>
                                            <p:strVal val="#ppt_y"/>
                                          </p:val>
                                        </p:tav>
                                      </p:tavLst>
                                    </p:anim>
                                  </p:childTnLst>
                                </p:cTn>
                              </p:par>
                              <p:par>
                                <p:cTn id="96" presetID="2" presetClass="entr" presetSubtype="12" fill="hold" grpId="2"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additive="base">
                                        <p:cTn id="98" dur="3000" fill="hold"/>
                                        <p:tgtEl>
                                          <p:spTgt spid="11"/>
                                        </p:tgtEl>
                                        <p:attrNameLst>
                                          <p:attrName>ppt_x</p:attrName>
                                        </p:attrNameLst>
                                      </p:cBhvr>
                                      <p:tavLst>
                                        <p:tav tm="0">
                                          <p:val>
                                            <p:strVal val="0-#ppt_w/2"/>
                                          </p:val>
                                        </p:tav>
                                        <p:tav tm="100000">
                                          <p:val>
                                            <p:strVal val="#ppt_x"/>
                                          </p:val>
                                        </p:tav>
                                      </p:tavLst>
                                    </p:anim>
                                    <p:anim calcmode="lin" valueType="num">
                                      <p:cBhvr additive="base">
                                        <p:cTn id="99" dur="3000" fill="hold"/>
                                        <p:tgtEl>
                                          <p:spTgt spid="11"/>
                                        </p:tgtEl>
                                        <p:attrNameLst>
                                          <p:attrName>ppt_y</p:attrName>
                                        </p:attrNameLst>
                                      </p:cBhvr>
                                      <p:tavLst>
                                        <p:tav tm="0">
                                          <p:val>
                                            <p:strVal val="1+#ppt_h/2"/>
                                          </p:val>
                                        </p:tav>
                                        <p:tav tm="100000">
                                          <p:val>
                                            <p:strVal val="#ppt_y"/>
                                          </p:val>
                                        </p:tav>
                                      </p:tavLst>
                                    </p:anim>
                                  </p:childTnLst>
                                </p:cTn>
                              </p:par>
                              <p:par>
                                <p:cTn id="100" presetID="2" presetClass="entr" presetSubtype="12" fill="hold" grpId="2" nodeType="with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additive="base">
                                        <p:cTn id="102" dur="3000" fill="hold"/>
                                        <p:tgtEl>
                                          <p:spTgt spid="17"/>
                                        </p:tgtEl>
                                        <p:attrNameLst>
                                          <p:attrName>ppt_x</p:attrName>
                                        </p:attrNameLst>
                                      </p:cBhvr>
                                      <p:tavLst>
                                        <p:tav tm="0">
                                          <p:val>
                                            <p:strVal val="0-#ppt_w/2"/>
                                          </p:val>
                                        </p:tav>
                                        <p:tav tm="100000">
                                          <p:val>
                                            <p:strVal val="#ppt_x"/>
                                          </p:val>
                                        </p:tav>
                                      </p:tavLst>
                                    </p:anim>
                                    <p:anim calcmode="lin" valueType="num">
                                      <p:cBhvr additive="base">
                                        <p:cTn id="103" dur="3000" fill="hold"/>
                                        <p:tgtEl>
                                          <p:spTgt spid="17"/>
                                        </p:tgtEl>
                                        <p:attrNameLst>
                                          <p:attrName>ppt_y</p:attrName>
                                        </p:attrNameLst>
                                      </p:cBhvr>
                                      <p:tavLst>
                                        <p:tav tm="0">
                                          <p:val>
                                            <p:strVal val="1+#ppt_h/2"/>
                                          </p:val>
                                        </p:tav>
                                        <p:tav tm="100000">
                                          <p:val>
                                            <p:strVal val="#ppt_y"/>
                                          </p:val>
                                        </p:tav>
                                      </p:tavLst>
                                    </p:anim>
                                  </p:childTnLst>
                                </p:cTn>
                              </p:par>
                              <p:par>
                                <p:cTn id="104" presetID="2" presetClass="entr" presetSubtype="3" fill="hold" grpId="2" nodeType="withEffect">
                                  <p:stCondLst>
                                    <p:cond delay="0"/>
                                  </p:stCondLst>
                                  <p:childTnLst>
                                    <p:set>
                                      <p:cBhvr>
                                        <p:cTn id="105" dur="1" fill="hold">
                                          <p:stCondLst>
                                            <p:cond delay="0"/>
                                          </p:stCondLst>
                                        </p:cTn>
                                        <p:tgtEl>
                                          <p:spTgt spid="8"/>
                                        </p:tgtEl>
                                        <p:attrNameLst>
                                          <p:attrName>style.visibility</p:attrName>
                                        </p:attrNameLst>
                                      </p:cBhvr>
                                      <p:to>
                                        <p:strVal val="visible"/>
                                      </p:to>
                                    </p:set>
                                    <p:anim calcmode="lin" valueType="num">
                                      <p:cBhvr additive="base">
                                        <p:cTn id="106" dur="3000" fill="hold"/>
                                        <p:tgtEl>
                                          <p:spTgt spid="8"/>
                                        </p:tgtEl>
                                        <p:attrNameLst>
                                          <p:attrName>ppt_x</p:attrName>
                                        </p:attrNameLst>
                                      </p:cBhvr>
                                      <p:tavLst>
                                        <p:tav tm="0">
                                          <p:val>
                                            <p:strVal val="1+#ppt_w/2"/>
                                          </p:val>
                                        </p:tav>
                                        <p:tav tm="100000">
                                          <p:val>
                                            <p:strVal val="#ppt_x"/>
                                          </p:val>
                                        </p:tav>
                                      </p:tavLst>
                                    </p:anim>
                                    <p:anim calcmode="lin" valueType="num">
                                      <p:cBhvr additive="base">
                                        <p:cTn id="107" dur="3000" fill="hold"/>
                                        <p:tgtEl>
                                          <p:spTgt spid="8"/>
                                        </p:tgtEl>
                                        <p:attrNameLst>
                                          <p:attrName>ppt_y</p:attrName>
                                        </p:attrNameLst>
                                      </p:cBhvr>
                                      <p:tavLst>
                                        <p:tav tm="0">
                                          <p:val>
                                            <p:strVal val="0-#ppt_h/2"/>
                                          </p:val>
                                        </p:tav>
                                        <p:tav tm="100000">
                                          <p:val>
                                            <p:strVal val="#ppt_y"/>
                                          </p:val>
                                        </p:tav>
                                      </p:tavLst>
                                    </p:anim>
                                  </p:childTnLst>
                                </p:cTn>
                              </p:par>
                              <p:par>
                                <p:cTn id="108" presetID="2" presetClass="entr" presetSubtype="3" fill="hold" grpId="2"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additive="base">
                                        <p:cTn id="110" dur="3000" fill="hold"/>
                                        <p:tgtEl>
                                          <p:spTgt spid="12"/>
                                        </p:tgtEl>
                                        <p:attrNameLst>
                                          <p:attrName>ppt_x</p:attrName>
                                        </p:attrNameLst>
                                      </p:cBhvr>
                                      <p:tavLst>
                                        <p:tav tm="0">
                                          <p:val>
                                            <p:strVal val="1+#ppt_w/2"/>
                                          </p:val>
                                        </p:tav>
                                        <p:tav tm="100000">
                                          <p:val>
                                            <p:strVal val="#ppt_x"/>
                                          </p:val>
                                        </p:tav>
                                      </p:tavLst>
                                    </p:anim>
                                    <p:anim calcmode="lin" valueType="num">
                                      <p:cBhvr additive="base">
                                        <p:cTn id="111" dur="3000" fill="hold"/>
                                        <p:tgtEl>
                                          <p:spTgt spid="12"/>
                                        </p:tgtEl>
                                        <p:attrNameLst>
                                          <p:attrName>ppt_y</p:attrName>
                                        </p:attrNameLst>
                                      </p:cBhvr>
                                      <p:tavLst>
                                        <p:tav tm="0">
                                          <p:val>
                                            <p:strVal val="0-#ppt_h/2"/>
                                          </p:val>
                                        </p:tav>
                                        <p:tav tm="100000">
                                          <p:val>
                                            <p:strVal val="#ppt_y"/>
                                          </p:val>
                                        </p:tav>
                                      </p:tavLst>
                                    </p:anim>
                                  </p:childTnLst>
                                </p:cTn>
                              </p:par>
                              <p:par>
                                <p:cTn id="112" presetID="2" presetClass="entr" presetSubtype="3" fill="hold" grpId="2" nodeType="withEffect">
                                  <p:stCondLst>
                                    <p:cond delay="0"/>
                                  </p:stCondLst>
                                  <p:childTnLst>
                                    <p:set>
                                      <p:cBhvr>
                                        <p:cTn id="113" dur="1" fill="hold">
                                          <p:stCondLst>
                                            <p:cond delay="0"/>
                                          </p:stCondLst>
                                        </p:cTn>
                                        <p:tgtEl>
                                          <p:spTgt spid="15"/>
                                        </p:tgtEl>
                                        <p:attrNameLst>
                                          <p:attrName>style.visibility</p:attrName>
                                        </p:attrNameLst>
                                      </p:cBhvr>
                                      <p:to>
                                        <p:strVal val="visible"/>
                                      </p:to>
                                    </p:set>
                                    <p:anim calcmode="lin" valueType="num">
                                      <p:cBhvr additive="base">
                                        <p:cTn id="114" dur="3000" fill="hold"/>
                                        <p:tgtEl>
                                          <p:spTgt spid="15"/>
                                        </p:tgtEl>
                                        <p:attrNameLst>
                                          <p:attrName>ppt_x</p:attrName>
                                        </p:attrNameLst>
                                      </p:cBhvr>
                                      <p:tavLst>
                                        <p:tav tm="0">
                                          <p:val>
                                            <p:strVal val="1+#ppt_w/2"/>
                                          </p:val>
                                        </p:tav>
                                        <p:tav tm="100000">
                                          <p:val>
                                            <p:strVal val="#ppt_x"/>
                                          </p:val>
                                        </p:tav>
                                      </p:tavLst>
                                    </p:anim>
                                    <p:anim calcmode="lin" valueType="num">
                                      <p:cBhvr additive="base">
                                        <p:cTn id="115" dur="3000" fill="hold"/>
                                        <p:tgtEl>
                                          <p:spTgt spid="15"/>
                                        </p:tgtEl>
                                        <p:attrNameLst>
                                          <p:attrName>ppt_y</p:attrName>
                                        </p:attrNameLst>
                                      </p:cBhvr>
                                      <p:tavLst>
                                        <p:tav tm="0">
                                          <p:val>
                                            <p:strVal val="0-#ppt_h/2"/>
                                          </p:val>
                                        </p:tav>
                                        <p:tav tm="100000">
                                          <p:val>
                                            <p:strVal val="#ppt_y"/>
                                          </p:val>
                                        </p:tav>
                                      </p:tavLst>
                                    </p:anim>
                                  </p:childTnLst>
                                </p:cTn>
                              </p:par>
                              <p:par>
                                <p:cTn id="116" presetID="2" presetClass="entr" presetSubtype="9" fill="hold" grpId="2" nodeType="withEffect">
                                  <p:stCondLst>
                                    <p:cond delay="0"/>
                                  </p:stCondLst>
                                  <p:childTnLst>
                                    <p:set>
                                      <p:cBhvr>
                                        <p:cTn id="117" dur="1" fill="hold">
                                          <p:stCondLst>
                                            <p:cond delay="0"/>
                                          </p:stCondLst>
                                        </p:cTn>
                                        <p:tgtEl>
                                          <p:spTgt spid="7"/>
                                        </p:tgtEl>
                                        <p:attrNameLst>
                                          <p:attrName>style.visibility</p:attrName>
                                        </p:attrNameLst>
                                      </p:cBhvr>
                                      <p:to>
                                        <p:strVal val="visible"/>
                                      </p:to>
                                    </p:set>
                                    <p:anim calcmode="lin" valueType="num">
                                      <p:cBhvr additive="base">
                                        <p:cTn id="118" dur="3000" fill="hold"/>
                                        <p:tgtEl>
                                          <p:spTgt spid="7"/>
                                        </p:tgtEl>
                                        <p:attrNameLst>
                                          <p:attrName>ppt_x</p:attrName>
                                        </p:attrNameLst>
                                      </p:cBhvr>
                                      <p:tavLst>
                                        <p:tav tm="0">
                                          <p:val>
                                            <p:strVal val="0-#ppt_w/2"/>
                                          </p:val>
                                        </p:tav>
                                        <p:tav tm="100000">
                                          <p:val>
                                            <p:strVal val="#ppt_x"/>
                                          </p:val>
                                        </p:tav>
                                      </p:tavLst>
                                    </p:anim>
                                    <p:anim calcmode="lin" valueType="num">
                                      <p:cBhvr additive="base">
                                        <p:cTn id="119" dur="3000" fill="hold"/>
                                        <p:tgtEl>
                                          <p:spTgt spid="7"/>
                                        </p:tgtEl>
                                        <p:attrNameLst>
                                          <p:attrName>ppt_y</p:attrName>
                                        </p:attrNameLst>
                                      </p:cBhvr>
                                      <p:tavLst>
                                        <p:tav tm="0">
                                          <p:val>
                                            <p:strVal val="0-#ppt_h/2"/>
                                          </p:val>
                                        </p:tav>
                                        <p:tav tm="100000">
                                          <p:val>
                                            <p:strVal val="#ppt_y"/>
                                          </p:val>
                                        </p:tav>
                                      </p:tavLst>
                                    </p:anim>
                                  </p:childTnLst>
                                </p:cTn>
                              </p:par>
                              <p:par>
                                <p:cTn id="120" presetID="2" presetClass="entr" presetSubtype="9" fill="hold" grpId="2" nodeType="withEffect">
                                  <p:stCondLst>
                                    <p:cond delay="0"/>
                                  </p:stCondLst>
                                  <p:childTnLst>
                                    <p:set>
                                      <p:cBhvr>
                                        <p:cTn id="121" dur="1" fill="hold">
                                          <p:stCondLst>
                                            <p:cond delay="0"/>
                                          </p:stCondLst>
                                        </p:cTn>
                                        <p:tgtEl>
                                          <p:spTgt spid="13"/>
                                        </p:tgtEl>
                                        <p:attrNameLst>
                                          <p:attrName>style.visibility</p:attrName>
                                        </p:attrNameLst>
                                      </p:cBhvr>
                                      <p:to>
                                        <p:strVal val="visible"/>
                                      </p:to>
                                    </p:set>
                                    <p:anim calcmode="lin" valueType="num">
                                      <p:cBhvr additive="base">
                                        <p:cTn id="122" dur="3000" fill="hold"/>
                                        <p:tgtEl>
                                          <p:spTgt spid="13"/>
                                        </p:tgtEl>
                                        <p:attrNameLst>
                                          <p:attrName>ppt_x</p:attrName>
                                        </p:attrNameLst>
                                      </p:cBhvr>
                                      <p:tavLst>
                                        <p:tav tm="0">
                                          <p:val>
                                            <p:strVal val="0-#ppt_w/2"/>
                                          </p:val>
                                        </p:tav>
                                        <p:tav tm="100000">
                                          <p:val>
                                            <p:strVal val="#ppt_x"/>
                                          </p:val>
                                        </p:tav>
                                      </p:tavLst>
                                    </p:anim>
                                    <p:anim calcmode="lin" valueType="num">
                                      <p:cBhvr additive="base">
                                        <p:cTn id="123" dur="3000" fill="hold"/>
                                        <p:tgtEl>
                                          <p:spTgt spid="13"/>
                                        </p:tgtEl>
                                        <p:attrNameLst>
                                          <p:attrName>ppt_y</p:attrName>
                                        </p:attrNameLst>
                                      </p:cBhvr>
                                      <p:tavLst>
                                        <p:tav tm="0">
                                          <p:val>
                                            <p:strVal val="0-#ppt_h/2"/>
                                          </p:val>
                                        </p:tav>
                                        <p:tav tm="100000">
                                          <p:val>
                                            <p:strVal val="#ppt_y"/>
                                          </p:val>
                                        </p:tav>
                                      </p:tavLst>
                                    </p:anim>
                                  </p:childTnLst>
                                </p:cTn>
                              </p:par>
                              <p:par>
                                <p:cTn id="124" presetID="2" presetClass="entr" presetSubtype="9" fill="hold" grpId="2"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additive="base">
                                        <p:cTn id="126" dur="3000" fill="hold"/>
                                        <p:tgtEl>
                                          <p:spTgt spid="16"/>
                                        </p:tgtEl>
                                        <p:attrNameLst>
                                          <p:attrName>ppt_x</p:attrName>
                                        </p:attrNameLst>
                                      </p:cBhvr>
                                      <p:tavLst>
                                        <p:tav tm="0">
                                          <p:val>
                                            <p:strVal val="0-#ppt_w/2"/>
                                          </p:val>
                                        </p:tav>
                                        <p:tav tm="100000">
                                          <p:val>
                                            <p:strVal val="#ppt_x"/>
                                          </p:val>
                                        </p:tav>
                                      </p:tavLst>
                                    </p:anim>
                                    <p:anim calcmode="lin" valueType="num">
                                      <p:cBhvr additive="base">
                                        <p:cTn id="127" dur="3000" fill="hold"/>
                                        <p:tgtEl>
                                          <p:spTgt spid="16"/>
                                        </p:tgtEl>
                                        <p:attrNameLst>
                                          <p:attrName>ppt_y</p:attrName>
                                        </p:attrNameLst>
                                      </p:cBhvr>
                                      <p:tavLst>
                                        <p:tav tm="0">
                                          <p:val>
                                            <p:strVal val="0-#ppt_h/2"/>
                                          </p:val>
                                        </p:tav>
                                        <p:tav tm="100000">
                                          <p:val>
                                            <p:strVal val="#ppt_y"/>
                                          </p:val>
                                        </p:tav>
                                      </p:tavLst>
                                    </p:anim>
                                  </p:childTnLst>
                                </p:cTn>
                              </p:par>
                            </p:childTnLst>
                          </p:cTn>
                        </p:par>
                        <p:par>
                          <p:cTn id="128" fill="hold">
                            <p:stCondLst>
                              <p:cond delay="3000"/>
                            </p:stCondLst>
                            <p:childTnLst>
                              <p:par>
                                <p:cTn id="129" presetID="16" presetClass="exit" presetSubtype="42" fill="hold" grpId="3" nodeType="afterEffect">
                                  <p:stCondLst>
                                    <p:cond delay="0"/>
                                  </p:stCondLst>
                                  <p:childTnLst>
                                    <p:animEffect transition="out" filter="barn(outHorizontal)">
                                      <p:cBhvr>
                                        <p:cTn id="130" dur="3000"/>
                                        <p:tgtEl>
                                          <p:spTgt spid="6"/>
                                        </p:tgtEl>
                                      </p:cBhvr>
                                    </p:animEffect>
                                    <p:set>
                                      <p:cBhvr>
                                        <p:cTn id="131" dur="1" fill="hold">
                                          <p:stCondLst>
                                            <p:cond delay="2999"/>
                                          </p:stCondLst>
                                        </p:cTn>
                                        <p:tgtEl>
                                          <p:spTgt spid="6"/>
                                        </p:tgtEl>
                                        <p:attrNameLst>
                                          <p:attrName>style.visibility</p:attrName>
                                        </p:attrNameLst>
                                      </p:cBhvr>
                                      <p:to>
                                        <p:strVal val="hidden"/>
                                      </p:to>
                                    </p:set>
                                  </p:childTnLst>
                                </p:cTn>
                              </p:par>
                              <p:par>
                                <p:cTn id="132" presetID="16" presetClass="exit" presetSubtype="42" fill="hold" grpId="3" nodeType="withEffect">
                                  <p:stCondLst>
                                    <p:cond delay="0"/>
                                  </p:stCondLst>
                                  <p:childTnLst>
                                    <p:animEffect transition="out" filter="barn(outHorizontal)">
                                      <p:cBhvr>
                                        <p:cTn id="133" dur="3000"/>
                                        <p:tgtEl>
                                          <p:spTgt spid="10"/>
                                        </p:tgtEl>
                                      </p:cBhvr>
                                    </p:animEffect>
                                    <p:set>
                                      <p:cBhvr>
                                        <p:cTn id="134" dur="1" fill="hold">
                                          <p:stCondLst>
                                            <p:cond delay="2999"/>
                                          </p:stCondLst>
                                        </p:cTn>
                                        <p:tgtEl>
                                          <p:spTgt spid="10"/>
                                        </p:tgtEl>
                                        <p:attrNameLst>
                                          <p:attrName>style.visibility</p:attrName>
                                        </p:attrNameLst>
                                      </p:cBhvr>
                                      <p:to>
                                        <p:strVal val="hidden"/>
                                      </p:to>
                                    </p:set>
                                  </p:childTnLst>
                                </p:cTn>
                              </p:par>
                              <p:par>
                                <p:cTn id="135" presetID="16" presetClass="exit" presetSubtype="42" fill="hold" grpId="3" nodeType="withEffect">
                                  <p:stCondLst>
                                    <p:cond delay="0"/>
                                  </p:stCondLst>
                                  <p:childTnLst>
                                    <p:animEffect transition="out" filter="barn(outHorizontal)">
                                      <p:cBhvr>
                                        <p:cTn id="136" dur="3000"/>
                                        <p:tgtEl>
                                          <p:spTgt spid="14"/>
                                        </p:tgtEl>
                                      </p:cBhvr>
                                    </p:animEffect>
                                    <p:set>
                                      <p:cBhvr>
                                        <p:cTn id="137" dur="1" fill="hold">
                                          <p:stCondLst>
                                            <p:cond delay="2999"/>
                                          </p:stCondLst>
                                        </p:cTn>
                                        <p:tgtEl>
                                          <p:spTgt spid="14"/>
                                        </p:tgtEl>
                                        <p:attrNameLst>
                                          <p:attrName>style.visibility</p:attrName>
                                        </p:attrNameLst>
                                      </p:cBhvr>
                                      <p:to>
                                        <p:strVal val="hidden"/>
                                      </p:to>
                                    </p:set>
                                  </p:childTnLst>
                                </p:cTn>
                              </p:par>
                              <p:par>
                                <p:cTn id="138" presetID="16" presetClass="exit" presetSubtype="42" fill="hold" grpId="3" nodeType="withEffect">
                                  <p:stCondLst>
                                    <p:cond delay="0"/>
                                  </p:stCondLst>
                                  <p:childTnLst>
                                    <p:animEffect transition="out" filter="barn(outHorizontal)">
                                      <p:cBhvr>
                                        <p:cTn id="139" dur="3000"/>
                                        <p:tgtEl>
                                          <p:spTgt spid="9"/>
                                        </p:tgtEl>
                                      </p:cBhvr>
                                    </p:animEffect>
                                    <p:set>
                                      <p:cBhvr>
                                        <p:cTn id="140" dur="1" fill="hold">
                                          <p:stCondLst>
                                            <p:cond delay="2999"/>
                                          </p:stCondLst>
                                        </p:cTn>
                                        <p:tgtEl>
                                          <p:spTgt spid="9"/>
                                        </p:tgtEl>
                                        <p:attrNameLst>
                                          <p:attrName>style.visibility</p:attrName>
                                        </p:attrNameLst>
                                      </p:cBhvr>
                                      <p:to>
                                        <p:strVal val="hidden"/>
                                      </p:to>
                                    </p:set>
                                  </p:childTnLst>
                                </p:cTn>
                              </p:par>
                              <p:par>
                                <p:cTn id="141" presetID="16" presetClass="exit" presetSubtype="42" fill="hold" grpId="3" nodeType="withEffect">
                                  <p:stCondLst>
                                    <p:cond delay="0"/>
                                  </p:stCondLst>
                                  <p:childTnLst>
                                    <p:animEffect transition="out" filter="barn(outHorizontal)">
                                      <p:cBhvr>
                                        <p:cTn id="142" dur="3000"/>
                                        <p:tgtEl>
                                          <p:spTgt spid="11"/>
                                        </p:tgtEl>
                                      </p:cBhvr>
                                    </p:animEffect>
                                    <p:set>
                                      <p:cBhvr>
                                        <p:cTn id="143" dur="1" fill="hold">
                                          <p:stCondLst>
                                            <p:cond delay="2999"/>
                                          </p:stCondLst>
                                        </p:cTn>
                                        <p:tgtEl>
                                          <p:spTgt spid="11"/>
                                        </p:tgtEl>
                                        <p:attrNameLst>
                                          <p:attrName>style.visibility</p:attrName>
                                        </p:attrNameLst>
                                      </p:cBhvr>
                                      <p:to>
                                        <p:strVal val="hidden"/>
                                      </p:to>
                                    </p:set>
                                  </p:childTnLst>
                                </p:cTn>
                              </p:par>
                              <p:par>
                                <p:cTn id="144" presetID="16" presetClass="exit" presetSubtype="42" fill="hold" grpId="3" nodeType="withEffect">
                                  <p:stCondLst>
                                    <p:cond delay="0"/>
                                  </p:stCondLst>
                                  <p:childTnLst>
                                    <p:animEffect transition="out" filter="barn(outHorizontal)">
                                      <p:cBhvr>
                                        <p:cTn id="145" dur="3000"/>
                                        <p:tgtEl>
                                          <p:spTgt spid="17"/>
                                        </p:tgtEl>
                                      </p:cBhvr>
                                    </p:animEffect>
                                    <p:set>
                                      <p:cBhvr>
                                        <p:cTn id="146" dur="1" fill="hold">
                                          <p:stCondLst>
                                            <p:cond delay="2999"/>
                                          </p:stCondLst>
                                        </p:cTn>
                                        <p:tgtEl>
                                          <p:spTgt spid="17"/>
                                        </p:tgtEl>
                                        <p:attrNameLst>
                                          <p:attrName>style.visibility</p:attrName>
                                        </p:attrNameLst>
                                      </p:cBhvr>
                                      <p:to>
                                        <p:strVal val="hidden"/>
                                      </p:to>
                                    </p:set>
                                  </p:childTnLst>
                                </p:cTn>
                              </p:par>
                              <p:par>
                                <p:cTn id="147" presetID="16" presetClass="exit" presetSubtype="42" fill="hold" grpId="3" nodeType="withEffect">
                                  <p:stCondLst>
                                    <p:cond delay="0"/>
                                  </p:stCondLst>
                                  <p:childTnLst>
                                    <p:animEffect transition="out" filter="barn(outHorizontal)">
                                      <p:cBhvr>
                                        <p:cTn id="148" dur="3000"/>
                                        <p:tgtEl>
                                          <p:spTgt spid="7"/>
                                        </p:tgtEl>
                                      </p:cBhvr>
                                    </p:animEffect>
                                    <p:set>
                                      <p:cBhvr>
                                        <p:cTn id="149" dur="1" fill="hold">
                                          <p:stCondLst>
                                            <p:cond delay="2999"/>
                                          </p:stCondLst>
                                        </p:cTn>
                                        <p:tgtEl>
                                          <p:spTgt spid="7"/>
                                        </p:tgtEl>
                                        <p:attrNameLst>
                                          <p:attrName>style.visibility</p:attrName>
                                        </p:attrNameLst>
                                      </p:cBhvr>
                                      <p:to>
                                        <p:strVal val="hidden"/>
                                      </p:to>
                                    </p:set>
                                  </p:childTnLst>
                                </p:cTn>
                              </p:par>
                              <p:par>
                                <p:cTn id="150" presetID="16" presetClass="exit" presetSubtype="42" fill="hold" grpId="3" nodeType="withEffect">
                                  <p:stCondLst>
                                    <p:cond delay="0"/>
                                  </p:stCondLst>
                                  <p:childTnLst>
                                    <p:animEffect transition="out" filter="barn(outHorizontal)">
                                      <p:cBhvr>
                                        <p:cTn id="151" dur="3000"/>
                                        <p:tgtEl>
                                          <p:spTgt spid="13"/>
                                        </p:tgtEl>
                                      </p:cBhvr>
                                    </p:animEffect>
                                    <p:set>
                                      <p:cBhvr>
                                        <p:cTn id="152" dur="1" fill="hold">
                                          <p:stCondLst>
                                            <p:cond delay="2999"/>
                                          </p:stCondLst>
                                        </p:cTn>
                                        <p:tgtEl>
                                          <p:spTgt spid="13"/>
                                        </p:tgtEl>
                                        <p:attrNameLst>
                                          <p:attrName>style.visibility</p:attrName>
                                        </p:attrNameLst>
                                      </p:cBhvr>
                                      <p:to>
                                        <p:strVal val="hidden"/>
                                      </p:to>
                                    </p:set>
                                  </p:childTnLst>
                                </p:cTn>
                              </p:par>
                              <p:par>
                                <p:cTn id="153" presetID="16" presetClass="exit" presetSubtype="42" fill="hold" grpId="3" nodeType="withEffect">
                                  <p:stCondLst>
                                    <p:cond delay="0"/>
                                  </p:stCondLst>
                                  <p:childTnLst>
                                    <p:animEffect transition="out" filter="barn(outHorizontal)">
                                      <p:cBhvr>
                                        <p:cTn id="154" dur="3000"/>
                                        <p:tgtEl>
                                          <p:spTgt spid="16"/>
                                        </p:tgtEl>
                                      </p:cBhvr>
                                    </p:animEffect>
                                    <p:set>
                                      <p:cBhvr>
                                        <p:cTn id="155" dur="1" fill="hold">
                                          <p:stCondLst>
                                            <p:cond delay="2999"/>
                                          </p:stCondLst>
                                        </p:cTn>
                                        <p:tgtEl>
                                          <p:spTgt spid="16"/>
                                        </p:tgtEl>
                                        <p:attrNameLst>
                                          <p:attrName>style.visibility</p:attrName>
                                        </p:attrNameLst>
                                      </p:cBhvr>
                                      <p:to>
                                        <p:strVal val="hidden"/>
                                      </p:to>
                                    </p:set>
                                  </p:childTnLst>
                                </p:cTn>
                              </p:par>
                              <p:par>
                                <p:cTn id="156" presetID="16" presetClass="exit" presetSubtype="42" fill="hold" grpId="3" nodeType="withEffect">
                                  <p:stCondLst>
                                    <p:cond delay="0"/>
                                  </p:stCondLst>
                                  <p:childTnLst>
                                    <p:animEffect transition="out" filter="barn(outHorizontal)">
                                      <p:cBhvr>
                                        <p:cTn id="157" dur="3000"/>
                                        <p:tgtEl>
                                          <p:spTgt spid="8"/>
                                        </p:tgtEl>
                                      </p:cBhvr>
                                    </p:animEffect>
                                    <p:set>
                                      <p:cBhvr>
                                        <p:cTn id="158" dur="1" fill="hold">
                                          <p:stCondLst>
                                            <p:cond delay="2999"/>
                                          </p:stCondLst>
                                        </p:cTn>
                                        <p:tgtEl>
                                          <p:spTgt spid="8"/>
                                        </p:tgtEl>
                                        <p:attrNameLst>
                                          <p:attrName>style.visibility</p:attrName>
                                        </p:attrNameLst>
                                      </p:cBhvr>
                                      <p:to>
                                        <p:strVal val="hidden"/>
                                      </p:to>
                                    </p:set>
                                  </p:childTnLst>
                                </p:cTn>
                              </p:par>
                              <p:par>
                                <p:cTn id="159" presetID="16" presetClass="exit" presetSubtype="42" fill="hold" grpId="3" nodeType="withEffect">
                                  <p:stCondLst>
                                    <p:cond delay="0"/>
                                  </p:stCondLst>
                                  <p:childTnLst>
                                    <p:animEffect transition="out" filter="barn(outHorizontal)">
                                      <p:cBhvr>
                                        <p:cTn id="160" dur="3000"/>
                                        <p:tgtEl>
                                          <p:spTgt spid="12"/>
                                        </p:tgtEl>
                                      </p:cBhvr>
                                    </p:animEffect>
                                    <p:set>
                                      <p:cBhvr>
                                        <p:cTn id="161" dur="1" fill="hold">
                                          <p:stCondLst>
                                            <p:cond delay="2999"/>
                                          </p:stCondLst>
                                        </p:cTn>
                                        <p:tgtEl>
                                          <p:spTgt spid="12"/>
                                        </p:tgtEl>
                                        <p:attrNameLst>
                                          <p:attrName>style.visibility</p:attrName>
                                        </p:attrNameLst>
                                      </p:cBhvr>
                                      <p:to>
                                        <p:strVal val="hidden"/>
                                      </p:to>
                                    </p:set>
                                  </p:childTnLst>
                                </p:cTn>
                              </p:par>
                              <p:par>
                                <p:cTn id="162" presetID="16" presetClass="exit" presetSubtype="42" fill="hold" grpId="3" nodeType="withEffect">
                                  <p:stCondLst>
                                    <p:cond delay="0"/>
                                  </p:stCondLst>
                                  <p:childTnLst>
                                    <p:animEffect transition="out" filter="barn(outHorizontal)">
                                      <p:cBhvr>
                                        <p:cTn id="163" dur="3000"/>
                                        <p:tgtEl>
                                          <p:spTgt spid="15"/>
                                        </p:tgtEl>
                                      </p:cBhvr>
                                    </p:animEffect>
                                    <p:set>
                                      <p:cBhvr>
                                        <p:cTn id="164" dur="1" fill="hold">
                                          <p:stCondLst>
                                            <p:cond delay="2999"/>
                                          </p:stCondLst>
                                        </p:cTn>
                                        <p:tgtEl>
                                          <p:spTgt spid="15"/>
                                        </p:tgtEl>
                                        <p:attrNameLst>
                                          <p:attrName>style.visibility</p:attrName>
                                        </p:attrNameLst>
                                      </p:cBhvr>
                                      <p:to>
                                        <p:strVal val="hidden"/>
                                      </p:to>
                                    </p:set>
                                  </p:childTnLst>
                                </p:cTn>
                              </p:par>
                              <p:par>
                                <p:cTn id="165" presetID="2" presetClass="exit" presetSubtype="6" fill="hold" grpId="4" nodeType="withEffect">
                                  <p:stCondLst>
                                    <p:cond delay="0"/>
                                  </p:stCondLst>
                                  <p:childTnLst>
                                    <p:anim calcmode="lin" valueType="num">
                                      <p:cBhvr additive="base">
                                        <p:cTn id="166" dur="3000"/>
                                        <p:tgtEl>
                                          <p:spTgt spid="6"/>
                                        </p:tgtEl>
                                        <p:attrNameLst>
                                          <p:attrName>ppt_x</p:attrName>
                                        </p:attrNameLst>
                                      </p:cBhvr>
                                      <p:tavLst>
                                        <p:tav tm="0">
                                          <p:val>
                                            <p:strVal val="ppt_x"/>
                                          </p:val>
                                        </p:tav>
                                        <p:tav tm="100000">
                                          <p:val>
                                            <p:strVal val="1+ppt_w/2"/>
                                          </p:val>
                                        </p:tav>
                                      </p:tavLst>
                                    </p:anim>
                                    <p:anim calcmode="lin" valueType="num">
                                      <p:cBhvr additive="base">
                                        <p:cTn id="167" dur="3000"/>
                                        <p:tgtEl>
                                          <p:spTgt spid="6"/>
                                        </p:tgtEl>
                                        <p:attrNameLst>
                                          <p:attrName>ppt_y</p:attrName>
                                        </p:attrNameLst>
                                      </p:cBhvr>
                                      <p:tavLst>
                                        <p:tav tm="0">
                                          <p:val>
                                            <p:strVal val="ppt_y"/>
                                          </p:val>
                                        </p:tav>
                                        <p:tav tm="100000">
                                          <p:val>
                                            <p:strVal val="1+ppt_h/2"/>
                                          </p:val>
                                        </p:tav>
                                      </p:tavLst>
                                    </p:anim>
                                    <p:set>
                                      <p:cBhvr>
                                        <p:cTn id="168" dur="1" fill="hold">
                                          <p:stCondLst>
                                            <p:cond delay="2999"/>
                                          </p:stCondLst>
                                        </p:cTn>
                                        <p:tgtEl>
                                          <p:spTgt spid="6"/>
                                        </p:tgtEl>
                                        <p:attrNameLst>
                                          <p:attrName>style.visibility</p:attrName>
                                        </p:attrNameLst>
                                      </p:cBhvr>
                                      <p:to>
                                        <p:strVal val="hidden"/>
                                      </p:to>
                                    </p:set>
                                  </p:childTnLst>
                                </p:cTn>
                              </p:par>
                              <p:par>
                                <p:cTn id="169" presetID="2" presetClass="exit" presetSubtype="6" fill="hold" grpId="4" nodeType="withEffect">
                                  <p:stCondLst>
                                    <p:cond delay="0"/>
                                  </p:stCondLst>
                                  <p:childTnLst>
                                    <p:anim calcmode="lin" valueType="num">
                                      <p:cBhvr additive="base">
                                        <p:cTn id="170" dur="3000"/>
                                        <p:tgtEl>
                                          <p:spTgt spid="10"/>
                                        </p:tgtEl>
                                        <p:attrNameLst>
                                          <p:attrName>ppt_x</p:attrName>
                                        </p:attrNameLst>
                                      </p:cBhvr>
                                      <p:tavLst>
                                        <p:tav tm="0">
                                          <p:val>
                                            <p:strVal val="ppt_x"/>
                                          </p:val>
                                        </p:tav>
                                        <p:tav tm="100000">
                                          <p:val>
                                            <p:strVal val="1+ppt_w/2"/>
                                          </p:val>
                                        </p:tav>
                                      </p:tavLst>
                                    </p:anim>
                                    <p:anim calcmode="lin" valueType="num">
                                      <p:cBhvr additive="base">
                                        <p:cTn id="171" dur="3000"/>
                                        <p:tgtEl>
                                          <p:spTgt spid="10"/>
                                        </p:tgtEl>
                                        <p:attrNameLst>
                                          <p:attrName>ppt_y</p:attrName>
                                        </p:attrNameLst>
                                      </p:cBhvr>
                                      <p:tavLst>
                                        <p:tav tm="0">
                                          <p:val>
                                            <p:strVal val="ppt_y"/>
                                          </p:val>
                                        </p:tav>
                                        <p:tav tm="100000">
                                          <p:val>
                                            <p:strVal val="1+ppt_h/2"/>
                                          </p:val>
                                        </p:tav>
                                      </p:tavLst>
                                    </p:anim>
                                    <p:set>
                                      <p:cBhvr>
                                        <p:cTn id="172" dur="1" fill="hold">
                                          <p:stCondLst>
                                            <p:cond delay="2999"/>
                                          </p:stCondLst>
                                        </p:cTn>
                                        <p:tgtEl>
                                          <p:spTgt spid="10"/>
                                        </p:tgtEl>
                                        <p:attrNameLst>
                                          <p:attrName>style.visibility</p:attrName>
                                        </p:attrNameLst>
                                      </p:cBhvr>
                                      <p:to>
                                        <p:strVal val="hidden"/>
                                      </p:to>
                                    </p:set>
                                  </p:childTnLst>
                                </p:cTn>
                              </p:par>
                              <p:par>
                                <p:cTn id="173" presetID="2" presetClass="exit" presetSubtype="6" fill="hold" grpId="4" nodeType="withEffect">
                                  <p:stCondLst>
                                    <p:cond delay="0"/>
                                  </p:stCondLst>
                                  <p:childTnLst>
                                    <p:anim calcmode="lin" valueType="num">
                                      <p:cBhvr additive="base">
                                        <p:cTn id="174" dur="3000"/>
                                        <p:tgtEl>
                                          <p:spTgt spid="14"/>
                                        </p:tgtEl>
                                        <p:attrNameLst>
                                          <p:attrName>ppt_x</p:attrName>
                                        </p:attrNameLst>
                                      </p:cBhvr>
                                      <p:tavLst>
                                        <p:tav tm="0">
                                          <p:val>
                                            <p:strVal val="ppt_x"/>
                                          </p:val>
                                        </p:tav>
                                        <p:tav tm="100000">
                                          <p:val>
                                            <p:strVal val="1+ppt_w/2"/>
                                          </p:val>
                                        </p:tav>
                                      </p:tavLst>
                                    </p:anim>
                                    <p:anim calcmode="lin" valueType="num">
                                      <p:cBhvr additive="base">
                                        <p:cTn id="175" dur="3000"/>
                                        <p:tgtEl>
                                          <p:spTgt spid="14"/>
                                        </p:tgtEl>
                                        <p:attrNameLst>
                                          <p:attrName>ppt_y</p:attrName>
                                        </p:attrNameLst>
                                      </p:cBhvr>
                                      <p:tavLst>
                                        <p:tav tm="0">
                                          <p:val>
                                            <p:strVal val="ppt_y"/>
                                          </p:val>
                                        </p:tav>
                                        <p:tav tm="100000">
                                          <p:val>
                                            <p:strVal val="1+ppt_h/2"/>
                                          </p:val>
                                        </p:tav>
                                      </p:tavLst>
                                    </p:anim>
                                    <p:set>
                                      <p:cBhvr>
                                        <p:cTn id="176" dur="1" fill="hold">
                                          <p:stCondLst>
                                            <p:cond delay="2999"/>
                                          </p:stCondLst>
                                        </p:cTn>
                                        <p:tgtEl>
                                          <p:spTgt spid="14"/>
                                        </p:tgtEl>
                                        <p:attrNameLst>
                                          <p:attrName>style.visibility</p:attrName>
                                        </p:attrNameLst>
                                      </p:cBhvr>
                                      <p:to>
                                        <p:strVal val="hidden"/>
                                      </p:to>
                                    </p:set>
                                  </p:childTnLst>
                                </p:cTn>
                              </p:par>
                              <p:par>
                                <p:cTn id="177" presetID="2" presetClass="exit" presetSubtype="12" fill="hold" grpId="4" nodeType="withEffect">
                                  <p:stCondLst>
                                    <p:cond delay="0"/>
                                  </p:stCondLst>
                                  <p:childTnLst>
                                    <p:anim calcmode="lin" valueType="num">
                                      <p:cBhvr additive="base">
                                        <p:cTn id="178" dur="3000"/>
                                        <p:tgtEl>
                                          <p:spTgt spid="9"/>
                                        </p:tgtEl>
                                        <p:attrNameLst>
                                          <p:attrName>ppt_x</p:attrName>
                                        </p:attrNameLst>
                                      </p:cBhvr>
                                      <p:tavLst>
                                        <p:tav tm="0">
                                          <p:val>
                                            <p:strVal val="ppt_x"/>
                                          </p:val>
                                        </p:tav>
                                        <p:tav tm="100000">
                                          <p:val>
                                            <p:strVal val="0-ppt_w/2"/>
                                          </p:val>
                                        </p:tav>
                                      </p:tavLst>
                                    </p:anim>
                                    <p:anim calcmode="lin" valueType="num">
                                      <p:cBhvr additive="base">
                                        <p:cTn id="179" dur="3000"/>
                                        <p:tgtEl>
                                          <p:spTgt spid="9"/>
                                        </p:tgtEl>
                                        <p:attrNameLst>
                                          <p:attrName>ppt_y</p:attrName>
                                        </p:attrNameLst>
                                      </p:cBhvr>
                                      <p:tavLst>
                                        <p:tav tm="0">
                                          <p:val>
                                            <p:strVal val="ppt_y"/>
                                          </p:val>
                                        </p:tav>
                                        <p:tav tm="100000">
                                          <p:val>
                                            <p:strVal val="1+ppt_h/2"/>
                                          </p:val>
                                        </p:tav>
                                      </p:tavLst>
                                    </p:anim>
                                    <p:set>
                                      <p:cBhvr>
                                        <p:cTn id="180" dur="1" fill="hold">
                                          <p:stCondLst>
                                            <p:cond delay="2999"/>
                                          </p:stCondLst>
                                        </p:cTn>
                                        <p:tgtEl>
                                          <p:spTgt spid="9"/>
                                        </p:tgtEl>
                                        <p:attrNameLst>
                                          <p:attrName>style.visibility</p:attrName>
                                        </p:attrNameLst>
                                      </p:cBhvr>
                                      <p:to>
                                        <p:strVal val="hidden"/>
                                      </p:to>
                                    </p:set>
                                  </p:childTnLst>
                                </p:cTn>
                              </p:par>
                              <p:par>
                                <p:cTn id="181" presetID="2" presetClass="exit" presetSubtype="12" fill="hold" grpId="4" nodeType="withEffect">
                                  <p:stCondLst>
                                    <p:cond delay="0"/>
                                  </p:stCondLst>
                                  <p:childTnLst>
                                    <p:anim calcmode="lin" valueType="num">
                                      <p:cBhvr additive="base">
                                        <p:cTn id="182" dur="3000"/>
                                        <p:tgtEl>
                                          <p:spTgt spid="11"/>
                                        </p:tgtEl>
                                        <p:attrNameLst>
                                          <p:attrName>ppt_x</p:attrName>
                                        </p:attrNameLst>
                                      </p:cBhvr>
                                      <p:tavLst>
                                        <p:tav tm="0">
                                          <p:val>
                                            <p:strVal val="ppt_x"/>
                                          </p:val>
                                        </p:tav>
                                        <p:tav tm="100000">
                                          <p:val>
                                            <p:strVal val="0-ppt_w/2"/>
                                          </p:val>
                                        </p:tav>
                                      </p:tavLst>
                                    </p:anim>
                                    <p:anim calcmode="lin" valueType="num">
                                      <p:cBhvr additive="base">
                                        <p:cTn id="183" dur="3000"/>
                                        <p:tgtEl>
                                          <p:spTgt spid="11"/>
                                        </p:tgtEl>
                                        <p:attrNameLst>
                                          <p:attrName>ppt_y</p:attrName>
                                        </p:attrNameLst>
                                      </p:cBhvr>
                                      <p:tavLst>
                                        <p:tav tm="0">
                                          <p:val>
                                            <p:strVal val="ppt_y"/>
                                          </p:val>
                                        </p:tav>
                                        <p:tav tm="100000">
                                          <p:val>
                                            <p:strVal val="1+ppt_h/2"/>
                                          </p:val>
                                        </p:tav>
                                      </p:tavLst>
                                    </p:anim>
                                    <p:set>
                                      <p:cBhvr>
                                        <p:cTn id="184" dur="1" fill="hold">
                                          <p:stCondLst>
                                            <p:cond delay="2999"/>
                                          </p:stCondLst>
                                        </p:cTn>
                                        <p:tgtEl>
                                          <p:spTgt spid="11"/>
                                        </p:tgtEl>
                                        <p:attrNameLst>
                                          <p:attrName>style.visibility</p:attrName>
                                        </p:attrNameLst>
                                      </p:cBhvr>
                                      <p:to>
                                        <p:strVal val="hidden"/>
                                      </p:to>
                                    </p:set>
                                  </p:childTnLst>
                                </p:cTn>
                              </p:par>
                              <p:par>
                                <p:cTn id="185" presetID="2" presetClass="exit" presetSubtype="12" fill="hold" grpId="4" nodeType="withEffect">
                                  <p:stCondLst>
                                    <p:cond delay="0"/>
                                  </p:stCondLst>
                                  <p:childTnLst>
                                    <p:anim calcmode="lin" valueType="num">
                                      <p:cBhvr additive="base">
                                        <p:cTn id="186" dur="3000"/>
                                        <p:tgtEl>
                                          <p:spTgt spid="17"/>
                                        </p:tgtEl>
                                        <p:attrNameLst>
                                          <p:attrName>ppt_x</p:attrName>
                                        </p:attrNameLst>
                                      </p:cBhvr>
                                      <p:tavLst>
                                        <p:tav tm="0">
                                          <p:val>
                                            <p:strVal val="ppt_x"/>
                                          </p:val>
                                        </p:tav>
                                        <p:tav tm="100000">
                                          <p:val>
                                            <p:strVal val="0-ppt_w/2"/>
                                          </p:val>
                                        </p:tav>
                                      </p:tavLst>
                                    </p:anim>
                                    <p:anim calcmode="lin" valueType="num">
                                      <p:cBhvr additive="base">
                                        <p:cTn id="187" dur="3000"/>
                                        <p:tgtEl>
                                          <p:spTgt spid="17"/>
                                        </p:tgtEl>
                                        <p:attrNameLst>
                                          <p:attrName>ppt_y</p:attrName>
                                        </p:attrNameLst>
                                      </p:cBhvr>
                                      <p:tavLst>
                                        <p:tav tm="0">
                                          <p:val>
                                            <p:strVal val="ppt_y"/>
                                          </p:val>
                                        </p:tav>
                                        <p:tav tm="100000">
                                          <p:val>
                                            <p:strVal val="1+ppt_h/2"/>
                                          </p:val>
                                        </p:tav>
                                      </p:tavLst>
                                    </p:anim>
                                    <p:set>
                                      <p:cBhvr>
                                        <p:cTn id="188" dur="1" fill="hold">
                                          <p:stCondLst>
                                            <p:cond delay="2999"/>
                                          </p:stCondLst>
                                        </p:cTn>
                                        <p:tgtEl>
                                          <p:spTgt spid="17"/>
                                        </p:tgtEl>
                                        <p:attrNameLst>
                                          <p:attrName>style.visibility</p:attrName>
                                        </p:attrNameLst>
                                      </p:cBhvr>
                                      <p:to>
                                        <p:strVal val="hidden"/>
                                      </p:to>
                                    </p:set>
                                  </p:childTnLst>
                                </p:cTn>
                              </p:par>
                              <p:par>
                                <p:cTn id="189" presetID="23" presetClass="exit" presetSubtype="32" fill="hold" grpId="4" nodeType="withEffect">
                                  <p:stCondLst>
                                    <p:cond delay="0"/>
                                  </p:stCondLst>
                                  <p:childTnLst>
                                    <p:anim calcmode="lin" valueType="num">
                                      <p:cBhvr>
                                        <p:cTn id="190" dur="3000"/>
                                        <p:tgtEl>
                                          <p:spTgt spid="8"/>
                                        </p:tgtEl>
                                        <p:attrNameLst>
                                          <p:attrName>ppt_w</p:attrName>
                                        </p:attrNameLst>
                                      </p:cBhvr>
                                      <p:tavLst>
                                        <p:tav tm="0">
                                          <p:val>
                                            <p:strVal val="ppt_w"/>
                                          </p:val>
                                        </p:tav>
                                        <p:tav tm="100000">
                                          <p:val>
                                            <p:fltVal val="0"/>
                                          </p:val>
                                        </p:tav>
                                      </p:tavLst>
                                    </p:anim>
                                    <p:anim calcmode="lin" valueType="num">
                                      <p:cBhvr>
                                        <p:cTn id="191" dur="3000"/>
                                        <p:tgtEl>
                                          <p:spTgt spid="8"/>
                                        </p:tgtEl>
                                        <p:attrNameLst>
                                          <p:attrName>ppt_h</p:attrName>
                                        </p:attrNameLst>
                                      </p:cBhvr>
                                      <p:tavLst>
                                        <p:tav tm="0">
                                          <p:val>
                                            <p:strVal val="ppt_h"/>
                                          </p:val>
                                        </p:tav>
                                        <p:tav tm="100000">
                                          <p:val>
                                            <p:fltVal val="0"/>
                                          </p:val>
                                        </p:tav>
                                      </p:tavLst>
                                    </p:anim>
                                    <p:set>
                                      <p:cBhvr>
                                        <p:cTn id="192" dur="1" fill="hold">
                                          <p:stCondLst>
                                            <p:cond delay="2999"/>
                                          </p:stCondLst>
                                        </p:cTn>
                                        <p:tgtEl>
                                          <p:spTgt spid="8"/>
                                        </p:tgtEl>
                                        <p:attrNameLst>
                                          <p:attrName>style.visibility</p:attrName>
                                        </p:attrNameLst>
                                      </p:cBhvr>
                                      <p:to>
                                        <p:strVal val="hidden"/>
                                      </p:to>
                                    </p:set>
                                  </p:childTnLst>
                                </p:cTn>
                              </p:par>
                              <p:par>
                                <p:cTn id="193" presetID="23" presetClass="exit" presetSubtype="32" fill="hold" grpId="4" nodeType="withEffect">
                                  <p:stCondLst>
                                    <p:cond delay="0"/>
                                  </p:stCondLst>
                                  <p:childTnLst>
                                    <p:anim calcmode="lin" valueType="num">
                                      <p:cBhvr>
                                        <p:cTn id="194" dur="3000"/>
                                        <p:tgtEl>
                                          <p:spTgt spid="12"/>
                                        </p:tgtEl>
                                        <p:attrNameLst>
                                          <p:attrName>ppt_w</p:attrName>
                                        </p:attrNameLst>
                                      </p:cBhvr>
                                      <p:tavLst>
                                        <p:tav tm="0">
                                          <p:val>
                                            <p:strVal val="ppt_w"/>
                                          </p:val>
                                        </p:tav>
                                        <p:tav tm="100000">
                                          <p:val>
                                            <p:fltVal val="0"/>
                                          </p:val>
                                        </p:tav>
                                      </p:tavLst>
                                    </p:anim>
                                    <p:anim calcmode="lin" valueType="num">
                                      <p:cBhvr>
                                        <p:cTn id="195" dur="3000"/>
                                        <p:tgtEl>
                                          <p:spTgt spid="12"/>
                                        </p:tgtEl>
                                        <p:attrNameLst>
                                          <p:attrName>ppt_h</p:attrName>
                                        </p:attrNameLst>
                                      </p:cBhvr>
                                      <p:tavLst>
                                        <p:tav tm="0">
                                          <p:val>
                                            <p:strVal val="ppt_h"/>
                                          </p:val>
                                        </p:tav>
                                        <p:tav tm="100000">
                                          <p:val>
                                            <p:fltVal val="0"/>
                                          </p:val>
                                        </p:tav>
                                      </p:tavLst>
                                    </p:anim>
                                    <p:set>
                                      <p:cBhvr>
                                        <p:cTn id="196" dur="1" fill="hold">
                                          <p:stCondLst>
                                            <p:cond delay="2999"/>
                                          </p:stCondLst>
                                        </p:cTn>
                                        <p:tgtEl>
                                          <p:spTgt spid="12"/>
                                        </p:tgtEl>
                                        <p:attrNameLst>
                                          <p:attrName>style.visibility</p:attrName>
                                        </p:attrNameLst>
                                      </p:cBhvr>
                                      <p:to>
                                        <p:strVal val="hidden"/>
                                      </p:to>
                                    </p:set>
                                  </p:childTnLst>
                                </p:cTn>
                              </p:par>
                              <p:par>
                                <p:cTn id="197" presetID="23" presetClass="exit" presetSubtype="32" fill="hold" grpId="4" nodeType="withEffect">
                                  <p:stCondLst>
                                    <p:cond delay="0"/>
                                  </p:stCondLst>
                                  <p:childTnLst>
                                    <p:anim calcmode="lin" valueType="num">
                                      <p:cBhvr>
                                        <p:cTn id="198" dur="3000"/>
                                        <p:tgtEl>
                                          <p:spTgt spid="15"/>
                                        </p:tgtEl>
                                        <p:attrNameLst>
                                          <p:attrName>ppt_w</p:attrName>
                                        </p:attrNameLst>
                                      </p:cBhvr>
                                      <p:tavLst>
                                        <p:tav tm="0">
                                          <p:val>
                                            <p:strVal val="ppt_w"/>
                                          </p:val>
                                        </p:tav>
                                        <p:tav tm="100000">
                                          <p:val>
                                            <p:fltVal val="0"/>
                                          </p:val>
                                        </p:tav>
                                      </p:tavLst>
                                    </p:anim>
                                    <p:anim calcmode="lin" valueType="num">
                                      <p:cBhvr>
                                        <p:cTn id="199" dur="3000"/>
                                        <p:tgtEl>
                                          <p:spTgt spid="15"/>
                                        </p:tgtEl>
                                        <p:attrNameLst>
                                          <p:attrName>ppt_h</p:attrName>
                                        </p:attrNameLst>
                                      </p:cBhvr>
                                      <p:tavLst>
                                        <p:tav tm="0">
                                          <p:val>
                                            <p:strVal val="ppt_h"/>
                                          </p:val>
                                        </p:tav>
                                        <p:tav tm="100000">
                                          <p:val>
                                            <p:fltVal val="0"/>
                                          </p:val>
                                        </p:tav>
                                      </p:tavLst>
                                    </p:anim>
                                    <p:set>
                                      <p:cBhvr>
                                        <p:cTn id="200" dur="1" fill="hold">
                                          <p:stCondLst>
                                            <p:cond delay="2999"/>
                                          </p:stCondLst>
                                        </p:cTn>
                                        <p:tgtEl>
                                          <p:spTgt spid="15"/>
                                        </p:tgtEl>
                                        <p:attrNameLst>
                                          <p:attrName>style.visibility</p:attrName>
                                        </p:attrNameLst>
                                      </p:cBhvr>
                                      <p:to>
                                        <p:strVal val="hidden"/>
                                      </p:to>
                                    </p:set>
                                  </p:childTnLst>
                                </p:cTn>
                              </p:par>
                              <p:par>
                                <p:cTn id="201" presetID="2" presetClass="exit" presetSubtype="9" fill="hold" grpId="4" nodeType="withEffect">
                                  <p:stCondLst>
                                    <p:cond delay="0"/>
                                  </p:stCondLst>
                                  <p:childTnLst>
                                    <p:anim calcmode="lin" valueType="num">
                                      <p:cBhvr additive="base">
                                        <p:cTn id="202" dur="3000"/>
                                        <p:tgtEl>
                                          <p:spTgt spid="7"/>
                                        </p:tgtEl>
                                        <p:attrNameLst>
                                          <p:attrName>ppt_x</p:attrName>
                                        </p:attrNameLst>
                                      </p:cBhvr>
                                      <p:tavLst>
                                        <p:tav tm="0">
                                          <p:val>
                                            <p:strVal val="ppt_x"/>
                                          </p:val>
                                        </p:tav>
                                        <p:tav tm="100000">
                                          <p:val>
                                            <p:strVal val="0-ppt_w/2"/>
                                          </p:val>
                                        </p:tav>
                                      </p:tavLst>
                                    </p:anim>
                                    <p:anim calcmode="lin" valueType="num">
                                      <p:cBhvr additive="base">
                                        <p:cTn id="203" dur="3000"/>
                                        <p:tgtEl>
                                          <p:spTgt spid="7"/>
                                        </p:tgtEl>
                                        <p:attrNameLst>
                                          <p:attrName>ppt_y</p:attrName>
                                        </p:attrNameLst>
                                      </p:cBhvr>
                                      <p:tavLst>
                                        <p:tav tm="0">
                                          <p:val>
                                            <p:strVal val="ppt_y"/>
                                          </p:val>
                                        </p:tav>
                                        <p:tav tm="100000">
                                          <p:val>
                                            <p:strVal val="0-ppt_h/2"/>
                                          </p:val>
                                        </p:tav>
                                      </p:tavLst>
                                    </p:anim>
                                    <p:set>
                                      <p:cBhvr>
                                        <p:cTn id="204" dur="1" fill="hold">
                                          <p:stCondLst>
                                            <p:cond delay="2999"/>
                                          </p:stCondLst>
                                        </p:cTn>
                                        <p:tgtEl>
                                          <p:spTgt spid="7"/>
                                        </p:tgtEl>
                                        <p:attrNameLst>
                                          <p:attrName>style.visibility</p:attrName>
                                        </p:attrNameLst>
                                      </p:cBhvr>
                                      <p:to>
                                        <p:strVal val="hidden"/>
                                      </p:to>
                                    </p:set>
                                  </p:childTnLst>
                                </p:cTn>
                              </p:par>
                              <p:par>
                                <p:cTn id="205" presetID="2" presetClass="exit" presetSubtype="9" fill="hold" grpId="4" nodeType="withEffect">
                                  <p:stCondLst>
                                    <p:cond delay="0"/>
                                  </p:stCondLst>
                                  <p:childTnLst>
                                    <p:anim calcmode="lin" valueType="num">
                                      <p:cBhvr additive="base">
                                        <p:cTn id="206" dur="3000"/>
                                        <p:tgtEl>
                                          <p:spTgt spid="13"/>
                                        </p:tgtEl>
                                        <p:attrNameLst>
                                          <p:attrName>ppt_x</p:attrName>
                                        </p:attrNameLst>
                                      </p:cBhvr>
                                      <p:tavLst>
                                        <p:tav tm="0">
                                          <p:val>
                                            <p:strVal val="ppt_x"/>
                                          </p:val>
                                        </p:tav>
                                        <p:tav tm="100000">
                                          <p:val>
                                            <p:strVal val="0-ppt_w/2"/>
                                          </p:val>
                                        </p:tav>
                                      </p:tavLst>
                                    </p:anim>
                                    <p:anim calcmode="lin" valueType="num">
                                      <p:cBhvr additive="base">
                                        <p:cTn id="207" dur="3000"/>
                                        <p:tgtEl>
                                          <p:spTgt spid="13"/>
                                        </p:tgtEl>
                                        <p:attrNameLst>
                                          <p:attrName>ppt_y</p:attrName>
                                        </p:attrNameLst>
                                      </p:cBhvr>
                                      <p:tavLst>
                                        <p:tav tm="0">
                                          <p:val>
                                            <p:strVal val="ppt_y"/>
                                          </p:val>
                                        </p:tav>
                                        <p:tav tm="100000">
                                          <p:val>
                                            <p:strVal val="0-ppt_h/2"/>
                                          </p:val>
                                        </p:tav>
                                      </p:tavLst>
                                    </p:anim>
                                    <p:set>
                                      <p:cBhvr>
                                        <p:cTn id="208" dur="1" fill="hold">
                                          <p:stCondLst>
                                            <p:cond delay="2999"/>
                                          </p:stCondLst>
                                        </p:cTn>
                                        <p:tgtEl>
                                          <p:spTgt spid="13"/>
                                        </p:tgtEl>
                                        <p:attrNameLst>
                                          <p:attrName>style.visibility</p:attrName>
                                        </p:attrNameLst>
                                      </p:cBhvr>
                                      <p:to>
                                        <p:strVal val="hidden"/>
                                      </p:to>
                                    </p:set>
                                  </p:childTnLst>
                                </p:cTn>
                              </p:par>
                              <p:par>
                                <p:cTn id="209" presetID="2" presetClass="exit" presetSubtype="9" fill="hold" grpId="4" nodeType="withEffect">
                                  <p:stCondLst>
                                    <p:cond delay="0"/>
                                  </p:stCondLst>
                                  <p:childTnLst>
                                    <p:anim calcmode="lin" valueType="num">
                                      <p:cBhvr additive="base">
                                        <p:cTn id="210" dur="3000"/>
                                        <p:tgtEl>
                                          <p:spTgt spid="16"/>
                                        </p:tgtEl>
                                        <p:attrNameLst>
                                          <p:attrName>ppt_x</p:attrName>
                                        </p:attrNameLst>
                                      </p:cBhvr>
                                      <p:tavLst>
                                        <p:tav tm="0">
                                          <p:val>
                                            <p:strVal val="ppt_x"/>
                                          </p:val>
                                        </p:tav>
                                        <p:tav tm="100000">
                                          <p:val>
                                            <p:strVal val="0-ppt_w/2"/>
                                          </p:val>
                                        </p:tav>
                                      </p:tavLst>
                                    </p:anim>
                                    <p:anim calcmode="lin" valueType="num">
                                      <p:cBhvr additive="base">
                                        <p:cTn id="211" dur="3000"/>
                                        <p:tgtEl>
                                          <p:spTgt spid="16"/>
                                        </p:tgtEl>
                                        <p:attrNameLst>
                                          <p:attrName>ppt_y</p:attrName>
                                        </p:attrNameLst>
                                      </p:cBhvr>
                                      <p:tavLst>
                                        <p:tav tm="0">
                                          <p:val>
                                            <p:strVal val="ppt_y"/>
                                          </p:val>
                                        </p:tav>
                                        <p:tav tm="100000">
                                          <p:val>
                                            <p:strVal val="0-ppt_h/2"/>
                                          </p:val>
                                        </p:tav>
                                      </p:tavLst>
                                    </p:anim>
                                    <p:set>
                                      <p:cBhvr>
                                        <p:cTn id="212" dur="1" fill="hold">
                                          <p:stCondLst>
                                            <p:cond delay="2999"/>
                                          </p:stCondLst>
                                        </p:cTn>
                                        <p:tgtEl>
                                          <p:spTgt spid="16"/>
                                        </p:tgtEl>
                                        <p:attrNameLst>
                                          <p:attrName>style.visibility</p:attrName>
                                        </p:attrNameLst>
                                      </p:cBhvr>
                                      <p:to>
                                        <p:strVal val="hidden"/>
                                      </p:to>
                                    </p:set>
                                  </p:childTnLst>
                                </p:cTn>
                              </p:par>
                              <p:par>
                                <p:cTn id="213" presetID="2" presetClass="exit" presetSubtype="3" fill="hold" grpId="5" nodeType="withEffect">
                                  <p:stCondLst>
                                    <p:cond delay="0"/>
                                  </p:stCondLst>
                                  <p:childTnLst>
                                    <p:anim calcmode="lin" valueType="num">
                                      <p:cBhvr additive="base">
                                        <p:cTn id="214" dur="3000"/>
                                        <p:tgtEl>
                                          <p:spTgt spid="8"/>
                                        </p:tgtEl>
                                        <p:attrNameLst>
                                          <p:attrName>ppt_x</p:attrName>
                                        </p:attrNameLst>
                                      </p:cBhvr>
                                      <p:tavLst>
                                        <p:tav tm="0">
                                          <p:val>
                                            <p:strVal val="ppt_x"/>
                                          </p:val>
                                        </p:tav>
                                        <p:tav tm="100000">
                                          <p:val>
                                            <p:strVal val="1+ppt_w/2"/>
                                          </p:val>
                                        </p:tav>
                                      </p:tavLst>
                                    </p:anim>
                                    <p:anim calcmode="lin" valueType="num">
                                      <p:cBhvr additive="base">
                                        <p:cTn id="215" dur="3000"/>
                                        <p:tgtEl>
                                          <p:spTgt spid="8"/>
                                        </p:tgtEl>
                                        <p:attrNameLst>
                                          <p:attrName>ppt_y</p:attrName>
                                        </p:attrNameLst>
                                      </p:cBhvr>
                                      <p:tavLst>
                                        <p:tav tm="0">
                                          <p:val>
                                            <p:strVal val="ppt_y"/>
                                          </p:val>
                                        </p:tav>
                                        <p:tav tm="100000">
                                          <p:val>
                                            <p:strVal val="0-ppt_h/2"/>
                                          </p:val>
                                        </p:tav>
                                      </p:tavLst>
                                    </p:anim>
                                    <p:set>
                                      <p:cBhvr>
                                        <p:cTn id="216" dur="1" fill="hold">
                                          <p:stCondLst>
                                            <p:cond delay="2999"/>
                                          </p:stCondLst>
                                        </p:cTn>
                                        <p:tgtEl>
                                          <p:spTgt spid="8"/>
                                        </p:tgtEl>
                                        <p:attrNameLst>
                                          <p:attrName>style.visibility</p:attrName>
                                        </p:attrNameLst>
                                      </p:cBhvr>
                                      <p:to>
                                        <p:strVal val="hidden"/>
                                      </p:to>
                                    </p:set>
                                  </p:childTnLst>
                                </p:cTn>
                              </p:par>
                              <p:par>
                                <p:cTn id="217" presetID="2" presetClass="exit" presetSubtype="3" fill="hold" grpId="5" nodeType="withEffect">
                                  <p:stCondLst>
                                    <p:cond delay="0"/>
                                  </p:stCondLst>
                                  <p:childTnLst>
                                    <p:anim calcmode="lin" valueType="num">
                                      <p:cBhvr additive="base">
                                        <p:cTn id="218" dur="3000"/>
                                        <p:tgtEl>
                                          <p:spTgt spid="12"/>
                                        </p:tgtEl>
                                        <p:attrNameLst>
                                          <p:attrName>ppt_x</p:attrName>
                                        </p:attrNameLst>
                                      </p:cBhvr>
                                      <p:tavLst>
                                        <p:tav tm="0">
                                          <p:val>
                                            <p:strVal val="ppt_x"/>
                                          </p:val>
                                        </p:tav>
                                        <p:tav tm="100000">
                                          <p:val>
                                            <p:strVal val="1+ppt_w/2"/>
                                          </p:val>
                                        </p:tav>
                                      </p:tavLst>
                                    </p:anim>
                                    <p:anim calcmode="lin" valueType="num">
                                      <p:cBhvr additive="base">
                                        <p:cTn id="219" dur="3000"/>
                                        <p:tgtEl>
                                          <p:spTgt spid="12"/>
                                        </p:tgtEl>
                                        <p:attrNameLst>
                                          <p:attrName>ppt_y</p:attrName>
                                        </p:attrNameLst>
                                      </p:cBhvr>
                                      <p:tavLst>
                                        <p:tav tm="0">
                                          <p:val>
                                            <p:strVal val="ppt_y"/>
                                          </p:val>
                                        </p:tav>
                                        <p:tav tm="100000">
                                          <p:val>
                                            <p:strVal val="0-ppt_h/2"/>
                                          </p:val>
                                        </p:tav>
                                      </p:tavLst>
                                    </p:anim>
                                    <p:set>
                                      <p:cBhvr>
                                        <p:cTn id="220" dur="1" fill="hold">
                                          <p:stCondLst>
                                            <p:cond delay="2999"/>
                                          </p:stCondLst>
                                        </p:cTn>
                                        <p:tgtEl>
                                          <p:spTgt spid="12"/>
                                        </p:tgtEl>
                                        <p:attrNameLst>
                                          <p:attrName>style.visibility</p:attrName>
                                        </p:attrNameLst>
                                      </p:cBhvr>
                                      <p:to>
                                        <p:strVal val="hidden"/>
                                      </p:to>
                                    </p:set>
                                  </p:childTnLst>
                                </p:cTn>
                              </p:par>
                              <p:par>
                                <p:cTn id="221" presetID="2" presetClass="exit" presetSubtype="3" fill="hold" grpId="5" nodeType="withEffect">
                                  <p:stCondLst>
                                    <p:cond delay="0"/>
                                  </p:stCondLst>
                                  <p:childTnLst>
                                    <p:anim calcmode="lin" valueType="num">
                                      <p:cBhvr additive="base">
                                        <p:cTn id="222" dur="3000"/>
                                        <p:tgtEl>
                                          <p:spTgt spid="15"/>
                                        </p:tgtEl>
                                        <p:attrNameLst>
                                          <p:attrName>ppt_x</p:attrName>
                                        </p:attrNameLst>
                                      </p:cBhvr>
                                      <p:tavLst>
                                        <p:tav tm="0">
                                          <p:val>
                                            <p:strVal val="ppt_x"/>
                                          </p:val>
                                        </p:tav>
                                        <p:tav tm="100000">
                                          <p:val>
                                            <p:strVal val="1+ppt_w/2"/>
                                          </p:val>
                                        </p:tav>
                                      </p:tavLst>
                                    </p:anim>
                                    <p:anim calcmode="lin" valueType="num">
                                      <p:cBhvr additive="base">
                                        <p:cTn id="223" dur="3000"/>
                                        <p:tgtEl>
                                          <p:spTgt spid="15"/>
                                        </p:tgtEl>
                                        <p:attrNameLst>
                                          <p:attrName>ppt_y</p:attrName>
                                        </p:attrNameLst>
                                      </p:cBhvr>
                                      <p:tavLst>
                                        <p:tav tm="0">
                                          <p:val>
                                            <p:strVal val="ppt_y"/>
                                          </p:val>
                                        </p:tav>
                                        <p:tav tm="100000">
                                          <p:val>
                                            <p:strVal val="0-ppt_h/2"/>
                                          </p:val>
                                        </p:tav>
                                      </p:tavLst>
                                    </p:anim>
                                    <p:set>
                                      <p:cBhvr>
                                        <p:cTn id="224" dur="1" fill="hold">
                                          <p:stCondLst>
                                            <p:cond delay="2999"/>
                                          </p:stCondLst>
                                        </p:cTn>
                                        <p:tgtEl>
                                          <p:spTgt spid="15"/>
                                        </p:tgtEl>
                                        <p:attrNameLst>
                                          <p:attrName>style.visibility</p:attrName>
                                        </p:attrNameLst>
                                      </p:cBhvr>
                                      <p:to>
                                        <p:strVal val="hidden"/>
                                      </p:to>
                                    </p:set>
                                  </p:childTnLst>
                                </p:cTn>
                              </p:par>
                              <p:par>
                                <p:cTn id="225" presetID="23" presetClass="entr" presetSubtype="272"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p:cTn id="227" dur="3000" fill="hold"/>
                                        <p:tgtEl>
                                          <p:spTgt spid="4"/>
                                        </p:tgtEl>
                                        <p:attrNameLst>
                                          <p:attrName>ppt_w</p:attrName>
                                        </p:attrNameLst>
                                      </p:cBhvr>
                                      <p:tavLst>
                                        <p:tav tm="0">
                                          <p:val>
                                            <p:strVal val="2/3*#ppt_w"/>
                                          </p:val>
                                        </p:tav>
                                        <p:tav tm="100000">
                                          <p:val>
                                            <p:strVal val="#ppt_w"/>
                                          </p:val>
                                        </p:tav>
                                      </p:tavLst>
                                    </p:anim>
                                    <p:anim calcmode="lin" valueType="num">
                                      <p:cBhvr>
                                        <p:cTn id="228" dur="3000" fill="hold"/>
                                        <p:tgtEl>
                                          <p:spTgt spid="4"/>
                                        </p:tgtEl>
                                        <p:attrNameLst>
                                          <p:attrName>ppt_h</p:attrName>
                                        </p:attrNameLst>
                                      </p:cBhvr>
                                      <p:tavLst>
                                        <p:tav tm="0">
                                          <p:val>
                                            <p:strVal val="2/3*#ppt_h"/>
                                          </p:val>
                                        </p:tav>
                                        <p:tav tm="100000">
                                          <p:val>
                                            <p:strVal val="#ppt_h"/>
                                          </p:val>
                                        </p:tav>
                                      </p:tavLst>
                                    </p:anim>
                                  </p:childTnLst>
                                </p:cTn>
                              </p:par>
                              <p:par>
                                <p:cTn id="229" presetID="4" presetClass="entr" presetSubtype="32" fill="hold" nodeType="withEffect">
                                  <p:stCondLst>
                                    <p:cond delay="0"/>
                                  </p:stCondLst>
                                  <p:childTnLst>
                                    <p:set>
                                      <p:cBhvr>
                                        <p:cTn id="230" dur="1" fill="hold">
                                          <p:stCondLst>
                                            <p:cond delay="0"/>
                                          </p:stCondLst>
                                        </p:cTn>
                                        <p:tgtEl>
                                          <p:spTgt spid="4"/>
                                        </p:tgtEl>
                                        <p:attrNameLst>
                                          <p:attrName>style.visibility</p:attrName>
                                        </p:attrNameLst>
                                      </p:cBhvr>
                                      <p:to>
                                        <p:strVal val="visible"/>
                                      </p:to>
                                    </p:set>
                                    <p:animEffect transition="in" filter="box(out)">
                                      <p:cBhvr>
                                        <p:cTn id="231" dur="3000"/>
                                        <p:tgtEl>
                                          <p:spTgt spid="4"/>
                                        </p:tgtEl>
                                      </p:cBhvr>
                                    </p:animEffect>
                                  </p:childTnLst>
                                </p:cTn>
                              </p:par>
                            </p:childTnLst>
                          </p:cTn>
                        </p:par>
                        <p:par>
                          <p:cTn id="232" fill="hold">
                            <p:stCondLst>
                              <p:cond delay="6000"/>
                            </p:stCondLst>
                            <p:childTnLst>
                              <p:par>
                                <p:cTn id="233" presetID="31" presetClass="entr" presetSubtype="0" fill="hold" nodeType="afterEffect">
                                  <p:stCondLst>
                                    <p:cond delay="2000"/>
                                  </p:stCondLst>
                                  <p:iterate type="lt">
                                    <p:tmPct val="5000"/>
                                  </p:iterate>
                                  <p:childTnLst>
                                    <p:set>
                                      <p:cBhvr>
                                        <p:cTn id="234" dur="1" fill="hold">
                                          <p:stCondLst>
                                            <p:cond delay="0"/>
                                          </p:stCondLst>
                                        </p:cTn>
                                        <p:tgtEl>
                                          <p:spTgt spid="71682"/>
                                        </p:tgtEl>
                                        <p:attrNameLst>
                                          <p:attrName>style.visibility</p:attrName>
                                        </p:attrNameLst>
                                      </p:cBhvr>
                                      <p:to>
                                        <p:strVal val="visible"/>
                                      </p:to>
                                    </p:set>
                                    <p:anim calcmode="lin" valueType="num">
                                      <p:cBhvr>
                                        <p:cTn id="235" dur="2000" fill="hold"/>
                                        <p:tgtEl>
                                          <p:spTgt spid="71682"/>
                                        </p:tgtEl>
                                        <p:attrNameLst>
                                          <p:attrName>ppt_w</p:attrName>
                                        </p:attrNameLst>
                                      </p:cBhvr>
                                      <p:tavLst>
                                        <p:tav tm="0">
                                          <p:val>
                                            <p:fltVal val="0"/>
                                          </p:val>
                                        </p:tav>
                                        <p:tav tm="100000">
                                          <p:val>
                                            <p:strVal val="#ppt_w"/>
                                          </p:val>
                                        </p:tav>
                                      </p:tavLst>
                                    </p:anim>
                                    <p:anim calcmode="lin" valueType="num">
                                      <p:cBhvr>
                                        <p:cTn id="236" dur="2000" fill="hold"/>
                                        <p:tgtEl>
                                          <p:spTgt spid="71682"/>
                                        </p:tgtEl>
                                        <p:attrNameLst>
                                          <p:attrName>ppt_h</p:attrName>
                                        </p:attrNameLst>
                                      </p:cBhvr>
                                      <p:tavLst>
                                        <p:tav tm="0">
                                          <p:val>
                                            <p:fltVal val="0"/>
                                          </p:val>
                                        </p:tav>
                                        <p:tav tm="100000">
                                          <p:val>
                                            <p:strVal val="#ppt_h"/>
                                          </p:val>
                                        </p:tav>
                                      </p:tavLst>
                                    </p:anim>
                                    <p:anim calcmode="lin" valueType="num">
                                      <p:cBhvr>
                                        <p:cTn id="237" dur="2000" fill="hold"/>
                                        <p:tgtEl>
                                          <p:spTgt spid="71682"/>
                                        </p:tgtEl>
                                        <p:attrNameLst>
                                          <p:attrName>style.rotation</p:attrName>
                                        </p:attrNameLst>
                                      </p:cBhvr>
                                      <p:tavLst>
                                        <p:tav tm="0">
                                          <p:val>
                                            <p:fltVal val="90"/>
                                          </p:val>
                                        </p:tav>
                                        <p:tav tm="100000">
                                          <p:val>
                                            <p:fltVal val="0"/>
                                          </p:val>
                                        </p:tav>
                                      </p:tavLst>
                                    </p:anim>
                                    <p:animEffect transition="in" filter="fade">
                                      <p:cBhvr>
                                        <p:cTn id="238" dur="2000"/>
                                        <p:tgtEl>
                                          <p:spTgt spid="71682"/>
                                        </p:tgtEl>
                                      </p:cBhvr>
                                    </p:animEffect>
                                  </p:childTnLst>
                                </p:cTn>
                              </p:par>
                            </p:childTnLst>
                          </p:cTn>
                        </p:par>
                        <p:par>
                          <p:cTn id="239" fill="hold">
                            <p:stCondLst>
                              <p:cond delay="10000"/>
                            </p:stCondLst>
                            <p:childTnLst>
                              <p:par>
                                <p:cTn id="240" presetID="31" presetClass="entr" presetSubtype="0" fill="hold" nodeType="afterEffect">
                                  <p:stCondLst>
                                    <p:cond delay="2000"/>
                                  </p:stCondLst>
                                  <p:iterate type="lt">
                                    <p:tmPct val="5000"/>
                                  </p:iterate>
                                  <p:childTnLst>
                                    <p:set>
                                      <p:cBhvr>
                                        <p:cTn id="241" dur="1" fill="hold">
                                          <p:stCondLst>
                                            <p:cond delay="0"/>
                                          </p:stCondLst>
                                        </p:cTn>
                                        <p:tgtEl>
                                          <p:spTgt spid="71684"/>
                                        </p:tgtEl>
                                        <p:attrNameLst>
                                          <p:attrName>style.visibility</p:attrName>
                                        </p:attrNameLst>
                                      </p:cBhvr>
                                      <p:to>
                                        <p:strVal val="visible"/>
                                      </p:to>
                                    </p:set>
                                    <p:anim calcmode="lin" valueType="num">
                                      <p:cBhvr>
                                        <p:cTn id="242" dur="2000" fill="hold"/>
                                        <p:tgtEl>
                                          <p:spTgt spid="71684"/>
                                        </p:tgtEl>
                                        <p:attrNameLst>
                                          <p:attrName>ppt_w</p:attrName>
                                        </p:attrNameLst>
                                      </p:cBhvr>
                                      <p:tavLst>
                                        <p:tav tm="0">
                                          <p:val>
                                            <p:fltVal val="0"/>
                                          </p:val>
                                        </p:tav>
                                        <p:tav tm="100000">
                                          <p:val>
                                            <p:strVal val="#ppt_w"/>
                                          </p:val>
                                        </p:tav>
                                      </p:tavLst>
                                    </p:anim>
                                    <p:anim calcmode="lin" valueType="num">
                                      <p:cBhvr>
                                        <p:cTn id="243" dur="2000" fill="hold"/>
                                        <p:tgtEl>
                                          <p:spTgt spid="71684"/>
                                        </p:tgtEl>
                                        <p:attrNameLst>
                                          <p:attrName>ppt_h</p:attrName>
                                        </p:attrNameLst>
                                      </p:cBhvr>
                                      <p:tavLst>
                                        <p:tav tm="0">
                                          <p:val>
                                            <p:fltVal val="0"/>
                                          </p:val>
                                        </p:tav>
                                        <p:tav tm="100000">
                                          <p:val>
                                            <p:strVal val="#ppt_h"/>
                                          </p:val>
                                        </p:tav>
                                      </p:tavLst>
                                    </p:anim>
                                    <p:anim calcmode="lin" valueType="num">
                                      <p:cBhvr>
                                        <p:cTn id="244" dur="2000" fill="hold"/>
                                        <p:tgtEl>
                                          <p:spTgt spid="71684"/>
                                        </p:tgtEl>
                                        <p:attrNameLst>
                                          <p:attrName>style.rotation</p:attrName>
                                        </p:attrNameLst>
                                      </p:cBhvr>
                                      <p:tavLst>
                                        <p:tav tm="0">
                                          <p:val>
                                            <p:fltVal val="90"/>
                                          </p:val>
                                        </p:tav>
                                        <p:tav tm="100000">
                                          <p:val>
                                            <p:fltVal val="0"/>
                                          </p:val>
                                        </p:tav>
                                      </p:tavLst>
                                    </p:anim>
                                    <p:animEffect transition="in" filter="fade">
                                      <p:cBhvr>
                                        <p:cTn id="245" dur="2000"/>
                                        <p:tgtEl>
                                          <p:spTgt spid="71684"/>
                                        </p:tgtEl>
                                      </p:cBhvr>
                                    </p:animEffect>
                                  </p:childTnLst>
                                </p:cTn>
                              </p:par>
                            </p:childTnLst>
                          </p:cTn>
                        </p:par>
                        <p:par>
                          <p:cTn id="246" fill="hold">
                            <p:stCondLst>
                              <p:cond delay="14000"/>
                            </p:stCondLst>
                            <p:childTnLst>
                              <p:par>
                                <p:cTn id="247" presetID="31" presetClass="entr" presetSubtype="0" fill="hold" nodeType="afterEffect">
                                  <p:stCondLst>
                                    <p:cond delay="2000"/>
                                  </p:stCondLst>
                                  <p:iterate type="lt">
                                    <p:tmPct val="5000"/>
                                  </p:iterate>
                                  <p:childTnLst>
                                    <p:set>
                                      <p:cBhvr>
                                        <p:cTn id="248" dur="1" fill="hold">
                                          <p:stCondLst>
                                            <p:cond delay="0"/>
                                          </p:stCondLst>
                                        </p:cTn>
                                        <p:tgtEl>
                                          <p:spTgt spid="71686"/>
                                        </p:tgtEl>
                                        <p:attrNameLst>
                                          <p:attrName>style.visibility</p:attrName>
                                        </p:attrNameLst>
                                      </p:cBhvr>
                                      <p:to>
                                        <p:strVal val="visible"/>
                                      </p:to>
                                    </p:set>
                                    <p:anim calcmode="lin" valueType="num">
                                      <p:cBhvr>
                                        <p:cTn id="249" dur="2000" fill="hold"/>
                                        <p:tgtEl>
                                          <p:spTgt spid="71686"/>
                                        </p:tgtEl>
                                        <p:attrNameLst>
                                          <p:attrName>ppt_w</p:attrName>
                                        </p:attrNameLst>
                                      </p:cBhvr>
                                      <p:tavLst>
                                        <p:tav tm="0">
                                          <p:val>
                                            <p:fltVal val="0"/>
                                          </p:val>
                                        </p:tav>
                                        <p:tav tm="100000">
                                          <p:val>
                                            <p:strVal val="#ppt_w"/>
                                          </p:val>
                                        </p:tav>
                                      </p:tavLst>
                                    </p:anim>
                                    <p:anim calcmode="lin" valueType="num">
                                      <p:cBhvr>
                                        <p:cTn id="250" dur="2000" fill="hold"/>
                                        <p:tgtEl>
                                          <p:spTgt spid="71686"/>
                                        </p:tgtEl>
                                        <p:attrNameLst>
                                          <p:attrName>ppt_h</p:attrName>
                                        </p:attrNameLst>
                                      </p:cBhvr>
                                      <p:tavLst>
                                        <p:tav tm="0">
                                          <p:val>
                                            <p:fltVal val="0"/>
                                          </p:val>
                                        </p:tav>
                                        <p:tav tm="100000">
                                          <p:val>
                                            <p:strVal val="#ppt_h"/>
                                          </p:val>
                                        </p:tav>
                                      </p:tavLst>
                                    </p:anim>
                                    <p:anim calcmode="lin" valueType="num">
                                      <p:cBhvr>
                                        <p:cTn id="251" dur="2000" fill="hold"/>
                                        <p:tgtEl>
                                          <p:spTgt spid="71686"/>
                                        </p:tgtEl>
                                        <p:attrNameLst>
                                          <p:attrName>style.rotation</p:attrName>
                                        </p:attrNameLst>
                                      </p:cBhvr>
                                      <p:tavLst>
                                        <p:tav tm="0">
                                          <p:val>
                                            <p:fltVal val="90"/>
                                          </p:val>
                                        </p:tav>
                                        <p:tav tm="100000">
                                          <p:val>
                                            <p:fltVal val="0"/>
                                          </p:val>
                                        </p:tav>
                                      </p:tavLst>
                                    </p:anim>
                                    <p:animEffect transition="in" filter="fade">
                                      <p:cBhvr>
                                        <p:cTn id="252" dur="2000"/>
                                        <p:tgtEl>
                                          <p:spTgt spid="71686"/>
                                        </p:tgtEl>
                                      </p:cBhvr>
                                    </p:animEffect>
                                  </p:childTnLst>
                                </p:cTn>
                              </p:par>
                            </p:childTnLst>
                          </p:cTn>
                        </p:par>
                        <p:par>
                          <p:cTn id="253" fill="hold">
                            <p:stCondLst>
                              <p:cond delay="18000"/>
                            </p:stCondLst>
                            <p:childTnLst>
                              <p:par>
                                <p:cTn id="254" presetID="31" presetClass="entr" presetSubtype="0" fill="hold" nodeType="afterEffect">
                                  <p:stCondLst>
                                    <p:cond delay="2000"/>
                                  </p:stCondLst>
                                  <p:iterate type="lt">
                                    <p:tmPct val="5000"/>
                                  </p:iterate>
                                  <p:childTnLst>
                                    <p:set>
                                      <p:cBhvr>
                                        <p:cTn id="255" dur="1" fill="hold">
                                          <p:stCondLst>
                                            <p:cond delay="0"/>
                                          </p:stCondLst>
                                        </p:cTn>
                                        <p:tgtEl>
                                          <p:spTgt spid="71688"/>
                                        </p:tgtEl>
                                        <p:attrNameLst>
                                          <p:attrName>style.visibility</p:attrName>
                                        </p:attrNameLst>
                                      </p:cBhvr>
                                      <p:to>
                                        <p:strVal val="visible"/>
                                      </p:to>
                                    </p:set>
                                    <p:anim calcmode="lin" valueType="num">
                                      <p:cBhvr>
                                        <p:cTn id="256" dur="2000" fill="hold"/>
                                        <p:tgtEl>
                                          <p:spTgt spid="71688"/>
                                        </p:tgtEl>
                                        <p:attrNameLst>
                                          <p:attrName>ppt_w</p:attrName>
                                        </p:attrNameLst>
                                      </p:cBhvr>
                                      <p:tavLst>
                                        <p:tav tm="0">
                                          <p:val>
                                            <p:fltVal val="0"/>
                                          </p:val>
                                        </p:tav>
                                        <p:tav tm="100000">
                                          <p:val>
                                            <p:strVal val="#ppt_w"/>
                                          </p:val>
                                        </p:tav>
                                      </p:tavLst>
                                    </p:anim>
                                    <p:anim calcmode="lin" valueType="num">
                                      <p:cBhvr>
                                        <p:cTn id="257" dur="2000" fill="hold"/>
                                        <p:tgtEl>
                                          <p:spTgt spid="71688"/>
                                        </p:tgtEl>
                                        <p:attrNameLst>
                                          <p:attrName>ppt_h</p:attrName>
                                        </p:attrNameLst>
                                      </p:cBhvr>
                                      <p:tavLst>
                                        <p:tav tm="0">
                                          <p:val>
                                            <p:fltVal val="0"/>
                                          </p:val>
                                        </p:tav>
                                        <p:tav tm="100000">
                                          <p:val>
                                            <p:strVal val="#ppt_h"/>
                                          </p:val>
                                        </p:tav>
                                      </p:tavLst>
                                    </p:anim>
                                    <p:anim calcmode="lin" valueType="num">
                                      <p:cBhvr>
                                        <p:cTn id="258" dur="2000" fill="hold"/>
                                        <p:tgtEl>
                                          <p:spTgt spid="71688"/>
                                        </p:tgtEl>
                                        <p:attrNameLst>
                                          <p:attrName>style.rotation</p:attrName>
                                        </p:attrNameLst>
                                      </p:cBhvr>
                                      <p:tavLst>
                                        <p:tav tm="0">
                                          <p:val>
                                            <p:fltVal val="90"/>
                                          </p:val>
                                        </p:tav>
                                        <p:tav tm="100000">
                                          <p:val>
                                            <p:fltVal val="0"/>
                                          </p:val>
                                        </p:tav>
                                      </p:tavLst>
                                    </p:anim>
                                    <p:animEffect transition="in" filter="fade">
                                      <p:cBhvr>
                                        <p:cTn id="259" dur="2000"/>
                                        <p:tgtEl>
                                          <p:spTgt spid="71688"/>
                                        </p:tgtEl>
                                      </p:cBhvr>
                                    </p:animEffect>
                                  </p:childTnLst>
                                </p:cTn>
                              </p:par>
                            </p:childTnLst>
                          </p:cTn>
                        </p:par>
                        <p:par>
                          <p:cTn id="260" fill="hold">
                            <p:stCondLst>
                              <p:cond delay="22000"/>
                            </p:stCondLst>
                            <p:childTnLst>
                              <p:par>
                                <p:cTn id="261" presetID="12" presetClass="entr" presetSubtype="8" fill="hold" nodeType="afterEffect">
                                  <p:stCondLst>
                                    <p:cond delay="0"/>
                                  </p:stCondLst>
                                  <p:childTnLst>
                                    <p:set>
                                      <p:cBhvr>
                                        <p:cTn id="262" dur="1" fill="hold">
                                          <p:stCondLst>
                                            <p:cond delay="0"/>
                                          </p:stCondLst>
                                        </p:cTn>
                                        <p:tgtEl>
                                          <p:spTgt spid="71692"/>
                                        </p:tgtEl>
                                        <p:attrNameLst>
                                          <p:attrName>style.visibility</p:attrName>
                                        </p:attrNameLst>
                                      </p:cBhvr>
                                      <p:to>
                                        <p:strVal val="visible"/>
                                      </p:to>
                                    </p:set>
                                    <p:animEffect transition="in" filter="slide(fromLeft)">
                                      <p:cBhvr>
                                        <p:cTn id="263" dur="2000"/>
                                        <p:tgtEl>
                                          <p:spTgt spid="716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4).jpg"/>
          <p:cNvPicPr>
            <a:picLocks noChangeAspect="1"/>
          </p:cNvPicPr>
          <p:nvPr/>
        </p:nvPicPr>
        <p:blipFill>
          <a:blip r:embed="rId2"/>
          <a:stretch>
            <a:fillRect/>
          </a:stretch>
        </p:blipFill>
        <p:spPr>
          <a:xfrm>
            <a:off x="0" y="13342"/>
            <a:ext cx="9144000" cy="6831315"/>
          </a:xfrm>
          <a:prstGeom prst="rect">
            <a:avLst/>
          </a:prstGeom>
        </p:spPr>
      </p:pic>
      <p:sp>
        <p:nvSpPr>
          <p:cNvPr id="5" name="4 Rectángulo"/>
          <p:cNvSpPr/>
          <p:nvPr/>
        </p:nvSpPr>
        <p:spPr>
          <a:xfrm>
            <a:off x="0" y="2143116"/>
            <a:ext cx="357158" cy="1071570"/>
          </a:xfrm>
          <a:prstGeom prst="rect">
            <a:avLst/>
          </a:prstGeom>
          <a:gradFill flip="none" rotWithShape="1">
            <a:gsLst>
              <a:gs pos="20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571472" y="2143116"/>
            <a:ext cx="357158" cy="1071570"/>
          </a:xfrm>
          <a:prstGeom prst="rect">
            <a:avLst/>
          </a:prstGeom>
          <a:gradFill flip="none" rotWithShape="1">
            <a:gsLst>
              <a:gs pos="20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000132" y="2143116"/>
            <a:ext cx="357158" cy="1071570"/>
          </a:xfrm>
          <a:prstGeom prst="rect">
            <a:avLst/>
          </a:prstGeom>
          <a:gradFill flip="none" rotWithShape="1">
            <a:gsLst>
              <a:gs pos="20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571604" y="2143116"/>
            <a:ext cx="357158" cy="1071570"/>
          </a:xfrm>
          <a:prstGeom prst="rect">
            <a:avLst/>
          </a:prstGeom>
          <a:gradFill flip="none" rotWithShape="1">
            <a:gsLst>
              <a:gs pos="20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000264" y="2143116"/>
            <a:ext cx="357158" cy="1071570"/>
          </a:xfrm>
          <a:prstGeom prst="rect">
            <a:avLst/>
          </a:prstGeom>
          <a:gradFill flip="none" rotWithShape="1">
            <a:gsLst>
              <a:gs pos="20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571736" y="2143116"/>
            <a:ext cx="357158" cy="1071570"/>
          </a:xfrm>
          <a:prstGeom prst="rect">
            <a:avLst/>
          </a:prstGeom>
          <a:gradFill flip="none" rotWithShape="1">
            <a:gsLst>
              <a:gs pos="20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000396" y="2143116"/>
            <a:ext cx="357158" cy="1071570"/>
          </a:xfrm>
          <a:prstGeom prst="rect">
            <a:avLst/>
          </a:prstGeom>
          <a:gradFill flip="none" rotWithShape="1">
            <a:gsLst>
              <a:gs pos="20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571868" y="2143116"/>
            <a:ext cx="357158" cy="1071570"/>
          </a:xfrm>
          <a:prstGeom prst="rect">
            <a:avLst/>
          </a:prstGeom>
          <a:gradFill flip="none" rotWithShape="1">
            <a:gsLst>
              <a:gs pos="20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000528" y="2143116"/>
            <a:ext cx="357158" cy="1071570"/>
          </a:xfrm>
          <a:prstGeom prst="rect">
            <a:avLst/>
          </a:prstGeom>
          <a:gradFill flip="none" rotWithShape="1">
            <a:gsLst>
              <a:gs pos="20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572000" y="2143116"/>
            <a:ext cx="357158" cy="1071570"/>
          </a:xfrm>
          <a:prstGeom prst="rect">
            <a:avLst/>
          </a:prstGeom>
          <a:gradFill flip="none" rotWithShape="1">
            <a:gsLst>
              <a:gs pos="20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000660" y="2143116"/>
            <a:ext cx="357158" cy="1071570"/>
          </a:xfrm>
          <a:prstGeom prst="rect">
            <a:avLst/>
          </a:prstGeom>
          <a:gradFill flip="none" rotWithShape="1">
            <a:gsLst>
              <a:gs pos="20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572132" y="2143116"/>
            <a:ext cx="357158" cy="1071570"/>
          </a:xfrm>
          <a:prstGeom prst="rect">
            <a:avLst/>
          </a:prstGeom>
          <a:gradFill flip="none" rotWithShape="1">
            <a:gsLst>
              <a:gs pos="20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000792" y="2143116"/>
            <a:ext cx="357158" cy="1071570"/>
          </a:xfrm>
          <a:prstGeom prst="rect">
            <a:avLst/>
          </a:prstGeom>
          <a:gradFill flip="none" rotWithShape="1">
            <a:gsLst>
              <a:gs pos="20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500826" y="2143116"/>
            <a:ext cx="357158" cy="1071570"/>
          </a:xfrm>
          <a:prstGeom prst="rect">
            <a:avLst/>
          </a:prstGeom>
          <a:gradFill flip="none" rotWithShape="1">
            <a:gsLst>
              <a:gs pos="20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929454" y="2143116"/>
            <a:ext cx="357158" cy="1071570"/>
          </a:xfrm>
          <a:prstGeom prst="rect">
            <a:avLst/>
          </a:prstGeom>
          <a:gradFill flip="none" rotWithShape="1">
            <a:gsLst>
              <a:gs pos="20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7429520" y="2143116"/>
            <a:ext cx="357158" cy="1071570"/>
          </a:xfrm>
          <a:prstGeom prst="rect">
            <a:avLst/>
          </a:prstGeom>
          <a:gradFill flip="none" rotWithShape="1">
            <a:gsLst>
              <a:gs pos="20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7858148" y="2143116"/>
            <a:ext cx="357158" cy="1071570"/>
          </a:xfrm>
          <a:prstGeom prst="rect">
            <a:avLst/>
          </a:prstGeom>
          <a:gradFill flip="none" rotWithShape="1">
            <a:gsLst>
              <a:gs pos="20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8286776" y="2143116"/>
            <a:ext cx="357158" cy="1071570"/>
          </a:xfrm>
          <a:prstGeom prst="rect">
            <a:avLst/>
          </a:prstGeom>
          <a:gradFill flip="none" rotWithShape="1">
            <a:gsLst>
              <a:gs pos="20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8786842" y="2143116"/>
            <a:ext cx="357158" cy="1071570"/>
          </a:xfrm>
          <a:prstGeom prst="rect">
            <a:avLst/>
          </a:prstGeom>
          <a:gradFill flip="none" rotWithShape="1">
            <a:gsLst>
              <a:gs pos="20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0" y="3571876"/>
            <a:ext cx="357158" cy="1071570"/>
          </a:xfrm>
          <a:prstGeom prst="rect">
            <a:avLst/>
          </a:prstGeom>
          <a:gradFill flip="none" rotWithShape="1">
            <a:gsLst>
              <a:gs pos="20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571472" y="3571876"/>
            <a:ext cx="357158" cy="1071570"/>
          </a:xfrm>
          <a:prstGeom prst="rect">
            <a:avLst/>
          </a:prstGeom>
          <a:gradFill flip="none" rotWithShape="1">
            <a:gsLst>
              <a:gs pos="20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000132" y="3571876"/>
            <a:ext cx="357158" cy="1071570"/>
          </a:xfrm>
          <a:prstGeom prst="rect">
            <a:avLst/>
          </a:prstGeom>
          <a:gradFill flip="none" rotWithShape="1">
            <a:gsLst>
              <a:gs pos="20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1571604" y="3571876"/>
            <a:ext cx="357158" cy="1071570"/>
          </a:xfrm>
          <a:prstGeom prst="rect">
            <a:avLst/>
          </a:prstGeom>
          <a:gradFill flip="none" rotWithShape="1">
            <a:gsLst>
              <a:gs pos="20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2000264" y="3571876"/>
            <a:ext cx="357158" cy="1071570"/>
          </a:xfrm>
          <a:prstGeom prst="rect">
            <a:avLst/>
          </a:prstGeom>
          <a:gradFill flip="none" rotWithShape="1">
            <a:gsLst>
              <a:gs pos="20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2571736" y="3571876"/>
            <a:ext cx="357158" cy="1071570"/>
          </a:xfrm>
          <a:prstGeom prst="rect">
            <a:avLst/>
          </a:prstGeom>
          <a:gradFill flip="none" rotWithShape="1">
            <a:gsLst>
              <a:gs pos="20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3000396" y="3571876"/>
            <a:ext cx="357158" cy="1071570"/>
          </a:xfrm>
          <a:prstGeom prst="rect">
            <a:avLst/>
          </a:prstGeom>
          <a:gradFill flip="none" rotWithShape="1">
            <a:gsLst>
              <a:gs pos="20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3571868" y="3571876"/>
            <a:ext cx="357158" cy="1071570"/>
          </a:xfrm>
          <a:prstGeom prst="rect">
            <a:avLst/>
          </a:prstGeom>
          <a:gradFill flip="none" rotWithShape="1">
            <a:gsLst>
              <a:gs pos="20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4000528" y="3571876"/>
            <a:ext cx="357158" cy="1071570"/>
          </a:xfrm>
          <a:prstGeom prst="rect">
            <a:avLst/>
          </a:prstGeom>
          <a:gradFill flip="none" rotWithShape="1">
            <a:gsLst>
              <a:gs pos="20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4572000" y="3571876"/>
            <a:ext cx="357158" cy="1071570"/>
          </a:xfrm>
          <a:prstGeom prst="rect">
            <a:avLst/>
          </a:prstGeom>
          <a:gradFill flip="none" rotWithShape="1">
            <a:gsLst>
              <a:gs pos="20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5000660" y="3571876"/>
            <a:ext cx="357158" cy="1071570"/>
          </a:xfrm>
          <a:prstGeom prst="rect">
            <a:avLst/>
          </a:prstGeom>
          <a:gradFill flip="none" rotWithShape="1">
            <a:gsLst>
              <a:gs pos="20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5572132" y="3571876"/>
            <a:ext cx="357158" cy="1071570"/>
          </a:xfrm>
          <a:prstGeom prst="rect">
            <a:avLst/>
          </a:prstGeom>
          <a:gradFill flip="none" rotWithShape="1">
            <a:gsLst>
              <a:gs pos="20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6000792" y="3571876"/>
            <a:ext cx="357158" cy="1071570"/>
          </a:xfrm>
          <a:prstGeom prst="rect">
            <a:avLst/>
          </a:prstGeom>
          <a:gradFill flip="none" rotWithShape="1">
            <a:gsLst>
              <a:gs pos="20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6500826" y="3571876"/>
            <a:ext cx="357158" cy="1071570"/>
          </a:xfrm>
          <a:prstGeom prst="rect">
            <a:avLst/>
          </a:prstGeom>
          <a:gradFill flip="none" rotWithShape="1">
            <a:gsLst>
              <a:gs pos="20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6929454" y="3571876"/>
            <a:ext cx="357158" cy="1071570"/>
          </a:xfrm>
          <a:prstGeom prst="rect">
            <a:avLst/>
          </a:prstGeom>
          <a:gradFill flip="none" rotWithShape="1">
            <a:gsLst>
              <a:gs pos="20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7429520" y="3571876"/>
            <a:ext cx="357158" cy="1071570"/>
          </a:xfrm>
          <a:prstGeom prst="rect">
            <a:avLst/>
          </a:prstGeom>
          <a:gradFill flip="none" rotWithShape="1">
            <a:gsLst>
              <a:gs pos="20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858148" y="3571876"/>
            <a:ext cx="357158" cy="1071570"/>
          </a:xfrm>
          <a:prstGeom prst="rect">
            <a:avLst/>
          </a:prstGeom>
          <a:gradFill flip="none" rotWithShape="1">
            <a:gsLst>
              <a:gs pos="20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8286776" y="3571876"/>
            <a:ext cx="357158" cy="1071570"/>
          </a:xfrm>
          <a:prstGeom prst="rect">
            <a:avLst/>
          </a:prstGeom>
          <a:gradFill flip="none" rotWithShape="1">
            <a:gsLst>
              <a:gs pos="20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8786842" y="3571876"/>
            <a:ext cx="357158" cy="1071570"/>
          </a:xfrm>
          <a:prstGeom prst="rect">
            <a:avLst/>
          </a:prstGeom>
          <a:gradFill flip="none" rotWithShape="1">
            <a:gsLst>
              <a:gs pos="20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3"/>
                                        </p:tgtEl>
                                        <p:attrNameLst>
                                          <p:attrName>style.opacity</p:attrName>
                                        </p:attrNameLst>
                                      </p:cBhvr>
                                      <p:to>
                                        <p:strVal val="0"/>
                                      </p:to>
                                    </p:set>
                                    <p:animEffect filter="image" prLst="opacity: 0">
                                      <p:cBhvr rctx="IE">
                                        <p:cTn id="7" dur="indefinite"/>
                                        <p:tgtEl>
                                          <p:spTgt spid="43"/>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3000"/>
                                        <p:tgtEl>
                                          <p:spTgt spid="2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3000"/>
                                        <p:tgtEl>
                                          <p:spTgt spid="2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3000"/>
                                        <p:tgtEl>
                                          <p:spTgt spid="2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3000"/>
                                        <p:tgtEl>
                                          <p:spTgt spid="2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plus(in)">
                                      <p:cBhvr>
                                        <p:cTn id="70" dur="3000"/>
                                        <p:tgtEl>
                                          <p:spTgt spid="25"/>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plus(in)">
                                      <p:cBhvr>
                                        <p:cTn id="73" dur="3000"/>
                                        <p:tgtEl>
                                          <p:spTgt spid="26"/>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7"/>
                                        </p:tgtEl>
                                        <p:attrNameLst>
                                          <p:attrName>style.visibility</p:attrName>
                                        </p:attrNameLst>
                                      </p:cBhvr>
                                      <p:to>
                                        <p:strVal val="visible"/>
                                      </p:to>
                                    </p:set>
                                    <p:animEffect transition="in" filter="plus(in)">
                                      <p:cBhvr>
                                        <p:cTn id="76" dur="3000"/>
                                        <p:tgtEl>
                                          <p:spTgt spid="27"/>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plus(in)">
                                      <p:cBhvr>
                                        <p:cTn id="79" dur="3000"/>
                                        <p:tgtEl>
                                          <p:spTgt spid="28"/>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Effect transition="in" filter="plus(in)">
                                      <p:cBhvr>
                                        <p:cTn id="82" dur="3000"/>
                                        <p:tgtEl>
                                          <p:spTgt spid="29"/>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30"/>
                                        </p:tgtEl>
                                        <p:attrNameLst>
                                          <p:attrName>style.visibility</p:attrName>
                                        </p:attrNameLst>
                                      </p:cBhvr>
                                      <p:to>
                                        <p:strVal val="visible"/>
                                      </p:to>
                                    </p:set>
                                    <p:animEffect transition="in" filter="plus(in)">
                                      <p:cBhvr>
                                        <p:cTn id="85" dur="3000"/>
                                        <p:tgtEl>
                                          <p:spTgt spid="30"/>
                                        </p:tgtEl>
                                      </p:cBhvr>
                                    </p:animEffect>
                                  </p:childTnLst>
                                </p:cTn>
                              </p:par>
                              <p:par>
                                <p:cTn id="86" presetID="13" presetClass="entr" presetSubtype="16" fill="hold" grpId="0" nodeType="withEffect">
                                  <p:stCondLst>
                                    <p:cond delay="0"/>
                                  </p:stCondLst>
                                  <p:childTnLst>
                                    <p:set>
                                      <p:cBhvr>
                                        <p:cTn id="87" dur="1" fill="hold">
                                          <p:stCondLst>
                                            <p:cond delay="0"/>
                                          </p:stCondLst>
                                        </p:cTn>
                                        <p:tgtEl>
                                          <p:spTgt spid="31"/>
                                        </p:tgtEl>
                                        <p:attrNameLst>
                                          <p:attrName>style.visibility</p:attrName>
                                        </p:attrNameLst>
                                      </p:cBhvr>
                                      <p:to>
                                        <p:strVal val="visible"/>
                                      </p:to>
                                    </p:set>
                                    <p:animEffect transition="in" filter="plus(in)">
                                      <p:cBhvr>
                                        <p:cTn id="88" dur="3000"/>
                                        <p:tgtEl>
                                          <p:spTgt spid="31"/>
                                        </p:tgtEl>
                                      </p:cBhvr>
                                    </p:animEffect>
                                  </p:childTnLst>
                                </p:cTn>
                              </p:par>
                              <p:par>
                                <p:cTn id="89" presetID="13" presetClass="entr" presetSubtype="16" fill="hold" grpId="0" nodeType="withEffect">
                                  <p:stCondLst>
                                    <p:cond delay="0"/>
                                  </p:stCondLst>
                                  <p:childTnLst>
                                    <p:set>
                                      <p:cBhvr>
                                        <p:cTn id="90" dur="1" fill="hold">
                                          <p:stCondLst>
                                            <p:cond delay="0"/>
                                          </p:stCondLst>
                                        </p:cTn>
                                        <p:tgtEl>
                                          <p:spTgt spid="32"/>
                                        </p:tgtEl>
                                        <p:attrNameLst>
                                          <p:attrName>style.visibility</p:attrName>
                                        </p:attrNameLst>
                                      </p:cBhvr>
                                      <p:to>
                                        <p:strVal val="visible"/>
                                      </p:to>
                                    </p:set>
                                    <p:animEffect transition="in" filter="plus(in)">
                                      <p:cBhvr>
                                        <p:cTn id="91" dur="3000"/>
                                        <p:tgtEl>
                                          <p:spTgt spid="32"/>
                                        </p:tgtEl>
                                      </p:cBhvr>
                                    </p:animEffect>
                                  </p:childTnLst>
                                </p:cTn>
                              </p:par>
                              <p:par>
                                <p:cTn id="92" presetID="13" presetClass="entr" presetSubtype="16" fill="hold" grpId="0" nodeType="withEffect">
                                  <p:stCondLst>
                                    <p:cond delay="0"/>
                                  </p:stCondLst>
                                  <p:childTnLst>
                                    <p:set>
                                      <p:cBhvr>
                                        <p:cTn id="93" dur="1" fill="hold">
                                          <p:stCondLst>
                                            <p:cond delay="0"/>
                                          </p:stCondLst>
                                        </p:cTn>
                                        <p:tgtEl>
                                          <p:spTgt spid="33"/>
                                        </p:tgtEl>
                                        <p:attrNameLst>
                                          <p:attrName>style.visibility</p:attrName>
                                        </p:attrNameLst>
                                      </p:cBhvr>
                                      <p:to>
                                        <p:strVal val="visible"/>
                                      </p:to>
                                    </p:set>
                                    <p:animEffect transition="in" filter="plus(in)">
                                      <p:cBhvr>
                                        <p:cTn id="94" dur="3000"/>
                                        <p:tgtEl>
                                          <p:spTgt spid="33"/>
                                        </p:tgtEl>
                                      </p:cBhvr>
                                    </p:animEffect>
                                  </p:childTnLst>
                                </p:cTn>
                              </p:par>
                              <p:par>
                                <p:cTn id="95" presetID="13" presetClass="entr" presetSubtype="16" fill="hold" grpId="0" nodeType="withEffect">
                                  <p:stCondLst>
                                    <p:cond delay="0"/>
                                  </p:stCondLst>
                                  <p:childTnLst>
                                    <p:set>
                                      <p:cBhvr>
                                        <p:cTn id="96" dur="1" fill="hold">
                                          <p:stCondLst>
                                            <p:cond delay="0"/>
                                          </p:stCondLst>
                                        </p:cTn>
                                        <p:tgtEl>
                                          <p:spTgt spid="34"/>
                                        </p:tgtEl>
                                        <p:attrNameLst>
                                          <p:attrName>style.visibility</p:attrName>
                                        </p:attrNameLst>
                                      </p:cBhvr>
                                      <p:to>
                                        <p:strVal val="visible"/>
                                      </p:to>
                                    </p:set>
                                    <p:animEffect transition="in" filter="plus(in)">
                                      <p:cBhvr>
                                        <p:cTn id="97" dur="3000"/>
                                        <p:tgtEl>
                                          <p:spTgt spid="34"/>
                                        </p:tgtEl>
                                      </p:cBhvr>
                                    </p:animEffect>
                                  </p:childTnLst>
                                </p:cTn>
                              </p:par>
                              <p:par>
                                <p:cTn id="98" presetID="13" presetClass="entr" presetSubtype="16" fill="hold" grpId="0" nodeType="withEffect">
                                  <p:stCondLst>
                                    <p:cond delay="0"/>
                                  </p:stCondLst>
                                  <p:childTnLst>
                                    <p:set>
                                      <p:cBhvr>
                                        <p:cTn id="99" dur="1" fill="hold">
                                          <p:stCondLst>
                                            <p:cond delay="0"/>
                                          </p:stCondLst>
                                        </p:cTn>
                                        <p:tgtEl>
                                          <p:spTgt spid="35"/>
                                        </p:tgtEl>
                                        <p:attrNameLst>
                                          <p:attrName>style.visibility</p:attrName>
                                        </p:attrNameLst>
                                      </p:cBhvr>
                                      <p:to>
                                        <p:strVal val="visible"/>
                                      </p:to>
                                    </p:set>
                                    <p:animEffect transition="in" filter="plus(in)">
                                      <p:cBhvr>
                                        <p:cTn id="100" dur="3000"/>
                                        <p:tgtEl>
                                          <p:spTgt spid="35"/>
                                        </p:tgtEl>
                                      </p:cBhvr>
                                    </p:animEffect>
                                  </p:childTnLst>
                                </p:cTn>
                              </p:par>
                              <p:par>
                                <p:cTn id="101" presetID="13" presetClass="entr" presetSubtype="16" fill="hold" grpId="0" nodeType="withEffect">
                                  <p:stCondLst>
                                    <p:cond delay="0"/>
                                  </p:stCondLst>
                                  <p:childTnLst>
                                    <p:set>
                                      <p:cBhvr>
                                        <p:cTn id="102" dur="1" fill="hold">
                                          <p:stCondLst>
                                            <p:cond delay="0"/>
                                          </p:stCondLst>
                                        </p:cTn>
                                        <p:tgtEl>
                                          <p:spTgt spid="36"/>
                                        </p:tgtEl>
                                        <p:attrNameLst>
                                          <p:attrName>style.visibility</p:attrName>
                                        </p:attrNameLst>
                                      </p:cBhvr>
                                      <p:to>
                                        <p:strVal val="visible"/>
                                      </p:to>
                                    </p:set>
                                    <p:animEffect transition="in" filter="plus(in)">
                                      <p:cBhvr>
                                        <p:cTn id="103" dur="3000"/>
                                        <p:tgtEl>
                                          <p:spTgt spid="36"/>
                                        </p:tgtEl>
                                      </p:cBhvr>
                                    </p:animEffect>
                                  </p:childTnLst>
                                </p:cTn>
                              </p:par>
                              <p:par>
                                <p:cTn id="104" presetID="13" presetClass="entr" presetSubtype="16" fill="hold" grpId="0" nodeType="withEffect">
                                  <p:stCondLst>
                                    <p:cond delay="0"/>
                                  </p:stCondLst>
                                  <p:childTnLst>
                                    <p:set>
                                      <p:cBhvr>
                                        <p:cTn id="105" dur="1" fill="hold">
                                          <p:stCondLst>
                                            <p:cond delay="0"/>
                                          </p:stCondLst>
                                        </p:cTn>
                                        <p:tgtEl>
                                          <p:spTgt spid="37"/>
                                        </p:tgtEl>
                                        <p:attrNameLst>
                                          <p:attrName>style.visibility</p:attrName>
                                        </p:attrNameLst>
                                      </p:cBhvr>
                                      <p:to>
                                        <p:strVal val="visible"/>
                                      </p:to>
                                    </p:set>
                                    <p:animEffect transition="in" filter="plus(in)">
                                      <p:cBhvr>
                                        <p:cTn id="106" dur="3000"/>
                                        <p:tgtEl>
                                          <p:spTgt spid="37"/>
                                        </p:tgtEl>
                                      </p:cBhvr>
                                    </p:animEffect>
                                  </p:childTnLst>
                                </p:cTn>
                              </p:par>
                              <p:par>
                                <p:cTn id="107" presetID="13" presetClass="entr" presetSubtype="16" fill="hold" grpId="0" nodeType="withEffect">
                                  <p:stCondLst>
                                    <p:cond delay="0"/>
                                  </p:stCondLst>
                                  <p:childTnLst>
                                    <p:set>
                                      <p:cBhvr>
                                        <p:cTn id="108" dur="1" fill="hold">
                                          <p:stCondLst>
                                            <p:cond delay="0"/>
                                          </p:stCondLst>
                                        </p:cTn>
                                        <p:tgtEl>
                                          <p:spTgt spid="38"/>
                                        </p:tgtEl>
                                        <p:attrNameLst>
                                          <p:attrName>style.visibility</p:attrName>
                                        </p:attrNameLst>
                                      </p:cBhvr>
                                      <p:to>
                                        <p:strVal val="visible"/>
                                      </p:to>
                                    </p:set>
                                    <p:animEffect transition="in" filter="plus(in)">
                                      <p:cBhvr>
                                        <p:cTn id="109" dur="3000"/>
                                        <p:tgtEl>
                                          <p:spTgt spid="38"/>
                                        </p:tgtEl>
                                      </p:cBhvr>
                                    </p:animEffect>
                                  </p:childTnLst>
                                </p:cTn>
                              </p:par>
                              <p:par>
                                <p:cTn id="110" presetID="13" presetClass="entr" presetSubtype="16" fill="hold" grpId="0" nodeType="withEffect">
                                  <p:stCondLst>
                                    <p:cond delay="0"/>
                                  </p:stCondLst>
                                  <p:childTnLst>
                                    <p:set>
                                      <p:cBhvr>
                                        <p:cTn id="111" dur="1" fill="hold">
                                          <p:stCondLst>
                                            <p:cond delay="0"/>
                                          </p:stCondLst>
                                        </p:cTn>
                                        <p:tgtEl>
                                          <p:spTgt spid="39"/>
                                        </p:tgtEl>
                                        <p:attrNameLst>
                                          <p:attrName>style.visibility</p:attrName>
                                        </p:attrNameLst>
                                      </p:cBhvr>
                                      <p:to>
                                        <p:strVal val="visible"/>
                                      </p:to>
                                    </p:set>
                                    <p:animEffect transition="in" filter="plus(in)">
                                      <p:cBhvr>
                                        <p:cTn id="112" dur="3000"/>
                                        <p:tgtEl>
                                          <p:spTgt spid="39"/>
                                        </p:tgtEl>
                                      </p:cBhvr>
                                    </p:animEffect>
                                  </p:childTnLst>
                                </p:cTn>
                              </p:par>
                              <p:par>
                                <p:cTn id="113" presetID="13" presetClass="entr" presetSubtype="16" fill="hold" grpId="0" nodeType="withEffect">
                                  <p:stCondLst>
                                    <p:cond delay="0"/>
                                  </p:stCondLst>
                                  <p:childTnLst>
                                    <p:set>
                                      <p:cBhvr>
                                        <p:cTn id="114" dur="1" fill="hold">
                                          <p:stCondLst>
                                            <p:cond delay="0"/>
                                          </p:stCondLst>
                                        </p:cTn>
                                        <p:tgtEl>
                                          <p:spTgt spid="40"/>
                                        </p:tgtEl>
                                        <p:attrNameLst>
                                          <p:attrName>style.visibility</p:attrName>
                                        </p:attrNameLst>
                                      </p:cBhvr>
                                      <p:to>
                                        <p:strVal val="visible"/>
                                      </p:to>
                                    </p:set>
                                    <p:animEffect transition="in" filter="plus(in)">
                                      <p:cBhvr>
                                        <p:cTn id="115" dur="3000"/>
                                        <p:tgtEl>
                                          <p:spTgt spid="40"/>
                                        </p:tgtEl>
                                      </p:cBhvr>
                                    </p:animEffect>
                                  </p:childTnLst>
                                </p:cTn>
                              </p:par>
                              <p:par>
                                <p:cTn id="116" presetID="13" presetClass="entr" presetSubtype="16" fill="hold" grpId="0" nodeType="withEffect">
                                  <p:stCondLst>
                                    <p:cond delay="0"/>
                                  </p:stCondLst>
                                  <p:childTnLst>
                                    <p:set>
                                      <p:cBhvr>
                                        <p:cTn id="117" dur="1" fill="hold">
                                          <p:stCondLst>
                                            <p:cond delay="0"/>
                                          </p:stCondLst>
                                        </p:cTn>
                                        <p:tgtEl>
                                          <p:spTgt spid="41"/>
                                        </p:tgtEl>
                                        <p:attrNameLst>
                                          <p:attrName>style.visibility</p:attrName>
                                        </p:attrNameLst>
                                      </p:cBhvr>
                                      <p:to>
                                        <p:strVal val="visible"/>
                                      </p:to>
                                    </p:set>
                                    <p:animEffect transition="in" filter="plus(in)">
                                      <p:cBhvr>
                                        <p:cTn id="118" dur="3000"/>
                                        <p:tgtEl>
                                          <p:spTgt spid="41"/>
                                        </p:tgtEl>
                                      </p:cBhvr>
                                    </p:animEffect>
                                  </p:childTnLst>
                                </p:cTn>
                              </p:par>
                              <p:par>
                                <p:cTn id="119" presetID="13" presetClass="entr" presetSubtype="16" fill="hold" grpId="0" nodeType="withEffect">
                                  <p:stCondLst>
                                    <p:cond delay="0"/>
                                  </p:stCondLst>
                                  <p:childTnLst>
                                    <p:set>
                                      <p:cBhvr>
                                        <p:cTn id="120" dur="1" fill="hold">
                                          <p:stCondLst>
                                            <p:cond delay="0"/>
                                          </p:stCondLst>
                                        </p:cTn>
                                        <p:tgtEl>
                                          <p:spTgt spid="42"/>
                                        </p:tgtEl>
                                        <p:attrNameLst>
                                          <p:attrName>style.visibility</p:attrName>
                                        </p:attrNameLst>
                                      </p:cBhvr>
                                      <p:to>
                                        <p:strVal val="visible"/>
                                      </p:to>
                                    </p:set>
                                    <p:animEffect transition="in" filter="plus(in)">
                                      <p:cBhvr>
                                        <p:cTn id="121" dur="3000"/>
                                        <p:tgtEl>
                                          <p:spTgt spid="42"/>
                                        </p:tgtEl>
                                      </p:cBhvr>
                                    </p:animEffect>
                                  </p:childTnLst>
                                </p:cTn>
                              </p:par>
                              <p:par>
                                <p:cTn id="122" presetID="8" presetClass="emph" presetSubtype="0" fill="hold" grpId="1" nodeType="withEffect">
                                  <p:stCondLst>
                                    <p:cond delay="0"/>
                                  </p:stCondLst>
                                  <p:childTnLst>
                                    <p:animRot by="21600000">
                                      <p:cBhvr>
                                        <p:cTn id="123" dur="3000" fill="hold"/>
                                        <p:tgtEl>
                                          <p:spTgt spid="5"/>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6"/>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7"/>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8"/>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9"/>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0"/>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11"/>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2"/>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3"/>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14"/>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5"/>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6"/>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7"/>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8"/>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9"/>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0"/>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21"/>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2"/>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3"/>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24"/>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5"/>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6"/>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27"/>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28"/>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29"/>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30"/>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31"/>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32"/>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33"/>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34"/>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35"/>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36"/>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37"/>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38"/>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39"/>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40"/>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41"/>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42"/>
                                        </p:tgtEl>
                                        <p:attrNameLst>
                                          <p:attrName>r</p:attrName>
                                        </p:attrNameLst>
                                      </p:cBhvr>
                                    </p:animRot>
                                  </p:childTnLst>
                                </p:cTn>
                              </p:par>
                            </p:childTnLst>
                          </p:cTn>
                        </p:par>
                        <p:par>
                          <p:cTn id="198" fill="hold">
                            <p:stCondLst>
                              <p:cond delay="3000"/>
                            </p:stCondLst>
                            <p:childTnLst>
                              <p:par>
                                <p:cTn id="199" presetID="2" presetClass="exit" presetSubtype="8" fill="hold" grpId="2" nodeType="afterEffect">
                                  <p:stCondLst>
                                    <p:cond delay="0"/>
                                  </p:stCondLst>
                                  <p:childTnLst>
                                    <p:anim calcmode="lin" valueType="num">
                                      <p:cBhvr additive="base">
                                        <p:cTn id="200" dur="3000"/>
                                        <p:tgtEl>
                                          <p:spTgt spid="5"/>
                                        </p:tgtEl>
                                        <p:attrNameLst>
                                          <p:attrName>ppt_x</p:attrName>
                                        </p:attrNameLst>
                                      </p:cBhvr>
                                      <p:tavLst>
                                        <p:tav tm="0">
                                          <p:val>
                                            <p:strVal val="ppt_x"/>
                                          </p:val>
                                        </p:tav>
                                        <p:tav tm="100000">
                                          <p:val>
                                            <p:strVal val="0-ppt_w/2"/>
                                          </p:val>
                                        </p:tav>
                                      </p:tavLst>
                                    </p:anim>
                                    <p:anim calcmode="lin" valueType="num">
                                      <p:cBhvr additive="base">
                                        <p:cTn id="201" dur="3000"/>
                                        <p:tgtEl>
                                          <p:spTgt spid="5"/>
                                        </p:tgtEl>
                                        <p:attrNameLst>
                                          <p:attrName>ppt_y</p:attrName>
                                        </p:attrNameLst>
                                      </p:cBhvr>
                                      <p:tavLst>
                                        <p:tav tm="0">
                                          <p:val>
                                            <p:strVal val="ppt_y"/>
                                          </p:val>
                                        </p:tav>
                                        <p:tav tm="100000">
                                          <p:val>
                                            <p:strVal val="ppt_y"/>
                                          </p:val>
                                        </p:tav>
                                      </p:tavLst>
                                    </p:anim>
                                    <p:set>
                                      <p:cBhvr>
                                        <p:cTn id="202" dur="1" fill="hold">
                                          <p:stCondLst>
                                            <p:cond delay="2999"/>
                                          </p:stCondLst>
                                        </p:cTn>
                                        <p:tgtEl>
                                          <p:spTgt spid="5"/>
                                        </p:tgtEl>
                                        <p:attrNameLst>
                                          <p:attrName>style.visibility</p:attrName>
                                        </p:attrNameLst>
                                      </p:cBhvr>
                                      <p:to>
                                        <p:strVal val="hidden"/>
                                      </p:to>
                                    </p:set>
                                  </p:childTnLst>
                                </p:cTn>
                              </p:par>
                              <p:par>
                                <p:cTn id="203" presetID="2" presetClass="exit" presetSubtype="8" fill="hold" grpId="2" nodeType="withEffect">
                                  <p:stCondLst>
                                    <p:cond delay="0"/>
                                  </p:stCondLst>
                                  <p:childTnLst>
                                    <p:anim calcmode="lin" valueType="num">
                                      <p:cBhvr additive="base">
                                        <p:cTn id="204" dur="3000"/>
                                        <p:tgtEl>
                                          <p:spTgt spid="6"/>
                                        </p:tgtEl>
                                        <p:attrNameLst>
                                          <p:attrName>ppt_x</p:attrName>
                                        </p:attrNameLst>
                                      </p:cBhvr>
                                      <p:tavLst>
                                        <p:tav tm="0">
                                          <p:val>
                                            <p:strVal val="ppt_x"/>
                                          </p:val>
                                        </p:tav>
                                        <p:tav tm="100000">
                                          <p:val>
                                            <p:strVal val="0-ppt_w/2"/>
                                          </p:val>
                                        </p:tav>
                                      </p:tavLst>
                                    </p:anim>
                                    <p:anim calcmode="lin" valueType="num">
                                      <p:cBhvr additive="base">
                                        <p:cTn id="205" dur="3000"/>
                                        <p:tgtEl>
                                          <p:spTgt spid="6"/>
                                        </p:tgtEl>
                                        <p:attrNameLst>
                                          <p:attrName>ppt_y</p:attrName>
                                        </p:attrNameLst>
                                      </p:cBhvr>
                                      <p:tavLst>
                                        <p:tav tm="0">
                                          <p:val>
                                            <p:strVal val="ppt_y"/>
                                          </p:val>
                                        </p:tav>
                                        <p:tav tm="100000">
                                          <p:val>
                                            <p:strVal val="ppt_y"/>
                                          </p:val>
                                        </p:tav>
                                      </p:tavLst>
                                    </p:anim>
                                    <p:set>
                                      <p:cBhvr>
                                        <p:cTn id="206" dur="1" fill="hold">
                                          <p:stCondLst>
                                            <p:cond delay="2999"/>
                                          </p:stCondLst>
                                        </p:cTn>
                                        <p:tgtEl>
                                          <p:spTgt spid="6"/>
                                        </p:tgtEl>
                                        <p:attrNameLst>
                                          <p:attrName>style.visibility</p:attrName>
                                        </p:attrNameLst>
                                      </p:cBhvr>
                                      <p:to>
                                        <p:strVal val="hidden"/>
                                      </p:to>
                                    </p:set>
                                  </p:childTnLst>
                                </p:cTn>
                              </p:par>
                              <p:par>
                                <p:cTn id="207" presetID="2" presetClass="exit" presetSubtype="8" fill="hold" grpId="2" nodeType="withEffect">
                                  <p:stCondLst>
                                    <p:cond delay="0"/>
                                  </p:stCondLst>
                                  <p:childTnLst>
                                    <p:anim calcmode="lin" valueType="num">
                                      <p:cBhvr additive="base">
                                        <p:cTn id="208" dur="3000"/>
                                        <p:tgtEl>
                                          <p:spTgt spid="7"/>
                                        </p:tgtEl>
                                        <p:attrNameLst>
                                          <p:attrName>ppt_x</p:attrName>
                                        </p:attrNameLst>
                                      </p:cBhvr>
                                      <p:tavLst>
                                        <p:tav tm="0">
                                          <p:val>
                                            <p:strVal val="ppt_x"/>
                                          </p:val>
                                        </p:tav>
                                        <p:tav tm="100000">
                                          <p:val>
                                            <p:strVal val="0-ppt_w/2"/>
                                          </p:val>
                                        </p:tav>
                                      </p:tavLst>
                                    </p:anim>
                                    <p:anim calcmode="lin" valueType="num">
                                      <p:cBhvr additive="base">
                                        <p:cTn id="209" dur="3000"/>
                                        <p:tgtEl>
                                          <p:spTgt spid="7"/>
                                        </p:tgtEl>
                                        <p:attrNameLst>
                                          <p:attrName>ppt_y</p:attrName>
                                        </p:attrNameLst>
                                      </p:cBhvr>
                                      <p:tavLst>
                                        <p:tav tm="0">
                                          <p:val>
                                            <p:strVal val="ppt_y"/>
                                          </p:val>
                                        </p:tav>
                                        <p:tav tm="100000">
                                          <p:val>
                                            <p:strVal val="ppt_y"/>
                                          </p:val>
                                        </p:tav>
                                      </p:tavLst>
                                    </p:anim>
                                    <p:set>
                                      <p:cBhvr>
                                        <p:cTn id="210" dur="1" fill="hold">
                                          <p:stCondLst>
                                            <p:cond delay="2999"/>
                                          </p:stCondLst>
                                        </p:cTn>
                                        <p:tgtEl>
                                          <p:spTgt spid="7"/>
                                        </p:tgtEl>
                                        <p:attrNameLst>
                                          <p:attrName>style.visibility</p:attrName>
                                        </p:attrNameLst>
                                      </p:cBhvr>
                                      <p:to>
                                        <p:strVal val="hidden"/>
                                      </p:to>
                                    </p:set>
                                  </p:childTnLst>
                                </p:cTn>
                              </p:par>
                              <p:par>
                                <p:cTn id="211" presetID="2" presetClass="exit" presetSubtype="8" fill="hold" grpId="2" nodeType="withEffect">
                                  <p:stCondLst>
                                    <p:cond delay="0"/>
                                  </p:stCondLst>
                                  <p:childTnLst>
                                    <p:anim calcmode="lin" valueType="num">
                                      <p:cBhvr additive="base">
                                        <p:cTn id="212" dur="3000"/>
                                        <p:tgtEl>
                                          <p:spTgt spid="8"/>
                                        </p:tgtEl>
                                        <p:attrNameLst>
                                          <p:attrName>ppt_x</p:attrName>
                                        </p:attrNameLst>
                                      </p:cBhvr>
                                      <p:tavLst>
                                        <p:tav tm="0">
                                          <p:val>
                                            <p:strVal val="ppt_x"/>
                                          </p:val>
                                        </p:tav>
                                        <p:tav tm="100000">
                                          <p:val>
                                            <p:strVal val="0-ppt_w/2"/>
                                          </p:val>
                                        </p:tav>
                                      </p:tavLst>
                                    </p:anim>
                                    <p:anim calcmode="lin" valueType="num">
                                      <p:cBhvr additive="base">
                                        <p:cTn id="213" dur="3000"/>
                                        <p:tgtEl>
                                          <p:spTgt spid="8"/>
                                        </p:tgtEl>
                                        <p:attrNameLst>
                                          <p:attrName>ppt_y</p:attrName>
                                        </p:attrNameLst>
                                      </p:cBhvr>
                                      <p:tavLst>
                                        <p:tav tm="0">
                                          <p:val>
                                            <p:strVal val="ppt_y"/>
                                          </p:val>
                                        </p:tav>
                                        <p:tav tm="100000">
                                          <p:val>
                                            <p:strVal val="ppt_y"/>
                                          </p:val>
                                        </p:tav>
                                      </p:tavLst>
                                    </p:anim>
                                    <p:set>
                                      <p:cBhvr>
                                        <p:cTn id="214" dur="1" fill="hold">
                                          <p:stCondLst>
                                            <p:cond delay="2999"/>
                                          </p:stCondLst>
                                        </p:cTn>
                                        <p:tgtEl>
                                          <p:spTgt spid="8"/>
                                        </p:tgtEl>
                                        <p:attrNameLst>
                                          <p:attrName>style.visibility</p:attrName>
                                        </p:attrNameLst>
                                      </p:cBhvr>
                                      <p:to>
                                        <p:strVal val="hidden"/>
                                      </p:to>
                                    </p:set>
                                  </p:childTnLst>
                                </p:cTn>
                              </p:par>
                              <p:par>
                                <p:cTn id="215" presetID="2" presetClass="exit" presetSubtype="8" fill="hold" grpId="2" nodeType="withEffect">
                                  <p:stCondLst>
                                    <p:cond delay="0"/>
                                  </p:stCondLst>
                                  <p:childTnLst>
                                    <p:anim calcmode="lin" valueType="num">
                                      <p:cBhvr additive="base">
                                        <p:cTn id="216" dur="3000"/>
                                        <p:tgtEl>
                                          <p:spTgt spid="9"/>
                                        </p:tgtEl>
                                        <p:attrNameLst>
                                          <p:attrName>ppt_x</p:attrName>
                                        </p:attrNameLst>
                                      </p:cBhvr>
                                      <p:tavLst>
                                        <p:tav tm="0">
                                          <p:val>
                                            <p:strVal val="ppt_x"/>
                                          </p:val>
                                        </p:tav>
                                        <p:tav tm="100000">
                                          <p:val>
                                            <p:strVal val="0-ppt_w/2"/>
                                          </p:val>
                                        </p:tav>
                                      </p:tavLst>
                                    </p:anim>
                                    <p:anim calcmode="lin" valueType="num">
                                      <p:cBhvr additive="base">
                                        <p:cTn id="217" dur="3000"/>
                                        <p:tgtEl>
                                          <p:spTgt spid="9"/>
                                        </p:tgtEl>
                                        <p:attrNameLst>
                                          <p:attrName>ppt_y</p:attrName>
                                        </p:attrNameLst>
                                      </p:cBhvr>
                                      <p:tavLst>
                                        <p:tav tm="0">
                                          <p:val>
                                            <p:strVal val="ppt_y"/>
                                          </p:val>
                                        </p:tav>
                                        <p:tav tm="100000">
                                          <p:val>
                                            <p:strVal val="ppt_y"/>
                                          </p:val>
                                        </p:tav>
                                      </p:tavLst>
                                    </p:anim>
                                    <p:set>
                                      <p:cBhvr>
                                        <p:cTn id="218" dur="1" fill="hold">
                                          <p:stCondLst>
                                            <p:cond delay="2999"/>
                                          </p:stCondLst>
                                        </p:cTn>
                                        <p:tgtEl>
                                          <p:spTgt spid="9"/>
                                        </p:tgtEl>
                                        <p:attrNameLst>
                                          <p:attrName>style.visibility</p:attrName>
                                        </p:attrNameLst>
                                      </p:cBhvr>
                                      <p:to>
                                        <p:strVal val="hidden"/>
                                      </p:to>
                                    </p:set>
                                  </p:childTnLst>
                                </p:cTn>
                              </p:par>
                              <p:par>
                                <p:cTn id="219" presetID="2" presetClass="exit" presetSubtype="8" fill="hold" grpId="2" nodeType="withEffect">
                                  <p:stCondLst>
                                    <p:cond delay="0"/>
                                  </p:stCondLst>
                                  <p:childTnLst>
                                    <p:anim calcmode="lin" valueType="num">
                                      <p:cBhvr additive="base">
                                        <p:cTn id="220" dur="3000"/>
                                        <p:tgtEl>
                                          <p:spTgt spid="10"/>
                                        </p:tgtEl>
                                        <p:attrNameLst>
                                          <p:attrName>ppt_x</p:attrName>
                                        </p:attrNameLst>
                                      </p:cBhvr>
                                      <p:tavLst>
                                        <p:tav tm="0">
                                          <p:val>
                                            <p:strVal val="ppt_x"/>
                                          </p:val>
                                        </p:tav>
                                        <p:tav tm="100000">
                                          <p:val>
                                            <p:strVal val="0-ppt_w/2"/>
                                          </p:val>
                                        </p:tav>
                                      </p:tavLst>
                                    </p:anim>
                                    <p:anim calcmode="lin" valueType="num">
                                      <p:cBhvr additive="base">
                                        <p:cTn id="221" dur="3000"/>
                                        <p:tgtEl>
                                          <p:spTgt spid="10"/>
                                        </p:tgtEl>
                                        <p:attrNameLst>
                                          <p:attrName>ppt_y</p:attrName>
                                        </p:attrNameLst>
                                      </p:cBhvr>
                                      <p:tavLst>
                                        <p:tav tm="0">
                                          <p:val>
                                            <p:strVal val="ppt_y"/>
                                          </p:val>
                                        </p:tav>
                                        <p:tav tm="100000">
                                          <p:val>
                                            <p:strVal val="ppt_y"/>
                                          </p:val>
                                        </p:tav>
                                      </p:tavLst>
                                    </p:anim>
                                    <p:set>
                                      <p:cBhvr>
                                        <p:cTn id="222" dur="1" fill="hold">
                                          <p:stCondLst>
                                            <p:cond delay="2999"/>
                                          </p:stCondLst>
                                        </p:cTn>
                                        <p:tgtEl>
                                          <p:spTgt spid="10"/>
                                        </p:tgtEl>
                                        <p:attrNameLst>
                                          <p:attrName>style.visibility</p:attrName>
                                        </p:attrNameLst>
                                      </p:cBhvr>
                                      <p:to>
                                        <p:strVal val="hidden"/>
                                      </p:to>
                                    </p:set>
                                  </p:childTnLst>
                                </p:cTn>
                              </p:par>
                              <p:par>
                                <p:cTn id="223" presetID="2" presetClass="exit" presetSubtype="8" fill="hold" grpId="2" nodeType="withEffect">
                                  <p:stCondLst>
                                    <p:cond delay="0"/>
                                  </p:stCondLst>
                                  <p:childTnLst>
                                    <p:anim calcmode="lin" valueType="num">
                                      <p:cBhvr additive="base">
                                        <p:cTn id="224" dur="3000"/>
                                        <p:tgtEl>
                                          <p:spTgt spid="11"/>
                                        </p:tgtEl>
                                        <p:attrNameLst>
                                          <p:attrName>ppt_x</p:attrName>
                                        </p:attrNameLst>
                                      </p:cBhvr>
                                      <p:tavLst>
                                        <p:tav tm="0">
                                          <p:val>
                                            <p:strVal val="ppt_x"/>
                                          </p:val>
                                        </p:tav>
                                        <p:tav tm="100000">
                                          <p:val>
                                            <p:strVal val="0-ppt_w/2"/>
                                          </p:val>
                                        </p:tav>
                                      </p:tavLst>
                                    </p:anim>
                                    <p:anim calcmode="lin" valueType="num">
                                      <p:cBhvr additive="base">
                                        <p:cTn id="225" dur="3000"/>
                                        <p:tgtEl>
                                          <p:spTgt spid="11"/>
                                        </p:tgtEl>
                                        <p:attrNameLst>
                                          <p:attrName>ppt_y</p:attrName>
                                        </p:attrNameLst>
                                      </p:cBhvr>
                                      <p:tavLst>
                                        <p:tav tm="0">
                                          <p:val>
                                            <p:strVal val="ppt_y"/>
                                          </p:val>
                                        </p:tav>
                                        <p:tav tm="100000">
                                          <p:val>
                                            <p:strVal val="ppt_y"/>
                                          </p:val>
                                        </p:tav>
                                      </p:tavLst>
                                    </p:anim>
                                    <p:set>
                                      <p:cBhvr>
                                        <p:cTn id="226" dur="1" fill="hold">
                                          <p:stCondLst>
                                            <p:cond delay="2999"/>
                                          </p:stCondLst>
                                        </p:cTn>
                                        <p:tgtEl>
                                          <p:spTgt spid="11"/>
                                        </p:tgtEl>
                                        <p:attrNameLst>
                                          <p:attrName>style.visibility</p:attrName>
                                        </p:attrNameLst>
                                      </p:cBhvr>
                                      <p:to>
                                        <p:strVal val="hidden"/>
                                      </p:to>
                                    </p:set>
                                  </p:childTnLst>
                                </p:cTn>
                              </p:par>
                              <p:par>
                                <p:cTn id="227" presetID="2" presetClass="exit" presetSubtype="8" fill="hold" grpId="2" nodeType="withEffect">
                                  <p:stCondLst>
                                    <p:cond delay="0"/>
                                  </p:stCondLst>
                                  <p:childTnLst>
                                    <p:anim calcmode="lin" valueType="num">
                                      <p:cBhvr additive="base">
                                        <p:cTn id="228" dur="3000"/>
                                        <p:tgtEl>
                                          <p:spTgt spid="12"/>
                                        </p:tgtEl>
                                        <p:attrNameLst>
                                          <p:attrName>ppt_x</p:attrName>
                                        </p:attrNameLst>
                                      </p:cBhvr>
                                      <p:tavLst>
                                        <p:tav tm="0">
                                          <p:val>
                                            <p:strVal val="ppt_x"/>
                                          </p:val>
                                        </p:tav>
                                        <p:tav tm="100000">
                                          <p:val>
                                            <p:strVal val="0-ppt_w/2"/>
                                          </p:val>
                                        </p:tav>
                                      </p:tavLst>
                                    </p:anim>
                                    <p:anim calcmode="lin" valueType="num">
                                      <p:cBhvr additive="base">
                                        <p:cTn id="229" dur="3000"/>
                                        <p:tgtEl>
                                          <p:spTgt spid="12"/>
                                        </p:tgtEl>
                                        <p:attrNameLst>
                                          <p:attrName>ppt_y</p:attrName>
                                        </p:attrNameLst>
                                      </p:cBhvr>
                                      <p:tavLst>
                                        <p:tav tm="0">
                                          <p:val>
                                            <p:strVal val="ppt_y"/>
                                          </p:val>
                                        </p:tav>
                                        <p:tav tm="100000">
                                          <p:val>
                                            <p:strVal val="ppt_y"/>
                                          </p:val>
                                        </p:tav>
                                      </p:tavLst>
                                    </p:anim>
                                    <p:set>
                                      <p:cBhvr>
                                        <p:cTn id="230" dur="1" fill="hold">
                                          <p:stCondLst>
                                            <p:cond delay="2999"/>
                                          </p:stCondLst>
                                        </p:cTn>
                                        <p:tgtEl>
                                          <p:spTgt spid="12"/>
                                        </p:tgtEl>
                                        <p:attrNameLst>
                                          <p:attrName>style.visibility</p:attrName>
                                        </p:attrNameLst>
                                      </p:cBhvr>
                                      <p:to>
                                        <p:strVal val="hidden"/>
                                      </p:to>
                                    </p:set>
                                  </p:childTnLst>
                                </p:cTn>
                              </p:par>
                              <p:par>
                                <p:cTn id="231" presetID="2" presetClass="exit" presetSubtype="8" fill="hold" grpId="2" nodeType="withEffect">
                                  <p:stCondLst>
                                    <p:cond delay="0"/>
                                  </p:stCondLst>
                                  <p:childTnLst>
                                    <p:anim calcmode="lin" valueType="num">
                                      <p:cBhvr additive="base">
                                        <p:cTn id="232" dur="3000"/>
                                        <p:tgtEl>
                                          <p:spTgt spid="13"/>
                                        </p:tgtEl>
                                        <p:attrNameLst>
                                          <p:attrName>ppt_x</p:attrName>
                                        </p:attrNameLst>
                                      </p:cBhvr>
                                      <p:tavLst>
                                        <p:tav tm="0">
                                          <p:val>
                                            <p:strVal val="ppt_x"/>
                                          </p:val>
                                        </p:tav>
                                        <p:tav tm="100000">
                                          <p:val>
                                            <p:strVal val="0-ppt_w/2"/>
                                          </p:val>
                                        </p:tav>
                                      </p:tavLst>
                                    </p:anim>
                                    <p:anim calcmode="lin" valueType="num">
                                      <p:cBhvr additive="base">
                                        <p:cTn id="233" dur="3000"/>
                                        <p:tgtEl>
                                          <p:spTgt spid="13"/>
                                        </p:tgtEl>
                                        <p:attrNameLst>
                                          <p:attrName>ppt_y</p:attrName>
                                        </p:attrNameLst>
                                      </p:cBhvr>
                                      <p:tavLst>
                                        <p:tav tm="0">
                                          <p:val>
                                            <p:strVal val="ppt_y"/>
                                          </p:val>
                                        </p:tav>
                                        <p:tav tm="100000">
                                          <p:val>
                                            <p:strVal val="ppt_y"/>
                                          </p:val>
                                        </p:tav>
                                      </p:tavLst>
                                    </p:anim>
                                    <p:set>
                                      <p:cBhvr>
                                        <p:cTn id="234" dur="1" fill="hold">
                                          <p:stCondLst>
                                            <p:cond delay="2999"/>
                                          </p:stCondLst>
                                        </p:cTn>
                                        <p:tgtEl>
                                          <p:spTgt spid="13"/>
                                        </p:tgtEl>
                                        <p:attrNameLst>
                                          <p:attrName>style.visibility</p:attrName>
                                        </p:attrNameLst>
                                      </p:cBhvr>
                                      <p:to>
                                        <p:strVal val="hidden"/>
                                      </p:to>
                                    </p:set>
                                  </p:childTnLst>
                                </p:cTn>
                              </p:par>
                              <p:par>
                                <p:cTn id="235" presetID="2" presetClass="exit" presetSubtype="8" fill="hold" grpId="2" nodeType="withEffect">
                                  <p:stCondLst>
                                    <p:cond delay="0"/>
                                  </p:stCondLst>
                                  <p:childTnLst>
                                    <p:anim calcmode="lin" valueType="num">
                                      <p:cBhvr additive="base">
                                        <p:cTn id="236" dur="3000"/>
                                        <p:tgtEl>
                                          <p:spTgt spid="14"/>
                                        </p:tgtEl>
                                        <p:attrNameLst>
                                          <p:attrName>ppt_x</p:attrName>
                                        </p:attrNameLst>
                                      </p:cBhvr>
                                      <p:tavLst>
                                        <p:tav tm="0">
                                          <p:val>
                                            <p:strVal val="ppt_x"/>
                                          </p:val>
                                        </p:tav>
                                        <p:tav tm="100000">
                                          <p:val>
                                            <p:strVal val="0-ppt_w/2"/>
                                          </p:val>
                                        </p:tav>
                                      </p:tavLst>
                                    </p:anim>
                                    <p:anim calcmode="lin" valueType="num">
                                      <p:cBhvr additive="base">
                                        <p:cTn id="237" dur="3000"/>
                                        <p:tgtEl>
                                          <p:spTgt spid="14"/>
                                        </p:tgtEl>
                                        <p:attrNameLst>
                                          <p:attrName>ppt_y</p:attrName>
                                        </p:attrNameLst>
                                      </p:cBhvr>
                                      <p:tavLst>
                                        <p:tav tm="0">
                                          <p:val>
                                            <p:strVal val="ppt_y"/>
                                          </p:val>
                                        </p:tav>
                                        <p:tav tm="100000">
                                          <p:val>
                                            <p:strVal val="ppt_y"/>
                                          </p:val>
                                        </p:tav>
                                      </p:tavLst>
                                    </p:anim>
                                    <p:set>
                                      <p:cBhvr>
                                        <p:cTn id="238" dur="1" fill="hold">
                                          <p:stCondLst>
                                            <p:cond delay="2999"/>
                                          </p:stCondLst>
                                        </p:cTn>
                                        <p:tgtEl>
                                          <p:spTgt spid="14"/>
                                        </p:tgtEl>
                                        <p:attrNameLst>
                                          <p:attrName>style.visibility</p:attrName>
                                        </p:attrNameLst>
                                      </p:cBhvr>
                                      <p:to>
                                        <p:strVal val="hidden"/>
                                      </p:to>
                                    </p:set>
                                  </p:childTnLst>
                                </p:cTn>
                              </p:par>
                              <p:par>
                                <p:cTn id="239" presetID="2" presetClass="exit" presetSubtype="8" fill="hold" grpId="2" nodeType="withEffect">
                                  <p:stCondLst>
                                    <p:cond delay="0"/>
                                  </p:stCondLst>
                                  <p:childTnLst>
                                    <p:anim calcmode="lin" valueType="num">
                                      <p:cBhvr additive="base">
                                        <p:cTn id="240" dur="3000"/>
                                        <p:tgtEl>
                                          <p:spTgt spid="15"/>
                                        </p:tgtEl>
                                        <p:attrNameLst>
                                          <p:attrName>ppt_x</p:attrName>
                                        </p:attrNameLst>
                                      </p:cBhvr>
                                      <p:tavLst>
                                        <p:tav tm="0">
                                          <p:val>
                                            <p:strVal val="ppt_x"/>
                                          </p:val>
                                        </p:tav>
                                        <p:tav tm="100000">
                                          <p:val>
                                            <p:strVal val="0-ppt_w/2"/>
                                          </p:val>
                                        </p:tav>
                                      </p:tavLst>
                                    </p:anim>
                                    <p:anim calcmode="lin" valueType="num">
                                      <p:cBhvr additive="base">
                                        <p:cTn id="241" dur="3000"/>
                                        <p:tgtEl>
                                          <p:spTgt spid="15"/>
                                        </p:tgtEl>
                                        <p:attrNameLst>
                                          <p:attrName>ppt_y</p:attrName>
                                        </p:attrNameLst>
                                      </p:cBhvr>
                                      <p:tavLst>
                                        <p:tav tm="0">
                                          <p:val>
                                            <p:strVal val="ppt_y"/>
                                          </p:val>
                                        </p:tav>
                                        <p:tav tm="100000">
                                          <p:val>
                                            <p:strVal val="ppt_y"/>
                                          </p:val>
                                        </p:tav>
                                      </p:tavLst>
                                    </p:anim>
                                    <p:set>
                                      <p:cBhvr>
                                        <p:cTn id="242" dur="1" fill="hold">
                                          <p:stCondLst>
                                            <p:cond delay="2999"/>
                                          </p:stCondLst>
                                        </p:cTn>
                                        <p:tgtEl>
                                          <p:spTgt spid="15"/>
                                        </p:tgtEl>
                                        <p:attrNameLst>
                                          <p:attrName>style.visibility</p:attrName>
                                        </p:attrNameLst>
                                      </p:cBhvr>
                                      <p:to>
                                        <p:strVal val="hidden"/>
                                      </p:to>
                                    </p:set>
                                  </p:childTnLst>
                                </p:cTn>
                              </p:par>
                              <p:par>
                                <p:cTn id="243" presetID="2" presetClass="exit" presetSubtype="8" fill="hold" grpId="2" nodeType="withEffect">
                                  <p:stCondLst>
                                    <p:cond delay="0"/>
                                  </p:stCondLst>
                                  <p:childTnLst>
                                    <p:anim calcmode="lin" valueType="num">
                                      <p:cBhvr additive="base">
                                        <p:cTn id="244" dur="3000"/>
                                        <p:tgtEl>
                                          <p:spTgt spid="16"/>
                                        </p:tgtEl>
                                        <p:attrNameLst>
                                          <p:attrName>ppt_x</p:attrName>
                                        </p:attrNameLst>
                                      </p:cBhvr>
                                      <p:tavLst>
                                        <p:tav tm="0">
                                          <p:val>
                                            <p:strVal val="ppt_x"/>
                                          </p:val>
                                        </p:tav>
                                        <p:tav tm="100000">
                                          <p:val>
                                            <p:strVal val="0-ppt_w/2"/>
                                          </p:val>
                                        </p:tav>
                                      </p:tavLst>
                                    </p:anim>
                                    <p:anim calcmode="lin" valueType="num">
                                      <p:cBhvr additive="base">
                                        <p:cTn id="245" dur="3000"/>
                                        <p:tgtEl>
                                          <p:spTgt spid="16"/>
                                        </p:tgtEl>
                                        <p:attrNameLst>
                                          <p:attrName>ppt_y</p:attrName>
                                        </p:attrNameLst>
                                      </p:cBhvr>
                                      <p:tavLst>
                                        <p:tav tm="0">
                                          <p:val>
                                            <p:strVal val="ppt_y"/>
                                          </p:val>
                                        </p:tav>
                                        <p:tav tm="100000">
                                          <p:val>
                                            <p:strVal val="ppt_y"/>
                                          </p:val>
                                        </p:tav>
                                      </p:tavLst>
                                    </p:anim>
                                    <p:set>
                                      <p:cBhvr>
                                        <p:cTn id="246" dur="1" fill="hold">
                                          <p:stCondLst>
                                            <p:cond delay="2999"/>
                                          </p:stCondLst>
                                        </p:cTn>
                                        <p:tgtEl>
                                          <p:spTgt spid="16"/>
                                        </p:tgtEl>
                                        <p:attrNameLst>
                                          <p:attrName>style.visibility</p:attrName>
                                        </p:attrNameLst>
                                      </p:cBhvr>
                                      <p:to>
                                        <p:strVal val="hidden"/>
                                      </p:to>
                                    </p:set>
                                  </p:childTnLst>
                                </p:cTn>
                              </p:par>
                              <p:par>
                                <p:cTn id="247" presetID="2" presetClass="exit" presetSubtype="8" fill="hold" grpId="2" nodeType="withEffect">
                                  <p:stCondLst>
                                    <p:cond delay="0"/>
                                  </p:stCondLst>
                                  <p:childTnLst>
                                    <p:anim calcmode="lin" valueType="num">
                                      <p:cBhvr additive="base">
                                        <p:cTn id="248" dur="3000"/>
                                        <p:tgtEl>
                                          <p:spTgt spid="17"/>
                                        </p:tgtEl>
                                        <p:attrNameLst>
                                          <p:attrName>ppt_x</p:attrName>
                                        </p:attrNameLst>
                                      </p:cBhvr>
                                      <p:tavLst>
                                        <p:tav tm="0">
                                          <p:val>
                                            <p:strVal val="ppt_x"/>
                                          </p:val>
                                        </p:tav>
                                        <p:tav tm="100000">
                                          <p:val>
                                            <p:strVal val="0-ppt_w/2"/>
                                          </p:val>
                                        </p:tav>
                                      </p:tavLst>
                                    </p:anim>
                                    <p:anim calcmode="lin" valueType="num">
                                      <p:cBhvr additive="base">
                                        <p:cTn id="249" dur="3000"/>
                                        <p:tgtEl>
                                          <p:spTgt spid="17"/>
                                        </p:tgtEl>
                                        <p:attrNameLst>
                                          <p:attrName>ppt_y</p:attrName>
                                        </p:attrNameLst>
                                      </p:cBhvr>
                                      <p:tavLst>
                                        <p:tav tm="0">
                                          <p:val>
                                            <p:strVal val="ppt_y"/>
                                          </p:val>
                                        </p:tav>
                                        <p:tav tm="100000">
                                          <p:val>
                                            <p:strVal val="ppt_y"/>
                                          </p:val>
                                        </p:tav>
                                      </p:tavLst>
                                    </p:anim>
                                    <p:set>
                                      <p:cBhvr>
                                        <p:cTn id="250" dur="1" fill="hold">
                                          <p:stCondLst>
                                            <p:cond delay="2999"/>
                                          </p:stCondLst>
                                        </p:cTn>
                                        <p:tgtEl>
                                          <p:spTgt spid="17"/>
                                        </p:tgtEl>
                                        <p:attrNameLst>
                                          <p:attrName>style.visibility</p:attrName>
                                        </p:attrNameLst>
                                      </p:cBhvr>
                                      <p:to>
                                        <p:strVal val="hidden"/>
                                      </p:to>
                                    </p:set>
                                  </p:childTnLst>
                                </p:cTn>
                              </p:par>
                              <p:par>
                                <p:cTn id="251" presetID="2" presetClass="exit" presetSubtype="8" fill="hold" grpId="2" nodeType="withEffect">
                                  <p:stCondLst>
                                    <p:cond delay="0"/>
                                  </p:stCondLst>
                                  <p:childTnLst>
                                    <p:anim calcmode="lin" valueType="num">
                                      <p:cBhvr additive="base">
                                        <p:cTn id="252" dur="3000"/>
                                        <p:tgtEl>
                                          <p:spTgt spid="18"/>
                                        </p:tgtEl>
                                        <p:attrNameLst>
                                          <p:attrName>ppt_x</p:attrName>
                                        </p:attrNameLst>
                                      </p:cBhvr>
                                      <p:tavLst>
                                        <p:tav tm="0">
                                          <p:val>
                                            <p:strVal val="ppt_x"/>
                                          </p:val>
                                        </p:tav>
                                        <p:tav tm="100000">
                                          <p:val>
                                            <p:strVal val="0-ppt_w/2"/>
                                          </p:val>
                                        </p:tav>
                                      </p:tavLst>
                                    </p:anim>
                                    <p:anim calcmode="lin" valueType="num">
                                      <p:cBhvr additive="base">
                                        <p:cTn id="253" dur="3000"/>
                                        <p:tgtEl>
                                          <p:spTgt spid="18"/>
                                        </p:tgtEl>
                                        <p:attrNameLst>
                                          <p:attrName>ppt_y</p:attrName>
                                        </p:attrNameLst>
                                      </p:cBhvr>
                                      <p:tavLst>
                                        <p:tav tm="0">
                                          <p:val>
                                            <p:strVal val="ppt_y"/>
                                          </p:val>
                                        </p:tav>
                                        <p:tav tm="100000">
                                          <p:val>
                                            <p:strVal val="ppt_y"/>
                                          </p:val>
                                        </p:tav>
                                      </p:tavLst>
                                    </p:anim>
                                    <p:set>
                                      <p:cBhvr>
                                        <p:cTn id="254" dur="1" fill="hold">
                                          <p:stCondLst>
                                            <p:cond delay="2999"/>
                                          </p:stCondLst>
                                        </p:cTn>
                                        <p:tgtEl>
                                          <p:spTgt spid="18"/>
                                        </p:tgtEl>
                                        <p:attrNameLst>
                                          <p:attrName>style.visibility</p:attrName>
                                        </p:attrNameLst>
                                      </p:cBhvr>
                                      <p:to>
                                        <p:strVal val="hidden"/>
                                      </p:to>
                                    </p:set>
                                  </p:childTnLst>
                                </p:cTn>
                              </p:par>
                              <p:par>
                                <p:cTn id="255" presetID="2" presetClass="exit" presetSubtype="8" fill="hold" grpId="2" nodeType="withEffect">
                                  <p:stCondLst>
                                    <p:cond delay="0"/>
                                  </p:stCondLst>
                                  <p:childTnLst>
                                    <p:anim calcmode="lin" valueType="num">
                                      <p:cBhvr additive="base">
                                        <p:cTn id="256" dur="3000"/>
                                        <p:tgtEl>
                                          <p:spTgt spid="19"/>
                                        </p:tgtEl>
                                        <p:attrNameLst>
                                          <p:attrName>ppt_x</p:attrName>
                                        </p:attrNameLst>
                                      </p:cBhvr>
                                      <p:tavLst>
                                        <p:tav tm="0">
                                          <p:val>
                                            <p:strVal val="ppt_x"/>
                                          </p:val>
                                        </p:tav>
                                        <p:tav tm="100000">
                                          <p:val>
                                            <p:strVal val="0-ppt_w/2"/>
                                          </p:val>
                                        </p:tav>
                                      </p:tavLst>
                                    </p:anim>
                                    <p:anim calcmode="lin" valueType="num">
                                      <p:cBhvr additive="base">
                                        <p:cTn id="257" dur="3000"/>
                                        <p:tgtEl>
                                          <p:spTgt spid="19"/>
                                        </p:tgtEl>
                                        <p:attrNameLst>
                                          <p:attrName>ppt_y</p:attrName>
                                        </p:attrNameLst>
                                      </p:cBhvr>
                                      <p:tavLst>
                                        <p:tav tm="0">
                                          <p:val>
                                            <p:strVal val="ppt_y"/>
                                          </p:val>
                                        </p:tav>
                                        <p:tav tm="100000">
                                          <p:val>
                                            <p:strVal val="ppt_y"/>
                                          </p:val>
                                        </p:tav>
                                      </p:tavLst>
                                    </p:anim>
                                    <p:set>
                                      <p:cBhvr>
                                        <p:cTn id="258" dur="1" fill="hold">
                                          <p:stCondLst>
                                            <p:cond delay="2999"/>
                                          </p:stCondLst>
                                        </p:cTn>
                                        <p:tgtEl>
                                          <p:spTgt spid="19"/>
                                        </p:tgtEl>
                                        <p:attrNameLst>
                                          <p:attrName>style.visibility</p:attrName>
                                        </p:attrNameLst>
                                      </p:cBhvr>
                                      <p:to>
                                        <p:strVal val="hidden"/>
                                      </p:to>
                                    </p:set>
                                  </p:childTnLst>
                                </p:cTn>
                              </p:par>
                              <p:par>
                                <p:cTn id="259" presetID="2" presetClass="exit" presetSubtype="8" fill="hold" grpId="2" nodeType="withEffect">
                                  <p:stCondLst>
                                    <p:cond delay="0"/>
                                  </p:stCondLst>
                                  <p:childTnLst>
                                    <p:anim calcmode="lin" valueType="num">
                                      <p:cBhvr additive="base">
                                        <p:cTn id="260" dur="3000"/>
                                        <p:tgtEl>
                                          <p:spTgt spid="20"/>
                                        </p:tgtEl>
                                        <p:attrNameLst>
                                          <p:attrName>ppt_x</p:attrName>
                                        </p:attrNameLst>
                                      </p:cBhvr>
                                      <p:tavLst>
                                        <p:tav tm="0">
                                          <p:val>
                                            <p:strVal val="ppt_x"/>
                                          </p:val>
                                        </p:tav>
                                        <p:tav tm="100000">
                                          <p:val>
                                            <p:strVal val="0-ppt_w/2"/>
                                          </p:val>
                                        </p:tav>
                                      </p:tavLst>
                                    </p:anim>
                                    <p:anim calcmode="lin" valueType="num">
                                      <p:cBhvr additive="base">
                                        <p:cTn id="261" dur="3000"/>
                                        <p:tgtEl>
                                          <p:spTgt spid="20"/>
                                        </p:tgtEl>
                                        <p:attrNameLst>
                                          <p:attrName>ppt_y</p:attrName>
                                        </p:attrNameLst>
                                      </p:cBhvr>
                                      <p:tavLst>
                                        <p:tav tm="0">
                                          <p:val>
                                            <p:strVal val="ppt_y"/>
                                          </p:val>
                                        </p:tav>
                                        <p:tav tm="100000">
                                          <p:val>
                                            <p:strVal val="ppt_y"/>
                                          </p:val>
                                        </p:tav>
                                      </p:tavLst>
                                    </p:anim>
                                    <p:set>
                                      <p:cBhvr>
                                        <p:cTn id="262" dur="1" fill="hold">
                                          <p:stCondLst>
                                            <p:cond delay="2999"/>
                                          </p:stCondLst>
                                        </p:cTn>
                                        <p:tgtEl>
                                          <p:spTgt spid="20"/>
                                        </p:tgtEl>
                                        <p:attrNameLst>
                                          <p:attrName>style.visibility</p:attrName>
                                        </p:attrNameLst>
                                      </p:cBhvr>
                                      <p:to>
                                        <p:strVal val="hidden"/>
                                      </p:to>
                                    </p:set>
                                  </p:childTnLst>
                                </p:cTn>
                              </p:par>
                              <p:par>
                                <p:cTn id="263" presetID="2" presetClass="exit" presetSubtype="8" fill="hold" grpId="2" nodeType="withEffect">
                                  <p:stCondLst>
                                    <p:cond delay="0"/>
                                  </p:stCondLst>
                                  <p:childTnLst>
                                    <p:anim calcmode="lin" valueType="num">
                                      <p:cBhvr additive="base">
                                        <p:cTn id="264" dur="3000"/>
                                        <p:tgtEl>
                                          <p:spTgt spid="21"/>
                                        </p:tgtEl>
                                        <p:attrNameLst>
                                          <p:attrName>ppt_x</p:attrName>
                                        </p:attrNameLst>
                                      </p:cBhvr>
                                      <p:tavLst>
                                        <p:tav tm="0">
                                          <p:val>
                                            <p:strVal val="ppt_x"/>
                                          </p:val>
                                        </p:tav>
                                        <p:tav tm="100000">
                                          <p:val>
                                            <p:strVal val="0-ppt_w/2"/>
                                          </p:val>
                                        </p:tav>
                                      </p:tavLst>
                                    </p:anim>
                                    <p:anim calcmode="lin" valueType="num">
                                      <p:cBhvr additive="base">
                                        <p:cTn id="265" dur="3000"/>
                                        <p:tgtEl>
                                          <p:spTgt spid="21"/>
                                        </p:tgtEl>
                                        <p:attrNameLst>
                                          <p:attrName>ppt_y</p:attrName>
                                        </p:attrNameLst>
                                      </p:cBhvr>
                                      <p:tavLst>
                                        <p:tav tm="0">
                                          <p:val>
                                            <p:strVal val="ppt_y"/>
                                          </p:val>
                                        </p:tav>
                                        <p:tav tm="100000">
                                          <p:val>
                                            <p:strVal val="ppt_y"/>
                                          </p:val>
                                        </p:tav>
                                      </p:tavLst>
                                    </p:anim>
                                    <p:set>
                                      <p:cBhvr>
                                        <p:cTn id="266" dur="1" fill="hold">
                                          <p:stCondLst>
                                            <p:cond delay="2999"/>
                                          </p:stCondLst>
                                        </p:cTn>
                                        <p:tgtEl>
                                          <p:spTgt spid="21"/>
                                        </p:tgtEl>
                                        <p:attrNameLst>
                                          <p:attrName>style.visibility</p:attrName>
                                        </p:attrNameLst>
                                      </p:cBhvr>
                                      <p:to>
                                        <p:strVal val="hidden"/>
                                      </p:to>
                                    </p:set>
                                  </p:childTnLst>
                                </p:cTn>
                              </p:par>
                              <p:par>
                                <p:cTn id="267" presetID="2" presetClass="exit" presetSubtype="8" fill="hold" grpId="2" nodeType="withEffect">
                                  <p:stCondLst>
                                    <p:cond delay="0"/>
                                  </p:stCondLst>
                                  <p:childTnLst>
                                    <p:anim calcmode="lin" valueType="num">
                                      <p:cBhvr additive="base">
                                        <p:cTn id="268" dur="3000"/>
                                        <p:tgtEl>
                                          <p:spTgt spid="22"/>
                                        </p:tgtEl>
                                        <p:attrNameLst>
                                          <p:attrName>ppt_x</p:attrName>
                                        </p:attrNameLst>
                                      </p:cBhvr>
                                      <p:tavLst>
                                        <p:tav tm="0">
                                          <p:val>
                                            <p:strVal val="ppt_x"/>
                                          </p:val>
                                        </p:tav>
                                        <p:tav tm="100000">
                                          <p:val>
                                            <p:strVal val="0-ppt_w/2"/>
                                          </p:val>
                                        </p:tav>
                                      </p:tavLst>
                                    </p:anim>
                                    <p:anim calcmode="lin" valueType="num">
                                      <p:cBhvr additive="base">
                                        <p:cTn id="269" dur="3000"/>
                                        <p:tgtEl>
                                          <p:spTgt spid="22"/>
                                        </p:tgtEl>
                                        <p:attrNameLst>
                                          <p:attrName>ppt_y</p:attrName>
                                        </p:attrNameLst>
                                      </p:cBhvr>
                                      <p:tavLst>
                                        <p:tav tm="0">
                                          <p:val>
                                            <p:strVal val="ppt_y"/>
                                          </p:val>
                                        </p:tav>
                                        <p:tav tm="100000">
                                          <p:val>
                                            <p:strVal val="ppt_y"/>
                                          </p:val>
                                        </p:tav>
                                      </p:tavLst>
                                    </p:anim>
                                    <p:set>
                                      <p:cBhvr>
                                        <p:cTn id="270" dur="1" fill="hold">
                                          <p:stCondLst>
                                            <p:cond delay="2999"/>
                                          </p:stCondLst>
                                        </p:cTn>
                                        <p:tgtEl>
                                          <p:spTgt spid="22"/>
                                        </p:tgtEl>
                                        <p:attrNameLst>
                                          <p:attrName>style.visibility</p:attrName>
                                        </p:attrNameLst>
                                      </p:cBhvr>
                                      <p:to>
                                        <p:strVal val="hidden"/>
                                      </p:to>
                                    </p:set>
                                  </p:childTnLst>
                                </p:cTn>
                              </p:par>
                              <p:par>
                                <p:cTn id="271" presetID="2" presetClass="exit" presetSubtype="8" fill="hold" grpId="2" nodeType="withEffect">
                                  <p:stCondLst>
                                    <p:cond delay="0"/>
                                  </p:stCondLst>
                                  <p:childTnLst>
                                    <p:anim calcmode="lin" valueType="num">
                                      <p:cBhvr additive="base">
                                        <p:cTn id="272" dur="3000"/>
                                        <p:tgtEl>
                                          <p:spTgt spid="23"/>
                                        </p:tgtEl>
                                        <p:attrNameLst>
                                          <p:attrName>ppt_x</p:attrName>
                                        </p:attrNameLst>
                                      </p:cBhvr>
                                      <p:tavLst>
                                        <p:tav tm="0">
                                          <p:val>
                                            <p:strVal val="ppt_x"/>
                                          </p:val>
                                        </p:tav>
                                        <p:tav tm="100000">
                                          <p:val>
                                            <p:strVal val="0-ppt_w/2"/>
                                          </p:val>
                                        </p:tav>
                                      </p:tavLst>
                                    </p:anim>
                                    <p:anim calcmode="lin" valueType="num">
                                      <p:cBhvr additive="base">
                                        <p:cTn id="273" dur="3000"/>
                                        <p:tgtEl>
                                          <p:spTgt spid="23"/>
                                        </p:tgtEl>
                                        <p:attrNameLst>
                                          <p:attrName>ppt_y</p:attrName>
                                        </p:attrNameLst>
                                      </p:cBhvr>
                                      <p:tavLst>
                                        <p:tav tm="0">
                                          <p:val>
                                            <p:strVal val="ppt_y"/>
                                          </p:val>
                                        </p:tav>
                                        <p:tav tm="100000">
                                          <p:val>
                                            <p:strVal val="ppt_y"/>
                                          </p:val>
                                        </p:tav>
                                      </p:tavLst>
                                    </p:anim>
                                    <p:set>
                                      <p:cBhvr>
                                        <p:cTn id="274" dur="1" fill="hold">
                                          <p:stCondLst>
                                            <p:cond delay="2999"/>
                                          </p:stCondLst>
                                        </p:cTn>
                                        <p:tgtEl>
                                          <p:spTgt spid="23"/>
                                        </p:tgtEl>
                                        <p:attrNameLst>
                                          <p:attrName>style.visibility</p:attrName>
                                        </p:attrNameLst>
                                      </p:cBhvr>
                                      <p:to>
                                        <p:strVal val="hidden"/>
                                      </p:to>
                                    </p:set>
                                  </p:childTnLst>
                                </p:cTn>
                              </p:par>
                              <p:par>
                                <p:cTn id="275" presetID="2" presetClass="exit" presetSubtype="2" fill="hold" grpId="2" nodeType="withEffect">
                                  <p:stCondLst>
                                    <p:cond delay="0"/>
                                  </p:stCondLst>
                                  <p:childTnLst>
                                    <p:anim calcmode="lin" valueType="num">
                                      <p:cBhvr additive="base">
                                        <p:cTn id="276" dur="3000"/>
                                        <p:tgtEl>
                                          <p:spTgt spid="24"/>
                                        </p:tgtEl>
                                        <p:attrNameLst>
                                          <p:attrName>ppt_x</p:attrName>
                                        </p:attrNameLst>
                                      </p:cBhvr>
                                      <p:tavLst>
                                        <p:tav tm="0">
                                          <p:val>
                                            <p:strVal val="ppt_x"/>
                                          </p:val>
                                        </p:tav>
                                        <p:tav tm="100000">
                                          <p:val>
                                            <p:strVal val="1+ppt_w/2"/>
                                          </p:val>
                                        </p:tav>
                                      </p:tavLst>
                                    </p:anim>
                                    <p:anim calcmode="lin" valueType="num">
                                      <p:cBhvr additive="base">
                                        <p:cTn id="277" dur="3000"/>
                                        <p:tgtEl>
                                          <p:spTgt spid="24"/>
                                        </p:tgtEl>
                                        <p:attrNameLst>
                                          <p:attrName>ppt_y</p:attrName>
                                        </p:attrNameLst>
                                      </p:cBhvr>
                                      <p:tavLst>
                                        <p:tav tm="0">
                                          <p:val>
                                            <p:strVal val="ppt_y"/>
                                          </p:val>
                                        </p:tav>
                                        <p:tav tm="100000">
                                          <p:val>
                                            <p:strVal val="ppt_y"/>
                                          </p:val>
                                        </p:tav>
                                      </p:tavLst>
                                    </p:anim>
                                    <p:set>
                                      <p:cBhvr>
                                        <p:cTn id="278" dur="1" fill="hold">
                                          <p:stCondLst>
                                            <p:cond delay="2999"/>
                                          </p:stCondLst>
                                        </p:cTn>
                                        <p:tgtEl>
                                          <p:spTgt spid="24"/>
                                        </p:tgtEl>
                                        <p:attrNameLst>
                                          <p:attrName>style.visibility</p:attrName>
                                        </p:attrNameLst>
                                      </p:cBhvr>
                                      <p:to>
                                        <p:strVal val="hidden"/>
                                      </p:to>
                                    </p:set>
                                  </p:childTnLst>
                                </p:cTn>
                              </p:par>
                              <p:par>
                                <p:cTn id="279" presetID="2" presetClass="exit" presetSubtype="2" fill="hold" grpId="2" nodeType="withEffect">
                                  <p:stCondLst>
                                    <p:cond delay="0"/>
                                  </p:stCondLst>
                                  <p:childTnLst>
                                    <p:anim calcmode="lin" valueType="num">
                                      <p:cBhvr additive="base">
                                        <p:cTn id="280" dur="3000"/>
                                        <p:tgtEl>
                                          <p:spTgt spid="25"/>
                                        </p:tgtEl>
                                        <p:attrNameLst>
                                          <p:attrName>ppt_x</p:attrName>
                                        </p:attrNameLst>
                                      </p:cBhvr>
                                      <p:tavLst>
                                        <p:tav tm="0">
                                          <p:val>
                                            <p:strVal val="ppt_x"/>
                                          </p:val>
                                        </p:tav>
                                        <p:tav tm="100000">
                                          <p:val>
                                            <p:strVal val="1+ppt_w/2"/>
                                          </p:val>
                                        </p:tav>
                                      </p:tavLst>
                                    </p:anim>
                                    <p:anim calcmode="lin" valueType="num">
                                      <p:cBhvr additive="base">
                                        <p:cTn id="281" dur="3000"/>
                                        <p:tgtEl>
                                          <p:spTgt spid="25"/>
                                        </p:tgtEl>
                                        <p:attrNameLst>
                                          <p:attrName>ppt_y</p:attrName>
                                        </p:attrNameLst>
                                      </p:cBhvr>
                                      <p:tavLst>
                                        <p:tav tm="0">
                                          <p:val>
                                            <p:strVal val="ppt_y"/>
                                          </p:val>
                                        </p:tav>
                                        <p:tav tm="100000">
                                          <p:val>
                                            <p:strVal val="ppt_y"/>
                                          </p:val>
                                        </p:tav>
                                      </p:tavLst>
                                    </p:anim>
                                    <p:set>
                                      <p:cBhvr>
                                        <p:cTn id="282" dur="1" fill="hold">
                                          <p:stCondLst>
                                            <p:cond delay="2999"/>
                                          </p:stCondLst>
                                        </p:cTn>
                                        <p:tgtEl>
                                          <p:spTgt spid="25"/>
                                        </p:tgtEl>
                                        <p:attrNameLst>
                                          <p:attrName>style.visibility</p:attrName>
                                        </p:attrNameLst>
                                      </p:cBhvr>
                                      <p:to>
                                        <p:strVal val="hidden"/>
                                      </p:to>
                                    </p:set>
                                  </p:childTnLst>
                                </p:cTn>
                              </p:par>
                              <p:par>
                                <p:cTn id="283" presetID="2" presetClass="exit" presetSubtype="2" fill="hold" grpId="2" nodeType="withEffect">
                                  <p:stCondLst>
                                    <p:cond delay="0"/>
                                  </p:stCondLst>
                                  <p:childTnLst>
                                    <p:anim calcmode="lin" valueType="num">
                                      <p:cBhvr additive="base">
                                        <p:cTn id="284" dur="3000"/>
                                        <p:tgtEl>
                                          <p:spTgt spid="26"/>
                                        </p:tgtEl>
                                        <p:attrNameLst>
                                          <p:attrName>ppt_x</p:attrName>
                                        </p:attrNameLst>
                                      </p:cBhvr>
                                      <p:tavLst>
                                        <p:tav tm="0">
                                          <p:val>
                                            <p:strVal val="ppt_x"/>
                                          </p:val>
                                        </p:tav>
                                        <p:tav tm="100000">
                                          <p:val>
                                            <p:strVal val="1+ppt_w/2"/>
                                          </p:val>
                                        </p:tav>
                                      </p:tavLst>
                                    </p:anim>
                                    <p:anim calcmode="lin" valueType="num">
                                      <p:cBhvr additive="base">
                                        <p:cTn id="285" dur="3000"/>
                                        <p:tgtEl>
                                          <p:spTgt spid="26"/>
                                        </p:tgtEl>
                                        <p:attrNameLst>
                                          <p:attrName>ppt_y</p:attrName>
                                        </p:attrNameLst>
                                      </p:cBhvr>
                                      <p:tavLst>
                                        <p:tav tm="0">
                                          <p:val>
                                            <p:strVal val="ppt_y"/>
                                          </p:val>
                                        </p:tav>
                                        <p:tav tm="100000">
                                          <p:val>
                                            <p:strVal val="ppt_y"/>
                                          </p:val>
                                        </p:tav>
                                      </p:tavLst>
                                    </p:anim>
                                    <p:set>
                                      <p:cBhvr>
                                        <p:cTn id="286" dur="1" fill="hold">
                                          <p:stCondLst>
                                            <p:cond delay="2999"/>
                                          </p:stCondLst>
                                        </p:cTn>
                                        <p:tgtEl>
                                          <p:spTgt spid="26"/>
                                        </p:tgtEl>
                                        <p:attrNameLst>
                                          <p:attrName>style.visibility</p:attrName>
                                        </p:attrNameLst>
                                      </p:cBhvr>
                                      <p:to>
                                        <p:strVal val="hidden"/>
                                      </p:to>
                                    </p:set>
                                  </p:childTnLst>
                                </p:cTn>
                              </p:par>
                              <p:par>
                                <p:cTn id="287" presetID="2" presetClass="exit" presetSubtype="2" fill="hold" grpId="2" nodeType="withEffect">
                                  <p:stCondLst>
                                    <p:cond delay="0"/>
                                  </p:stCondLst>
                                  <p:childTnLst>
                                    <p:anim calcmode="lin" valueType="num">
                                      <p:cBhvr additive="base">
                                        <p:cTn id="288" dur="3000"/>
                                        <p:tgtEl>
                                          <p:spTgt spid="27"/>
                                        </p:tgtEl>
                                        <p:attrNameLst>
                                          <p:attrName>ppt_x</p:attrName>
                                        </p:attrNameLst>
                                      </p:cBhvr>
                                      <p:tavLst>
                                        <p:tav tm="0">
                                          <p:val>
                                            <p:strVal val="ppt_x"/>
                                          </p:val>
                                        </p:tav>
                                        <p:tav tm="100000">
                                          <p:val>
                                            <p:strVal val="1+ppt_w/2"/>
                                          </p:val>
                                        </p:tav>
                                      </p:tavLst>
                                    </p:anim>
                                    <p:anim calcmode="lin" valueType="num">
                                      <p:cBhvr additive="base">
                                        <p:cTn id="289" dur="3000"/>
                                        <p:tgtEl>
                                          <p:spTgt spid="27"/>
                                        </p:tgtEl>
                                        <p:attrNameLst>
                                          <p:attrName>ppt_y</p:attrName>
                                        </p:attrNameLst>
                                      </p:cBhvr>
                                      <p:tavLst>
                                        <p:tav tm="0">
                                          <p:val>
                                            <p:strVal val="ppt_y"/>
                                          </p:val>
                                        </p:tav>
                                        <p:tav tm="100000">
                                          <p:val>
                                            <p:strVal val="ppt_y"/>
                                          </p:val>
                                        </p:tav>
                                      </p:tavLst>
                                    </p:anim>
                                    <p:set>
                                      <p:cBhvr>
                                        <p:cTn id="290" dur="1" fill="hold">
                                          <p:stCondLst>
                                            <p:cond delay="2999"/>
                                          </p:stCondLst>
                                        </p:cTn>
                                        <p:tgtEl>
                                          <p:spTgt spid="27"/>
                                        </p:tgtEl>
                                        <p:attrNameLst>
                                          <p:attrName>style.visibility</p:attrName>
                                        </p:attrNameLst>
                                      </p:cBhvr>
                                      <p:to>
                                        <p:strVal val="hidden"/>
                                      </p:to>
                                    </p:set>
                                  </p:childTnLst>
                                </p:cTn>
                              </p:par>
                              <p:par>
                                <p:cTn id="291" presetID="2" presetClass="exit" presetSubtype="2" fill="hold" grpId="2" nodeType="withEffect">
                                  <p:stCondLst>
                                    <p:cond delay="0"/>
                                  </p:stCondLst>
                                  <p:childTnLst>
                                    <p:anim calcmode="lin" valueType="num">
                                      <p:cBhvr additive="base">
                                        <p:cTn id="292" dur="3000"/>
                                        <p:tgtEl>
                                          <p:spTgt spid="28"/>
                                        </p:tgtEl>
                                        <p:attrNameLst>
                                          <p:attrName>ppt_x</p:attrName>
                                        </p:attrNameLst>
                                      </p:cBhvr>
                                      <p:tavLst>
                                        <p:tav tm="0">
                                          <p:val>
                                            <p:strVal val="ppt_x"/>
                                          </p:val>
                                        </p:tav>
                                        <p:tav tm="100000">
                                          <p:val>
                                            <p:strVal val="1+ppt_w/2"/>
                                          </p:val>
                                        </p:tav>
                                      </p:tavLst>
                                    </p:anim>
                                    <p:anim calcmode="lin" valueType="num">
                                      <p:cBhvr additive="base">
                                        <p:cTn id="293" dur="3000"/>
                                        <p:tgtEl>
                                          <p:spTgt spid="28"/>
                                        </p:tgtEl>
                                        <p:attrNameLst>
                                          <p:attrName>ppt_y</p:attrName>
                                        </p:attrNameLst>
                                      </p:cBhvr>
                                      <p:tavLst>
                                        <p:tav tm="0">
                                          <p:val>
                                            <p:strVal val="ppt_y"/>
                                          </p:val>
                                        </p:tav>
                                        <p:tav tm="100000">
                                          <p:val>
                                            <p:strVal val="ppt_y"/>
                                          </p:val>
                                        </p:tav>
                                      </p:tavLst>
                                    </p:anim>
                                    <p:set>
                                      <p:cBhvr>
                                        <p:cTn id="294" dur="1" fill="hold">
                                          <p:stCondLst>
                                            <p:cond delay="2999"/>
                                          </p:stCondLst>
                                        </p:cTn>
                                        <p:tgtEl>
                                          <p:spTgt spid="28"/>
                                        </p:tgtEl>
                                        <p:attrNameLst>
                                          <p:attrName>style.visibility</p:attrName>
                                        </p:attrNameLst>
                                      </p:cBhvr>
                                      <p:to>
                                        <p:strVal val="hidden"/>
                                      </p:to>
                                    </p:set>
                                  </p:childTnLst>
                                </p:cTn>
                              </p:par>
                              <p:par>
                                <p:cTn id="295" presetID="2" presetClass="exit" presetSubtype="2" fill="hold" grpId="2" nodeType="withEffect">
                                  <p:stCondLst>
                                    <p:cond delay="0"/>
                                  </p:stCondLst>
                                  <p:childTnLst>
                                    <p:anim calcmode="lin" valueType="num">
                                      <p:cBhvr additive="base">
                                        <p:cTn id="296" dur="3000"/>
                                        <p:tgtEl>
                                          <p:spTgt spid="29"/>
                                        </p:tgtEl>
                                        <p:attrNameLst>
                                          <p:attrName>ppt_x</p:attrName>
                                        </p:attrNameLst>
                                      </p:cBhvr>
                                      <p:tavLst>
                                        <p:tav tm="0">
                                          <p:val>
                                            <p:strVal val="ppt_x"/>
                                          </p:val>
                                        </p:tav>
                                        <p:tav tm="100000">
                                          <p:val>
                                            <p:strVal val="1+ppt_w/2"/>
                                          </p:val>
                                        </p:tav>
                                      </p:tavLst>
                                    </p:anim>
                                    <p:anim calcmode="lin" valueType="num">
                                      <p:cBhvr additive="base">
                                        <p:cTn id="297" dur="3000"/>
                                        <p:tgtEl>
                                          <p:spTgt spid="29"/>
                                        </p:tgtEl>
                                        <p:attrNameLst>
                                          <p:attrName>ppt_y</p:attrName>
                                        </p:attrNameLst>
                                      </p:cBhvr>
                                      <p:tavLst>
                                        <p:tav tm="0">
                                          <p:val>
                                            <p:strVal val="ppt_y"/>
                                          </p:val>
                                        </p:tav>
                                        <p:tav tm="100000">
                                          <p:val>
                                            <p:strVal val="ppt_y"/>
                                          </p:val>
                                        </p:tav>
                                      </p:tavLst>
                                    </p:anim>
                                    <p:set>
                                      <p:cBhvr>
                                        <p:cTn id="298" dur="1" fill="hold">
                                          <p:stCondLst>
                                            <p:cond delay="2999"/>
                                          </p:stCondLst>
                                        </p:cTn>
                                        <p:tgtEl>
                                          <p:spTgt spid="29"/>
                                        </p:tgtEl>
                                        <p:attrNameLst>
                                          <p:attrName>style.visibility</p:attrName>
                                        </p:attrNameLst>
                                      </p:cBhvr>
                                      <p:to>
                                        <p:strVal val="hidden"/>
                                      </p:to>
                                    </p:set>
                                  </p:childTnLst>
                                </p:cTn>
                              </p:par>
                              <p:par>
                                <p:cTn id="299" presetID="2" presetClass="exit" presetSubtype="2" fill="hold" grpId="2" nodeType="withEffect">
                                  <p:stCondLst>
                                    <p:cond delay="0"/>
                                  </p:stCondLst>
                                  <p:childTnLst>
                                    <p:anim calcmode="lin" valueType="num">
                                      <p:cBhvr additive="base">
                                        <p:cTn id="300" dur="3000"/>
                                        <p:tgtEl>
                                          <p:spTgt spid="30"/>
                                        </p:tgtEl>
                                        <p:attrNameLst>
                                          <p:attrName>ppt_x</p:attrName>
                                        </p:attrNameLst>
                                      </p:cBhvr>
                                      <p:tavLst>
                                        <p:tav tm="0">
                                          <p:val>
                                            <p:strVal val="ppt_x"/>
                                          </p:val>
                                        </p:tav>
                                        <p:tav tm="100000">
                                          <p:val>
                                            <p:strVal val="1+ppt_w/2"/>
                                          </p:val>
                                        </p:tav>
                                      </p:tavLst>
                                    </p:anim>
                                    <p:anim calcmode="lin" valueType="num">
                                      <p:cBhvr additive="base">
                                        <p:cTn id="301" dur="3000"/>
                                        <p:tgtEl>
                                          <p:spTgt spid="30"/>
                                        </p:tgtEl>
                                        <p:attrNameLst>
                                          <p:attrName>ppt_y</p:attrName>
                                        </p:attrNameLst>
                                      </p:cBhvr>
                                      <p:tavLst>
                                        <p:tav tm="0">
                                          <p:val>
                                            <p:strVal val="ppt_y"/>
                                          </p:val>
                                        </p:tav>
                                        <p:tav tm="100000">
                                          <p:val>
                                            <p:strVal val="ppt_y"/>
                                          </p:val>
                                        </p:tav>
                                      </p:tavLst>
                                    </p:anim>
                                    <p:set>
                                      <p:cBhvr>
                                        <p:cTn id="302" dur="1" fill="hold">
                                          <p:stCondLst>
                                            <p:cond delay="2999"/>
                                          </p:stCondLst>
                                        </p:cTn>
                                        <p:tgtEl>
                                          <p:spTgt spid="30"/>
                                        </p:tgtEl>
                                        <p:attrNameLst>
                                          <p:attrName>style.visibility</p:attrName>
                                        </p:attrNameLst>
                                      </p:cBhvr>
                                      <p:to>
                                        <p:strVal val="hidden"/>
                                      </p:to>
                                    </p:set>
                                  </p:childTnLst>
                                </p:cTn>
                              </p:par>
                              <p:par>
                                <p:cTn id="303" presetID="2" presetClass="exit" presetSubtype="2" fill="hold" grpId="2" nodeType="withEffect">
                                  <p:stCondLst>
                                    <p:cond delay="0"/>
                                  </p:stCondLst>
                                  <p:childTnLst>
                                    <p:anim calcmode="lin" valueType="num">
                                      <p:cBhvr additive="base">
                                        <p:cTn id="304" dur="3000"/>
                                        <p:tgtEl>
                                          <p:spTgt spid="31"/>
                                        </p:tgtEl>
                                        <p:attrNameLst>
                                          <p:attrName>ppt_x</p:attrName>
                                        </p:attrNameLst>
                                      </p:cBhvr>
                                      <p:tavLst>
                                        <p:tav tm="0">
                                          <p:val>
                                            <p:strVal val="ppt_x"/>
                                          </p:val>
                                        </p:tav>
                                        <p:tav tm="100000">
                                          <p:val>
                                            <p:strVal val="1+ppt_w/2"/>
                                          </p:val>
                                        </p:tav>
                                      </p:tavLst>
                                    </p:anim>
                                    <p:anim calcmode="lin" valueType="num">
                                      <p:cBhvr additive="base">
                                        <p:cTn id="305" dur="3000"/>
                                        <p:tgtEl>
                                          <p:spTgt spid="31"/>
                                        </p:tgtEl>
                                        <p:attrNameLst>
                                          <p:attrName>ppt_y</p:attrName>
                                        </p:attrNameLst>
                                      </p:cBhvr>
                                      <p:tavLst>
                                        <p:tav tm="0">
                                          <p:val>
                                            <p:strVal val="ppt_y"/>
                                          </p:val>
                                        </p:tav>
                                        <p:tav tm="100000">
                                          <p:val>
                                            <p:strVal val="ppt_y"/>
                                          </p:val>
                                        </p:tav>
                                      </p:tavLst>
                                    </p:anim>
                                    <p:set>
                                      <p:cBhvr>
                                        <p:cTn id="306" dur="1" fill="hold">
                                          <p:stCondLst>
                                            <p:cond delay="2999"/>
                                          </p:stCondLst>
                                        </p:cTn>
                                        <p:tgtEl>
                                          <p:spTgt spid="31"/>
                                        </p:tgtEl>
                                        <p:attrNameLst>
                                          <p:attrName>style.visibility</p:attrName>
                                        </p:attrNameLst>
                                      </p:cBhvr>
                                      <p:to>
                                        <p:strVal val="hidden"/>
                                      </p:to>
                                    </p:set>
                                  </p:childTnLst>
                                </p:cTn>
                              </p:par>
                              <p:par>
                                <p:cTn id="307" presetID="2" presetClass="exit" presetSubtype="2" fill="hold" grpId="2" nodeType="withEffect">
                                  <p:stCondLst>
                                    <p:cond delay="0"/>
                                  </p:stCondLst>
                                  <p:childTnLst>
                                    <p:anim calcmode="lin" valueType="num">
                                      <p:cBhvr additive="base">
                                        <p:cTn id="308" dur="3000"/>
                                        <p:tgtEl>
                                          <p:spTgt spid="32"/>
                                        </p:tgtEl>
                                        <p:attrNameLst>
                                          <p:attrName>ppt_x</p:attrName>
                                        </p:attrNameLst>
                                      </p:cBhvr>
                                      <p:tavLst>
                                        <p:tav tm="0">
                                          <p:val>
                                            <p:strVal val="ppt_x"/>
                                          </p:val>
                                        </p:tav>
                                        <p:tav tm="100000">
                                          <p:val>
                                            <p:strVal val="1+ppt_w/2"/>
                                          </p:val>
                                        </p:tav>
                                      </p:tavLst>
                                    </p:anim>
                                    <p:anim calcmode="lin" valueType="num">
                                      <p:cBhvr additive="base">
                                        <p:cTn id="309" dur="3000"/>
                                        <p:tgtEl>
                                          <p:spTgt spid="32"/>
                                        </p:tgtEl>
                                        <p:attrNameLst>
                                          <p:attrName>ppt_y</p:attrName>
                                        </p:attrNameLst>
                                      </p:cBhvr>
                                      <p:tavLst>
                                        <p:tav tm="0">
                                          <p:val>
                                            <p:strVal val="ppt_y"/>
                                          </p:val>
                                        </p:tav>
                                        <p:tav tm="100000">
                                          <p:val>
                                            <p:strVal val="ppt_y"/>
                                          </p:val>
                                        </p:tav>
                                      </p:tavLst>
                                    </p:anim>
                                    <p:set>
                                      <p:cBhvr>
                                        <p:cTn id="310" dur="1" fill="hold">
                                          <p:stCondLst>
                                            <p:cond delay="2999"/>
                                          </p:stCondLst>
                                        </p:cTn>
                                        <p:tgtEl>
                                          <p:spTgt spid="32"/>
                                        </p:tgtEl>
                                        <p:attrNameLst>
                                          <p:attrName>style.visibility</p:attrName>
                                        </p:attrNameLst>
                                      </p:cBhvr>
                                      <p:to>
                                        <p:strVal val="hidden"/>
                                      </p:to>
                                    </p:set>
                                  </p:childTnLst>
                                </p:cTn>
                              </p:par>
                              <p:par>
                                <p:cTn id="311" presetID="2" presetClass="exit" presetSubtype="2" fill="hold" grpId="2" nodeType="withEffect">
                                  <p:stCondLst>
                                    <p:cond delay="0"/>
                                  </p:stCondLst>
                                  <p:childTnLst>
                                    <p:anim calcmode="lin" valueType="num">
                                      <p:cBhvr additive="base">
                                        <p:cTn id="312" dur="3000"/>
                                        <p:tgtEl>
                                          <p:spTgt spid="33"/>
                                        </p:tgtEl>
                                        <p:attrNameLst>
                                          <p:attrName>ppt_x</p:attrName>
                                        </p:attrNameLst>
                                      </p:cBhvr>
                                      <p:tavLst>
                                        <p:tav tm="0">
                                          <p:val>
                                            <p:strVal val="ppt_x"/>
                                          </p:val>
                                        </p:tav>
                                        <p:tav tm="100000">
                                          <p:val>
                                            <p:strVal val="1+ppt_w/2"/>
                                          </p:val>
                                        </p:tav>
                                      </p:tavLst>
                                    </p:anim>
                                    <p:anim calcmode="lin" valueType="num">
                                      <p:cBhvr additive="base">
                                        <p:cTn id="313" dur="3000"/>
                                        <p:tgtEl>
                                          <p:spTgt spid="33"/>
                                        </p:tgtEl>
                                        <p:attrNameLst>
                                          <p:attrName>ppt_y</p:attrName>
                                        </p:attrNameLst>
                                      </p:cBhvr>
                                      <p:tavLst>
                                        <p:tav tm="0">
                                          <p:val>
                                            <p:strVal val="ppt_y"/>
                                          </p:val>
                                        </p:tav>
                                        <p:tav tm="100000">
                                          <p:val>
                                            <p:strVal val="ppt_y"/>
                                          </p:val>
                                        </p:tav>
                                      </p:tavLst>
                                    </p:anim>
                                    <p:set>
                                      <p:cBhvr>
                                        <p:cTn id="314" dur="1" fill="hold">
                                          <p:stCondLst>
                                            <p:cond delay="2999"/>
                                          </p:stCondLst>
                                        </p:cTn>
                                        <p:tgtEl>
                                          <p:spTgt spid="33"/>
                                        </p:tgtEl>
                                        <p:attrNameLst>
                                          <p:attrName>style.visibility</p:attrName>
                                        </p:attrNameLst>
                                      </p:cBhvr>
                                      <p:to>
                                        <p:strVal val="hidden"/>
                                      </p:to>
                                    </p:set>
                                  </p:childTnLst>
                                </p:cTn>
                              </p:par>
                              <p:par>
                                <p:cTn id="315" presetID="2" presetClass="exit" presetSubtype="2" fill="hold" grpId="2" nodeType="withEffect">
                                  <p:stCondLst>
                                    <p:cond delay="0"/>
                                  </p:stCondLst>
                                  <p:childTnLst>
                                    <p:anim calcmode="lin" valueType="num">
                                      <p:cBhvr additive="base">
                                        <p:cTn id="316" dur="3000"/>
                                        <p:tgtEl>
                                          <p:spTgt spid="34"/>
                                        </p:tgtEl>
                                        <p:attrNameLst>
                                          <p:attrName>ppt_x</p:attrName>
                                        </p:attrNameLst>
                                      </p:cBhvr>
                                      <p:tavLst>
                                        <p:tav tm="0">
                                          <p:val>
                                            <p:strVal val="ppt_x"/>
                                          </p:val>
                                        </p:tav>
                                        <p:tav tm="100000">
                                          <p:val>
                                            <p:strVal val="1+ppt_w/2"/>
                                          </p:val>
                                        </p:tav>
                                      </p:tavLst>
                                    </p:anim>
                                    <p:anim calcmode="lin" valueType="num">
                                      <p:cBhvr additive="base">
                                        <p:cTn id="317" dur="3000"/>
                                        <p:tgtEl>
                                          <p:spTgt spid="34"/>
                                        </p:tgtEl>
                                        <p:attrNameLst>
                                          <p:attrName>ppt_y</p:attrName>
                                        </p:attrNameLst>
                                      </p:cBhvr>
                                      <p:tavLst>
                                        <p:tav tm="0">
                                          <p:val>
                                            <p:strVal val="ppt_y"/>
                                          </p:val>
                                        </p:tav>
                                        <p:tav tm="100000">
                                          <p:val>
                                            <p:strVal val="ppt_y"/>
                                          </p:val>
                                        </p:tav>
                                      </p:tavLst>
                                    </p:anim>
                                    <p:set>
                                      <p:cBhvr>
                                        <p:cTn id="318" dur="1" fill="hold">
                                          <p:stCondLst>
                                            <p:cond delay="2999"/>
                                          </p:stCondLst>
                                        </p:cTn>
                                        <p:tgtEl>
                                          <p:spTgt spid="34"/>
                                        </p:tgtEl>
                                        <p:attrNameLst>
                                          <p:attrName>style.visibility</p:attrName>
                                        </p:attrNameLst>
                                      </p:cBhvr>
                                      <p:to>
                                        <p:strVal val="hidden"/>
                                      </p:to>
                                    </p:set>
                                  </p:childTnLst>
                                </p:cTn>
                              </p:par>
                              <p:par>
                                <p:cTn id="319" presetID="2" presetClass="exit" presetSubtype="2" fill="hold" grpId="2" nodeType="withEffect">
                                  <p:stCondLst>
                                    <p:cond delay="0"/>
                                  </p:stCondLst>
                                  <p:childTnLst>
                                    <p:anim calcmode="lin" valueType="num">
                                      <p:cBhvr additive="base">
                                        <p:cTn id="320" dur="3000"/>
                                        <p:tgtEl>
                                          <p:spTgt spid="35"/>
                                        </p:tgtEl>
                                        <p:attrNameLst>
                                          <p:attrName>ppt_x</p:attrName>
                                        </p:attrNameLst>
                                      </p:cBhvr>
                                      <p:tavLst>
                                        <p:tav tm="0">
                                          <p:val>
                                            <p:strVal val="ppt_x"/>
                                          </p:val>
                                        </p:tav>
                                        <p:tav tm="100000">
                                          <p:val>
                                            <p:strVal val="1+ppt_w/2"/>
                                          </p:val>
                                        </p:tav>
                                      </p:tavLst>
                                    </p:anim>
                                    <p:anim calcmode="lin" valueType="num">
                                      <p:cBhvr additive="base">
                                        <p:cTn id="321" dur="3000"/>
                                        <p:tgtEl>
                                          <p:spTgt spid="35"/>
                                        </p:tgtEl>
                                        <p:attrNameLst>
                                          <p:attrName>ppt_y</p:attrName>
                                        </p:attrNameLst>
                                      </p:cBhvr>
                                      <p:tavLst>
                                        <p:tav tm="0">
                                          <p:val>
                                            <p:strVal val="ppt_y"/>
                                          </p:val>
                                        </p:tav>
                                        <p:tav tm="100000">
                                          <p:val>
                                            <p:strVal val="ppt_y"/>
                                          </p:val>
                                        </p:tav>
                                      </p:tavLst>
                                    </p:anim>
                                    <p:set>
                                      <p:cBhvr>
                                        <p:cTn id="322" dur="1" fill="hold">
                                          <p:stCondLst>
                                            <p:cond delay="2999"/>
                                          </p:stCondLst>
                                        </p:cTn>
                                        <p:tgtEl>
                                          <p:spTgt spid="35"/>
                                        </p:tgtEl>
                                        <p:attrNameLst>
                                          <p:attrName>style.visibility</p:attrName>
                                        </p:attrNameLst>
                                      </p:cBhvr>
                                      <p:to>
                                        <p:strVal val="hidden"/>
                                      </p:to>
                                    </p:set>
                                  </p:childTnLst>
                                </p:cTn>
                              </p:par>
                              <p:par>
                                <p:cTn id="323" presetID="2" presetClass="exit" presetSubtype="2" fill="hold" grpId="2" nodeType="withEffect">
                                  <p:stCondLst>
                                    <p:cond delay="0"/>
                                  </p:stCondLst>
                                  <p:childTnLst>
                                    <p:anim calcmode="lin" valueType="num">
                                      <p:cBhvr additive="base">
                                        <p:cTn id="324" dur="3000"/>
                                        <p:tgtEl>
                                          <p:spTgt spid="36"/>
                                        </p:tgtEl>
                                        <p:attrNameLst>
                                          <p:attrName>ppt_x</p:attrName>
                                        </p:attrNameLst>
                                      </p:cBhvr>
                                      <p:tavLst>
                                        <p:tav tm="0">
                                          <p:val>
                                            <p:strVal val="ppt_x"/>
                                          </p:val>
                                        </p:tav>
                                        <p:tav tm="100000">
                                          <p:val>
                                            <p:strVal val="1+ppt_w/2"/>
                                          </p:val>
                                        </p:tav>
                                      </p:tavLst>
                                    </p:anim>
                                    <p:anim calcmode="lin" valueType="num">
                                      <p:cBhvr additive="base">
                                        <p:cTn id="325" dur="3000"/>
                                        <p:tgtEl>
                                          <p:spTgt spid="36"/>
                                        </p:tgtEl>
                                        <p:attrNameLst>
                                          <p:attrName>ppt_y</p:attrName>
                                        </p:attrNameLst>
                                      </p:cBhvr>
                                      <p:tavLst>
                                        <p:tav tm="0">
                                          <p:val>
                                            <p:strVal val="ppt_y"/>
                                          </p:val>
                                        </p:tav>
                                        <p:tav tm="100000">
                                          <p:val>
                                            <p:strVal val="ppt_y"/>
                                          </p:val>
                                        </p:tav>
                                      </p:tavLst>
                                    </p:anim>
                                    <p:set>
                                      <p:cBhvr>
                                        <p:cTn id="326" dur="1" fill="hold">
                                          <p:stCondLst>
                                            <p:cond delay="2999"/>
                                          </p:stCondLst>
                                        </p:cTn>
                                        <p:tgtEl>
                                          <p:spTgt spid="36"/>
                                        </p:tgtEl>
                                        <p:attrNameLst>
                                          <p:attrName>style.visibility</p:attrName>
                                        </p:attrNameLst>
                                      </p:cBhvr>
                                      <p:to>
                                        <p:strVal val="hidden"/>
                                      </p:to>
                                    </p:set>
                                  </p:childTnLst>
                                </p:cTn>
                              </p:par>
                              <p:par>
                                <p:cTn id="327" presetID="2" presetClass="exit" presetSubtype="2" fill="hold" grpId="2" nodeType="withEffect">
                                  <p:stCondLst>
                                    <p:cond delay="0"/>
                                  </p:stCondLst>
                                  <p:childTnLst>
                                    <p:anim calcmode="lin" valueType="num">
                                      <p:cBhvr additive="base">
                                        <p:cTn id="328" dur="3000"/>
                                        <p:tgtEl>
                                          <p:spTgt spid="37"/>
                                        </p:tgtEl>
                                        <p:attrNameLst>
                                          <p:attrName>ppt_x</p:attrName>
                                        </p:attrNameLst>
                                      </p:cBhvr>
                                      <p:tavLst>
                                        <p:tav tm="0">
                                          <p:val>
                                            <p:strVal val="ppt_x"/>
                                          </p:val>
                                        </p:tav>
                                        <p:tav tm="100000">
                                          <p:val>
                                            <p:strVal val="1+ppt_w/2"/>
                                          </p:val>
                                        </p:tav>
                                      </p:tavLst>
                                    </p:anim>
                                    <p:anim calcmode="lin" valueType="num">
                                      <p:cBhvr additive="base">
                                        <p:cTn id="329" dur="3000"/>
                                        <p:tgtEl>
                                          <p:spTgt spid="37"/>
                                        </p:tgtEl>
                                        <p:attrNameLst>
                                          <p:attrName>ppt_y</p:attrName>
                                        </p:attrNameLst>
                                      </p:cBhvr>
                                      <p:tavLst>
                                        <p:tav tm="0">
                                          <p:val>
                                            <p:strVal val="ppt_y"/>
                                          </p:val>
                                        </p:tav>
                                        <p:tav tm="100000">
                                          <p:val>
                                            <p:strVal val="ppt_y"/>
                                          </p:val>
                                        </p:tav>
                                      </p:tavLst>
                                    </p:anim>
                                    <p:set>
                                      <p:cBhvr>
                                        <p:cTn id="330" dur="1" fill="hold">
                                          <p:stCondLst>
                                            <p:cond delay="2999"/>
                                          </p:stCondLst>
                                        </p:cTn>
                                        <p:tgtEl>
                                          <p:spTgt spid="37"/>
                                        </p:tgtEl>
                                        <p:attrNameLst>
                                          <p:attrName>style.visibility</p:attrName>
                                        </p:attrNameLst>
                                      </p:cBhvr>
                                      <p:to>
                                        <p:strVal val="hidden"/>
                                      </p:to>
                                    </p:set>
                                  </p:childTnLst>
                                </p:cTn>
                              </p:par>
                              <p:par>
                                <p:cTn id="331" presetID="2" presetClass="exit" presetSubtype="2" fill="hold" grpId="2" nodeType="withEffect">
                                  <p:stCondLst>
                                    <p:cond delay="0"/>
                                  </p:stCondLst>
                                  <p:childTnLst>
                                    <p:anim calcmode="lin" valueType="num">
                                      <p:cBhvr additive="base">
                                        <p:cTn id="332" dur="3000"/>
                                        <p:tgtEl>
                                          <p:spTgt spid="38"/>
                                        </p:tgtEl>
                                        <p:attrNameLst>
                                          <p:attrName>ppt_x</p:attrName>
                                        </p:attrNameLst>
                                      </p:cBhvr>
                                      <p:tavLst>
                                        <p:tav tm="0">
                                          <p:val>
                                            <p:strVal val="ppt_x"/>
                                          </p:val>
                                        </p:tav>
                                        <p:tav tm="100000">
                                          <p:val>
                                            <p:strVal val="1+ppt_w/2"/>
                                          </p:val>
                                        </p:tav>
                                      </p:tavLst>
                                    </p:anim>
                                    <p:anim calcmode="lin" valueType="num">
                                      <p:cBhvr additive="base">
                                        <p:cTn id="333" dur="3000"/>
                                        <p:tgtEl>
                                          <p:spTgt spid="38"/>
                                        </p:tgtEl>
                                        <p:attrNameLst>
                                          <p:attrName>ppt_y</p:attrName>
                                        </p:attrNameLst>
                                      </p:cBhvr>
                                      <p:tavLst>
                                        <p:tav tm="0">
                                          <p:val>
                                            <p:strVal val="ppt_y"/>
                                          </p:val>
                                        </p:tav>
                                        <p:tav tm="100000">
                                          <p:val>
                                            <p:strVal val="ppt_y"/>
                                          </p:val>
                                        </p:tav>
                                      </p:tavLst>
                                    </p:anim>
                                    <p:set>
                                      <p:cBhvr>
                                        <p:cTn id="334" dur="1" fill="hold">
                                          <p:stCondLst>
                                            <p:cond delay="2999"/>
                                          </p:stCondLst>
                                        </p:cTn>
                                        <p:tgtEl>
                                          <p:spTgt spid="38"/>
                                        </p:tgtEl>
                                        <p:attrNameLst>
                                          <p:attrName>style.visibility</p:attrName>
                                        </p:attrNameLst>
                                      </p:cBhvr>
                                      <p:to>
                                        <p:strVal val="hidden"/>
                                      </p:to>
                                    </p:set>
                                  </p:childTnLst>
                                </p:cTn>
                              </p:par>
                              <p:par>
                                <p:cTn id="335" presetID="2" presetClass="exit" presetSubtype="2" fill="hold" grpId="2" nodeType="withEffect">
                                  <p:stCondLst>
                                    <p:cond delay="0"/>
                                  </p:stCondLst>
                                  <p:childTnLst>
                                    <p:anim calcmode="lin" valueType="num">
                                      <p:cBhvr additive="base">
                                        <p:cTn id="336" dur="3000"/>
                                        <p:tgtEl>
                                          <p:spTgt spid="39"/>
                                        </p:tgtEl>
                                        <p:attrNameLst>
                                          <p:attrName>ppt_x</p:attrName>
                                        </p:attrNameLst>
                                      </p:cBhvr>
                                      <p:tavLst>
                                        <p:tav tm="0">
                                          <p:val>
                                            <p:strVal val="ppt_x"/>
                                          </p:val>
                                        </p:tav>
                                        <p:tav tm="100000">
                                          <p:val>
                                            <p:strVal val="1+ppt_w/2"/>
                                          </p:val>
                                        </p:tav>
                                      </p:tavLst>
                                    </p:anim>
                                    <p:anim calcmode="lin" valueType="num">
                                      <p:cBhvr additive="base">
                                        <p:cTn id="337" dur="3000"/>
                                        <p:tgtEl>
                                          <p:spTgt spid="39"/>
                                        </p:tgtEl>
                                        <p:attrNameLst>
                                          <p:attrName>ppt_y</p:attrName>
                                        </p:attrNameLst>
                                      </p:cBhvr>
                                      <p:tavLst>
                                        <p:tav tm="0">
                                          <p:val>
                                            <p:strVal val="ppt_y"/>
                                          </p:val>
                                        </p:tav>
                                        <p:tav tm="100000">
                                          <p:val>
                                            <p:strVal val="ppt_y"/>
                                          </p:val>
                                        </p:tav>
                                      </p:tavLst>
                                    </p:anim>
                                    <p:set>
                                      <p:cBhvr>
                                        <p:cTn id="338" dur="1" fill="hold">
                                          <p:stCondLst>
                                            <p:cond delay="2999"/>
                                          </p:stCondLst>
                                        </p:cTn>
                                        <p:tgtEl>
                                          <p:spTgt spid="39"/>
                                        </p:tgtEl>
                                        <p:attrNameLst>
                                          <p:attrName>style.visibility</p:attrName>
                                        </p:attrNameLst>
                                      </p:cBhvr>
                                      <p:to>
                                        <p:strVal val="hidden"/>
                                      </p:to>
                                    </p:set>
                                  </p:childTnLst>
                                </p:cTn>
                              </p:par>
                              <p:par>
                                <p:cTn id="339" presetID="2" presetClass="exit" presetSubtype="2" fill="hold" grpId="2" nodeType="withEffect">
                                  <p:stCondLst>
                                    <p:cond delay="0"/>
                                  </p:stCondLst>
                                  <p:childTnLst>
                                    <p:anim calcmode="lin" valueType="num">
                                      <p:cBhvr additive="base">
                                        <p:cTn id="340" dur="3000"/>
                                        <p:tgtEl>
                                          <p:spTgt spid="40"/>
                                        </p:tgtEl>
                                        <p:attrNameLst>
                                          <p:attrName>ppt_x</p:attrName>
                                        </p:attrNameLst>
                                      </p:cBhvr>
                                      <p:tavLst>
                                        <p:tav tm="0">
                                          <p:val>
                                            <p:strVal val="ppt_x"/>
                                          </p:val>
                                        </p:tav>
                                        <p:tav tm="100000">
                                          <p:val>
                                            <p:strVal val="1+ppt_w/2"/>
                                          </p:val>
                                        </p:tav>
                                      </p:tavLst>
                                    </p:anim>
                                    <p:anim calcmode="lin" valueType="num">
                                      <p:cBhvr additive="base">
                                        <p:cTn id="341" dur="3000"/>
                                        <p:tgtEl>
                                          <p:spTgt spid="40"/>
                                        </p:tgtEl>
                                        <p:attrNameLst>
                                          <p:attrName>ppt_y</p:attrName>
                                        </p:attrNameLst>
                                      </p:cBhvr>
                                      <p:tavLst>
                                        <p:tav tm="0">
                                          <p:val>
                                            <p:strVal val="ppt_y"/>
                                          </p:val>
                                        </p:tav>
                                        <p:tav tm="100000">
                                          <p:val>
                                            <p:strVal val="ppt_y"/>
                                          </p:val>
                                        </p:tav>
                                      </p:tavLst>
                                    </p:anim>
                                    <p:set>
                                      <p:cBhvr>
                                        <p:cTn id="342" dur="1" fill="hold">
                                          <p:stCondLst>
                                            <p:cond delay="2999"/>
                                          </p:stCondLst>
                                        </p:cTn>
                                        <p:tgtEl>
                                          <p:spTgt spid="40"/>
                                        </p:tgtEl>
                                        <p:attrNameLst>
                                          <p:attrName>style.visibility</p:attrName>
                                        </p:attrNameLst>
                                      </p:cBhvr>
                                      <p:to>
                                        <p:strVal val="hidden"/>
                                      </p:to>
                                    </p:set>
                                  </p:childTnLst>
                                </p:cTn>
                              </p:par>
                              <p:par>
                                <p:cTn id="343" presetID="2" presetClass="exit" presetSubtype="2" fill="hold" grpId="2" nodeType="withEffect">
                                  <p:stCondLst>
                                    <p:cond delay="0"/>
                                  </p:stCondLst>
                                  <p:childTnLst>
                                    <p:anim calcmode="lin" valueType="num">
                                      <p:cBhvr additive="base">
                                        <p:cTn id="344" dur="3000"/>
                                        <p:tgtEl>
                                          <p:spTgt spid="41"/>
                                        </p:tgtEl>
                                        <p:attrNameLst>
                                          <p:attrName>ppt_x</p:attrName>
                                        </p:attrNameLst>
                                      </p:cBhvr>
                                      <p:tavLst>
                                        <p:tav tm="0">
                                          <p:val>
                                            <p:strVal val="ppt_x"/>
                                          </p:val>
                                        </p:tav>
                                        <p:tav tm="100000">
                                          <p:val>
                                            <p:strVal val="1+ppt_w/2"/>
                                          </p:val>
                                        </p:tav>
                                      </p:tavLst>
                                    </p:anim>
                                    <p:anim calcmode="lin" valueType="num">
                                      <p:cBhvr additive="base">
                                        <p:cTn id="345" dur="3000"/>
                                        <p:tgtEl>
                                          <p:spTgt spid="41"/>
                                        </p:tgtEl>
                                        <p:attrNameLst>
                                          <p:attrName>ppt_y</p:attrName>
                                        </p:attrNameLst>
                                      </p:cBhvr>
                                      <p:tavLst>
                                        <p:tav tm="0">
                                          <p:val>
                                            <p:strVal val="ppt_y"/>
                                          </p:val>
                                        </p:tav>
                                        <p:tav tm="100000">
                                          <p:val>
                                            <p:strVal val="ppt_y"/>
                                          </p:val>
                                        </p:tav>
                                      </p:tavLst>
                                    </p:anim>
                                    <p:set>
                                      <p:cBhvr>
                                        <p:cTn id="346" dur="1" fill="hold">
                                          <p:stCondLst>
                                            <p:cond delay="2999"/>
                                          </p:stCondLst>
                                        </p:cTn>
                                        <p:tgtEl>
                                          <p:spTgt spid="41"/>
                                        </p:tgtEl>
                                        <p:attrNameLst>
                                          <p:attrName>style.visibility</p:attrName>
                                        </p:attrNameLst>
                                      </p:cBhvr>
                                      <p:to>
                                        <p:strVal val="hidden"/>
                                      </p:to>
                                    </p:set>
                                  </p:childTnLst>
                                </p:cTn>
                              </p:par>
                              <p:par>
                                <p:cTn id="347" presetID="2" presetClass="exit" presetSubtype="2" fill="hold" grpId="2" nodeType="withEffect">
                                  <p:stCondLst>
                                    <p:cond delay="0"/>
                                  </p:stCondLst>
                                  <p:childTnLst>
                                    <p:anim calcmode="lin" valueType="num">
                                      <p:cBhvr additive="base">
                                        <p:cTn id="348" dur="3000"/>
                                        <p:tgtEl>
                                          <p:spTgt spid="42"/>
                                        </p:tgtEl>
                                        <p:attrNameLst>
                                          <p:attrName>ppt_x</p:attrName>
                                        </p:attrNameLst>
                                      </p:cBhvr>
                                      <p:tavLst>
                                        <p:tav tm="0">
                                          <p:val>
                                            <p:strVal val="ppt_x"/>
                                          </p:val>
                                        </p:tav>
                                        <p:tav tm="100000">
                                          <p:val>
                                            <p:strVal val="1+ppt_w/2"/>
                                          </p:val>
                                        </p:tav>
                                      </p:tavLst>
                                    </p:anim>
                                    <p:anim calcmode="lin" valueType="num">
                                      <p:cBhvr additive="base">
                                        <p:cTn id="349" dur="3000"/>
                                        <p:tgtEl>
                                          <p:spTgt spid="42"/>
                                        </p:tgtEl>
                                        <p:attrNameLst>
                                          <p:attrName>ppt_y</p:attrName>
                                        </p:attrNameLst>
                                      </p:cBhvr>
                                      <p:tavLst>
                                        <p:tav tm="0">
                                          <p:val>
                                            <p:strVal val="ppt_y"/>
                                          </p:val>
                                        </p:tav>
                                        <p:tav tm="100000">
                                          <p:val>
                                            <p:strVal val="ppt_y"/>
                                          </p:val>
                                        </p:tav>
                                      </p:tavLst>
                                    </p:anim>
                                    <p:set>
                                      <p:cBhvr>
                                        <p:cTn id="350" dur="1" fill="hold">
                                          <p:stCondLst>
                                            <p:cond delay="2999"/>
                                          </p:stCondLst>
                                        </p:cTn>
                                        <p:tgtEl>
                                          <p:spTgt spid="42"/>
                                        </p:tgtEl>
                                        <p:attrNameLst>
                                          <p:attrName>style.visibility</p:attrName>
                                        </p:attrNameLst>
                                      </p:cBhvr>
                                      <p:to>
                                        <p:strVal val="hidden"/>
                                      </p:to>
                                    </p:set>
                                  </p:childTnLst>
                                </p:cTn>
                              </p:par>
                              <p:par>
                                <p:cTn id="351" presetID="23" presetClass="entr" presetSubtype="288" fill="hold" nodeType="withEffect">
                                  <p:stCondLst>
                                    <p:cond delay="0"/>
                                  </p:stCondLst>
                                  <p:childTnLst>
                                    <p:set>
                                      <p:cBhvr>
                                        <p:cTn id="352" dur="1" fill="hold">
                                          <p:stCondLst>
                                            <p:cond delay="0"/>
                                          </p:stCondLst>
                                        </p:cTn>
                                        <p:tgtEl>
                                          <p:spTgt spid="4"/>
                                        </p:tgtEl>
                                        <p:attrNameLst>
                                          <p:attrName>style.visibility</p:attrName>
                                        </p:attrNameLst>
                                      </p:cBhvr>
                                      <p:to>
                                        <p:strVal val="visible"/>
                                      </p:to>
                                    </p:set>
                                    <p:anim calcmode="lin" valueType="num">
                                      <p:cBhvr>
                                        <p:cTn id="353" dur="3000" fill="hold"/>
                                        <p:tgtEl>
                                          <p:spTgt spid="4"/>
                                        </p:tgtEl>
                                        <p:attrNameLst>
                                          <p:attrName>ppt_w</p:attrName>
                                        </p:attrNameLst>
                                      </p:cBhvr>
                                      <p:tavLst>
                                        <p:tav tm="0">
                                          <p:val>
                                            <p:strVal val="4/3*#ppt_w"/>
                                          </p:val>
                                        </p:tav>
                                        <p:tav tm="100000">
                                          <p:val>
                                            <p:strVal val="#ppt_w"/>
                                          </p:val>
                                        </p:tav>
                                      </p:tavLst>
                                    </p:anim>
                                    <p:anim calcmode="lin" valueType="num">
                                      <p:cBhvr>
                                        <p:cTn id="354" dur="3000" fill="hold"/>
                                        <p:tgtEl>
                                          <p:spTgt spid="4"/>
                                        </p:tgtEl>
                                        <p:attrNameLst>
                                          <p:attrName>ppt_h</p:attrName>
                                        </p:attrNameLst>
                                      </p:cBhvr>
                                      <p:tavLst>
                                        <p:tav tm="0">
                                          <p:val>
                                            <p:strVal val="4/3*#ppt_h"/>
                                          </p:val>
                                        </p:tav>
                                        <p:tav tm="100000">
                                          <p:val>
                                            <p:strVal val="#ppt_h"/>
                                          </p:val>
                                        </p:tav>
                                      </p:tavLst>
                                    </p:anim>
                                  </p:childTnLst>
                                </p:cTn>
                              </p:par>
                              <p:par>
                                <p:cTn id="355" presetID="16" presetClass="entr" presetSubtype="37" fill="hold" nodeType="withEffect">
                                  <p:stCondLst>
                                    <p:cond delay="0"/>
                                  </p:stCondLst>
                                  <p:childTnLst>
                                    <p:set>
                                      <p:cBhvr>
                                        <p:cTn id="356" dur="1" fill="hold">
                                          <p:stCondLst>
                                            <p:cond delay="0"/>
                                          </p:stCondLst>
                                        </p:cTn>
                                        <p:tgtEl>
                                          <p:spTgt spid="4"/>
                                        </p:tgtEl>
                                        <p:attrNameLst>
                                          <p:attrName>style.visibility</p:attrName>
                                        </p:attrNameLst>
                                      </p:cBhvr>
                                      <p:to>
                                        <p:strVal val="visible"/>
                                      </p:to>
                                    </p:set>
                                    <p:animEffect transition="in" filter="barn(outVertical)">
                                      <p:cBhvr>
                                        <p:cTn id="35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90383"/>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419204" y="0"/>
            <a:ext cx="7724796" cy="6858000"/>
          </a:xfrm>
          <a:prstGeom prst="rect">
            <a:avLst/>
          </a:prstGeom>
          <a:solidFill>
            <a:srgbClr val="090383"/>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CuadroTexto"/>
          <p:cNvSpPr txBox="1"/>
          <p:nvPr/>
        </p:nvSpPr>
        <p:spPr>
          <a:xfrm>
            <a:off x="1500166" y="1214422"/>
            <a:ext cx="7286676" cy="4893647"/>
          </a:xfrm>
          <a:prstGeom prst="rect">
            <a:avLst/>
          </a:prstGeom>
          <a:noFill/>
        </p:spPr>
        <p:txBody>
          <a:bodyPr wrap="square" rtlCol="0">
            <a:spAutoFit/>
          </a:bodyPr>
          <a:lstStyle/>
          <a:p>
            <a:r>
              <a:rPr lang="es-ES" sz="2400" dirty="0" err="1"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Annecy</a:t>
            </a:r>
            <a:r>
              <a:rPr lang="es-ES" sz="2400" dirty="0"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 (en </a:t>
            </a:r>
            <a:r>
              <a:rPr lang="es-ES" sz="2400" dirty="0" err="1"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arpitano</a:t>
            </a:r>
            <a:r>
              <a:rPr lang="es-ES" sz="2400" dirty="0"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 </a:t>
            </a:r>
            <a:r>
              <a:rPr lang="es-ES" sz="2400" dirty="0" err="1"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Ènneci</a:t>
            </a:r>
            <a:r>
              <a:rPr lang="es-ES" sz="2400" dirty="0"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 es una localidad del departamento de Alta Saboya, en la región de Ródano-Alpes, Francia. </a:t>
            </a:r>
            <a:r>
              <a:rPr lang="es-ES" sz="2400" dirty="0" err="1"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Annecy</a:t>
            </a:r>
            <a:r>
              <a:rPr lang="es-ES" sz="2400" dirty="0"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 es una ciudad situada en la orilla norte del Lago de </a:t>
            </a:r>
            <a:r>
              <a:rPr lang="es-ES" sz="2400" dirty="0" err="1"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Annecy</a:t>
            </a:r>
            <a:r>
              <a:rPr lang="es-ES" sz="2400" dirty="0"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 en su desembocadura natural y ocupa una posición estratégica sobre los ejes transversales entre Italia, Ginebra y Francia. Su zona geográfica es un lugar de contacto entre una zona montañosa </a:t>
            </a:r>
            <a:r>
              <a:rPr lang="es-ES" sz="2400" dirty="0" err="1"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prealpina</a:t>
            </a:r>
            <a:r>
              <a:rPr lang="es-ES" sz="2400" dirty="0"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 y otra zona de colinas medias.</a:t>
            </a:r>
          </a:p>
          <a:p>
            <a:r>
              <a:rPr lang="es-ES" sz="2400" dirty="0"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Es recorrido por el </a:t>
            </a:r>
            <a:r>
              <a:rPr lang="es-ES" sz="2400" dirty="0" err="1"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Thiou</a:t>
            </a:r>
            <a:r>
              <a:rPr lang="es-ES" sz="2400" dirty="0"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 al cual el lago vierte sus aguas.</a:t>
            </a:r>
          </a:p>
          <a:p>
            <a:r>
              <a:rPr lang="es-ES" sz="2400" dirty="0"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Al sur, el lago y el enorme bosque salvaje del macizo del </a:t>
            </a:r>
            <a:r>
              <a:rPr lang="es-ES" sz="2400" dirty="0" err="1"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Semnoz</a:t>
            </a:r>
            <a:r>
              <a:rPr lang="es-ES" sz="2400" dirty="0"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 al Oeste, las colinas de media altura, al Norte una gran planicie, hoy urbanizada, al Este el municipio de </a:t>
            </a:r>
            <a:r>
              <a:rPr lang="es-ES" sz="2400" dirty="0" err="1"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Annecy</a:t>
            </a:r>
            <a:r>
              <a:rPr lang="es-ES" sz="2400" dirty="0"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-le-</a:t>
            </a:r>
            <a:r>
              <a:rPr lang="es-ES" sz="2400" dirty="0" err="1"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Vieux</a:t>
            </a:r>
            <a:r>
              <a:rPr lang="es-ES" sz="2400" dirty="0"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 contrafuerte de la montaña del </a:t>
            </a:r>
            <a:r>
              <a:rPr lang="es-ES" sz="2400" dirty="0" err="1"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Veyrier</a:t>
            </a:r>
            <a:r>
              <a:rPr lang="es-ES" sz="2400" dirty="0"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 y de la mesera de las </a:t>
            </a:r>
            <a:r>
              <a:rPr lang="es-ES" sz="2400" dirty="0" err="1"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Glières</a:t>
            </a:r>
            <a:r>
              <a:rPr lang="es-ES" sz="2400" dirty="0"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a:t>
            </a:r>
          </a:p>
          <a:p>
            <a:r>
              <a:rPr lang="es-ES" sz="2400" dirty="0"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El centro de la ciudad está situado a una altitud de 448 metros.</a:t>
            </a:r>
          </a:p>
          <a:p>
            <a:endParaRPr lang="es-ES" sz="2000" dirty="0">
              <a:latin typeface="Pristina" pitchFamily="66" charset="0"/>
              <a:ea typeface="Arial Unicode MS" pitchFamily="34" charset="-128"/>
              <a:cs typeface="Arial Unicode MS" pitchFamily="34" charset="-128"/>
            </a:endParaRPr>
          </a:p>
        </p:txBody>
      </p:sp>
      <p:sp>
        <p:nvSpPr>
          <p:cNvPr id="9" name="8 Rectángulo"/>
          <p:cNvSpPr/>
          <p:nvPr/>
        </p:nvSpPr>
        <p:spPr>
          <a:xfrm>
            <a:off x="500034" y="0"/>
            <a:ext cx="428628" cy="6858000"/>
          </a:xfrm>
          <a:prstGeom prst="rect">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ES" b="1" dirty="0"/>
          </a:p>
        </p:txBody>
      </p:sp>
      <p:sp>
        <p:nvSpPr>
          <p:cNvPr id="10" name="9 Rectángulo"/>
          <p:cNvSpPr/>
          <p:nvPr/>
        </p:nvSpPr>
        <p:spPr>
          <a:xfrm>
            <a:off x="928662" y="0"/>
            <a:ext cx="428628" cy="6858000"/>
          </a:xfrm>
          <a:prstGeom prst="rect">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ES" b="1" dirty="0"/>
          </a:p>
        </p:txBody>
      </p:sp>
      <p:sp>
        <p:nvSpPr>
          <p:cNvPr id="11" name="10 Rectángulo"/>
          <p:cNvSpPr/>
          <p:nvPr/>
        </p:nvSpPr>
        <p:spPr>
          <a:xfrm>
            <a:off x="0" y="0"/>
            <a:ext cx="428628" cy="6858000"/>
          </a:xfrm>
          <a:prstGeom prst="rect">
            <a:avLst/>
          </a:prstGeom>
          <a:solidFill>
            <a:srgbClr val="09038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ES" b="1" dirty="0"/>
          </a:p>
        </p:txBody>
      </p:sp>
      <p:sp>
        <p:nvSpPr>
          <p:cNvPr id="12" name="11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jpg"/>
          <p:cNvPicPr>
            <a:picLocks noChangeAspect="1"/>
          </p:cNvPicPr>
          <p:nvPr/>
        </p:nvPicPr>
        <p:blipFill>
          <a:blip r:embed="rId2"/>
          <a:stretch>
            <a:fillRect/>
          </a:stretch>
        </p:blipFill>
        <p:spPr>
          <a:xfrm>
            <a:off x="0" y="13342"/>
            <a:ext cx="9144000" cy="6831315"/>
          </a:xfrm>
          <a:prstGeom prst="rect">
            <a:avLst/>
          </a:prstGeom>
        </p:spPr>
      </p:pic>
      <p:sp>
        <p:nvSpPr>
          <p:cNvPr id="6" name="5 Cheurón"/>
          <p:cNvSpPr/>
          <p:nvPr/>
        </p:nvSpPr>
        <p:spPr>
          <a:xfrm>
            <a:off x="0" y="0"/>
            <a:ext cx="4500562" cy="6858000"/>
          </a:xfrm>
          <a:prstGeom prst="chevron">
            <a:avLst>
              <a:gd name="adj" fmla="val 95021"/>
            </a:avLst>
          </a:prstGeom>
          <a:gradFill>
            <a:gsLst>
              <a:gs pos="0">
                <a:srgbClr val="FFEFD1"/>
              </a:gs>
              <a:gs pos="64999">
                <a:srgbClr val="F0EBD5"/>
              </a:gs>
              <a:gs pos="100000">
                <a:srgbClr val="D1C39F"/>
              </a:gs>
            </a:gsLst>
            <a:lin ang="81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flipH="1">
            <a:off x="4572000" y="0"/>
            <a:ext cx="4572000" cy="6858000"/>
          </a:xfrm>
          <a:prstGeom prst="chevron">
            <a:avLst>
              <a:gd name="adj" fmla="val 94653"/>
            </a:avLst>
          </a:prstGeom>
          <a:gradFill>
            <a:gsLst>
              <a:gs pos="0">
                <a:srgbClr val="FFEFD1"/>
              </a:gs>
              <a:gs pos="64999">
                <a:srgbClr val="F0EBD5"/>
              </a:gs>
              <a:gs pos="100000">
                <a:srgbClr val="D1C39F"/>
              </a:gs>
            </a:gsLst>
            <a:lin ang="81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0" y="0"/>
            <a:ext cx="4071902" cy="6858000"/>
          </a:xfrm>
          <a:prstGeom prst="chevron">
            <a:avLst>
              <a:gd name="adj" fmla="val 95021"/>
            </a:avLst>
          </a:prstGeom>
          <a:gradFill>
            <a:gsLst>
              <a:gs pos="0">
                <a:srgbClr val="FFEFD1"/>
              </a:gs>
              <a:gs pos="64999">
                <a:srgbClr val="F0EBD5"/>
              </a:gs>
              <a:gs pos="100000">
                <a:srgbClr val="D1C39F"/>
              </a:gs>
            </a:gsLst>
            <a:lin ang="81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flipH="1">
            <a:off x="5000628" y="0"/>
            <a:ext cx="4143372" cy="6858000"/>
          </a:xfrm>
          <a:prstGeom prst="chevron">
            <a:avLst>
              <a:gd name="adj" fmla="val 94653"/>
            </a:avLst>
          </a:prstGeom>
          <a:gradFill>
            <a:gsLst>
              <a:gs pos="0">
                <a:srgbClr val="FFEFD1"/>
              </a:gs>
              <a:gs pos="64999">
                <a:srgbClr val="F0EBD5"/>
              </a:gs>
              <a:gs pos="100000">
                <a:srgbClr val="D1C39F"/>
              </a:gs>
            </a:gsLst>
            <a:lin ang="81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0" y="0"/>
            <a:ext cx="3643242" cy="6858000"/>
          </a:xfrm>
          <a:prstGeom prst="chevron">
            <a:avLst>
              <a:gd name="adj" fmla="val 95021"/>
            </a:avLst>
          </a:prstGeom>
          <a:gradFill>
            <a:gsLst>
              <a:gs pos="0">
                <a:srgbClr val="FFEFD1"/>
              </a:gs>
              <a:gs pos="64999">
                <a:srgbClr val="F0EBD5"/>
              </a:gs>
              <a:gs pos="100000">
                <a:srgbClr val="D1C39F"/>
              </a:gs>
            </a:gsLst>
            <a:lin ang="81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flipH="1">
            <a:off x="5429256" y="0"/>
            <a:ext cx="3714744" cy="6858000"/>
          </a:xfrm>
          <a:prstGeom prst="chevron">
            <a:avLst>
              <a:gd name="adj" fmla="val 94653"/>
            </a:avLst>
          </a:prstGeom>
          <a:gradFill>
            <a:gsLst>
              <a:gs pos="0">
                <a:srgbClr val="FFEFD1"/>
              </a:gs>
              <a:gs pos="64999">
                <a:srgbClr val="F0EBD5"/>
              </a:gs>
              <a:gs pos="100000">
                <a:srgbClr val="D1C39F"/>
              </a:gs>
            </a:gsLst>
            <a:lin ang="81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0" y="0"/>
            <a:ext cx="3143144" cy="6858000"/>
          </a:xfrm>
          <a:prstGeom prst="chevron">
            <a:avLst>
              <a:gd name="adj" fmla="val 95021"/>
            </a:avLst>
          </a:prstGeom>
          <a:gradFill>
            <a:gsLst>
              <a:gs pos="0">
                <a:srgbClr val="FFEFD1"/>
              </a:gs>
              <a:gs pos="64999">
                <a:srgbClr val="F0EBD5"/>
              </a:gs>
              <a:gs pos="100000">
                <a:srgbClr val="D1C39F"/>
              </a:gs>
            </a:gsLst>
            <a:lin ang="81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flipH="1">
            <a:off x="5929322" y="0"/>
            <a:ext cx="3214678" cy="6858000"/>
          </a:xfrm>
          <a:prstGeom prst="chevron">
            <a:avLst>
              <a:gd name="adj" fmla="val 94653"/>
            </a:avLst>
          </a:prstGeom>
          <a:gradFill>
            <a:gsLst>
              <a:gs pos="0">
                <a:srgbClr val="FFEFD1"/>
              </a:gs>
              <a:gs pos="64999">
                <a:srgbClr val="F0EBD5"/>
              </a:gs>
              <a:gs pos="100000">
                <a:srgbClr val="D1C39F"/>
              </a:gs>
            </a:gsLst>
            <a:lin ang="81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3" presetClass="entr" presetSubtype="5"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vertical)">
                                      <p:cBhvr>
                                        <p:cTn id="10" dur="3000"/>
                                        <p:tgtEl>
                                          <p:spTgt spid="7"/>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linds(vertical)">
                                      <p:cBhvr>
                                        <p:cTn id="13" dur="3000"/>
                                        <p:tgtEl>
                                          <p:spTgt spid="9"/>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blinds(vertical)">
                                      <p:cBhvr>
                                        <p:cTn id="16" dur="3000"/>
                                        <p:tgtEl>
                                          <p:spTgt spid="11"/>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blinds(vertical)">
                                      <p:cBhvr>
                                        <p:cTn id="19" dur="3000"/>
                                        <p:tgtEl>
                                          <p:spTgt spid="13"/>
                                        </p:tgtEl>
                                      </p:cBhvr>
                                    </p:animEffect>
                                  </p:childTnLst>
                                </p:cTn>
                              </p:par>
                              <p:par>
                                <p:cTn id="20" presetID="3" presetClass="entr" presetSubtype="5"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vertical)">
                                      <p:cBhvr>
                                        <p:cTn id="22" dur="3000"/>
                                        <p:tgtEl>
                                          <p:spTgt spid="6"/>
                                        </p:tgtEl>
                                      </p:cBhvr>
                                    </p:animEffect>
                                  </p:childTnLst>
                                </p:cTn>
                              </p:par>
                              <p:par>
                                <p:cTn id="23" presetID="3" presetClass="entr" presetSubtype="5"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blinds(vertical)">
                                      <p:cBhvr>
                                        <p:cTn id="25" dur="3000"/>
                                        <p:tgtEl>
                                          <p:spTgt spid="8"/>
                                        </p:tgtEl>
                                      </p:cBhvr>
                                    </p:animEffect>
                                  </p:childTnLst>
                                </p:cTn>
                              </p:par>
                              <p:par>
                                <p:cTn id="26" presetID="3" presetClass="entr" presetSubtype="5"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blinds(vertical)">
                                      <p:cBhvr>
                                        <p:cTn id="28" dur="3000"/>
                                        <p:tgtEl>
                                          <p:spTgt spid="10"/>
                                        </p:tgtEl>
                                      </p:cBhvr>
                                    </p:animEffect>
                                  </p:childTnLst>
                                </p:cTn>
                              </p:par>
                              <p:par>
                                <p:cTn id="29" presetID="3" presetClass="entr" presetSubtype="5"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linds(vertical)">
                                      <p:cBhvr>
                                        <p:cTn id="31" dur="3000"/>
                                        <p:tgtEl>
                                          <p:spTgt spid="12"/>
                                        </p:tgtEl>
                                      </p:cBhvr>
                                    </p:animEffect>
                                  </p:childTnLst>
                                </p:cTn>
                              </p:par>
                              <p:par>
                                <p:cTn id="32" presetID="2" presetClass="entr" presetSubtype="2"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1+#ppt_w/2"/>
                                          </p:val>
                                        </p:tav>
                                        <p:tav tm="100000">
                                          <p:val>
                                            <p:strVal val="#ppt_x"/>
                                          </p:val>
                                        </p:tav>
                                      </p:tavLst>
                                    </p:anim>
                                    <p:anim calcmode="lin" valueType="num">
                                      <p:cBhvr additive="base">
                                        <p:cTn id="35" dur="3000" fill="hold"/>
                                        <p:tgtEl>
                                          <p:spTgt spid="6"/>
                                        </p:tgtEl>
                                        <p:attrNameLst>
                                          <p:attrName>ppt_y</p:attrName>
                                        </p:attrNameLst>
                                      </p:cBhvr>
                                      <p:tavLst>
                                        <p:tav tm="0">
                                          <p:val>
                                            <p:strVal val="#ppt_y"/>
                                          </p:val>
                                        </p:tav>
                                        <p:tav tm="100000">
                                          <p:val>
                                            <p:strVal val="#ppt_y"/>
                                          </p:val>
                                        </p:tav>
                                      </p:tavLst>
                                    </p:anim>
                                  </p:childTnLst>
                                </p:cTn>
                              </p:par>
                              <p:par>
                                <p:cTn id="36" presetID="2" presetClass="entr" presetSubtype="2"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1+#ppt_w/2"/>
                                          </p:val>
                                        </p:tav>
                                        <p:tav tm="100000">
                                          <p:val>
                                            <p:strVal val="#ppt_x"/>
                                          </p:val>
                                        </p:tav>
                                      </p:tavLst>
                                    </p:anim>
                                    <p:anim calcmode="lin" valueType="num">
                                      <p:cBhvr additive="base">
                                        <p:cTn id="39" dur="3000" fill="hold"/>
                                        <p:tgtEl>
                                          <p:spTgt spid="8"/>
                                        </p:tgtEl>
                                        <p:attrNameLst>
                                          <p:attrName>ppt_y</p:attrName>
                                        </p:attrNameLst>
                                      </p:cBhvr>
                                      <p:tavLst>
                                        <p:tav tm="0">
                                          <p:val>
                                            <p:strVal val="#ppt_y"/>
                                          </p:val>
                                        </p:tav>
                                        <p:tav tm="100000">
                                          <p:val>
                                            <p:strVal val="#ppt_y"/>
                                          </p:val>
                                        </p:tav>
                                      </p:tavLst>
                                    </p:anim>
                                  </p:childTnLst>
                                </p:cTn>
                              </p:par>
                              <p:par>
                                <p:cTn id="40" presetID="2" presetClass="entr" presetSubtype="2" fill="hold" grpId="1"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1+#ppt_w/2"/>
                                          </p:val>
                                        </p:tav>
                                        <p:tav tm="100000">
                                          <p:val>
                                            <p:strVal val="#ppt_x"/>
                                          </p:val>
                                        </p:tav>
                                      </p:tavLst>
                                    </p:anim>
                                    <p:anim calcmode="lin" valueType="num">
                                      <p:cBhvr additive="base">
                                        <p:cTn id="43" dur="3000" fill="hold"/>
                                        <p:tgtEl>
                                          <p:spTgt spid="10"/>
                                        </p:tgtEl>
                                        <p:attrNameLst>
                                          <p:attrName>ppt_y</p:attrName>
                                        </p:attrNameLst>
                                      </p:cBhvr>
                                      <p:tavLst>
                                        <p:tav tm="0">
                                          <p:val>
                                            <p:strVal val="#ppt_y"/>
                                          </p:val>
                                        </p:tav>
                                        <p:tav tm="100000">
                                          <p:val>
                                            <p:strVal val="#ppt_y"/>
                                          </p:val>
                                        </p:tav>
                                      </p:tavLst>
                                    </p:anim>
                                  </p:childTnLst>
                                </p:cTn>
                              </p:par>
                              <p:par>
                                <p:cTn id="44" presetID="2" presetClass="entr" presetSubtype="2" fill="hold" grpId="1"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1+#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8"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0-#ppt_w/2"/>
                                          </p:val>
                                        </p:tav>
                                        <p:tav tm="100000">
                                          <p:val>
                                            <p:strVal val="#ppt_x"/>
                                          </p:val>
                                        </p:tav>
                                      </p:tavLst>
                                    </p:anim>
                                    <p:anim calcmode="lin" valueType="num">
                                      <p:cBhvr additive="base">
                                        <p:cTn id="51" dur="3000" fill="hold"/>
                                        <p:tgtEl>
                                          <p:spTgt spid="7"/>
                                        </p:tgtEl>
                                        <p:attrNameLst>
                                          <p:attrName>ppt_y</p:attrName>
                                        </p:attrNameLst>
                                      </p:cBhvr>
                                      <p:tavLst>
                                        <p:tav tm="0">
                                          <p:val>
                                            <p:strVal val="#ppt_y"/>
                                          </p:val>
                                        </p:tav>
                                        <p:tav tm="100000">
                                          <p:val>
                                            <p:strVal val="#ppt_y"/>
                                          </p:val>
                                        </p:tav>
                                      </p:tavLst>
                                    </p:anim>
                                  </p:childTnLst>
                                </p:cTn>
                              </p:par>
                              <p:par>
                                <p:cTn id="52" presetID="2" presetClass="entr" presetSubtype="8"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3000" fill="hold"/>
                                        <p:tgtEl>
                                          <p:spTgt spid="9"/>
                                        </p:tgtEl>
                                        <p:attrNameLst>
                                          <p:attrName>ppt_x</p:attrName>
                                        </p:attrNameLst>
                                      </p:cBhvr>
                                      <p:tavLst>
                                        <p:tav tm="0">
                                          <p:val>
                                            <p:strVal val="0-#ppt_w/2"/>
                                          </p:val>
                                        </p:tav>
                                        <p:tav tm="100000">
                                          <p:val>
                                            <p:strVal val="#ppt_x"/>
                                          </p:val>
                                        </p:tav>
                                      </p:tavLst>
                                    </p:anim>
                                    <p:anim calcmode="lin" valueType="num">
                                      <p:cBhvr additive="base">
                                        <p:cTn id="55" dur="3000" fill="hold"/>
                                        <p:tgtEl>
                                          <p:spTgt spid="9"/>
                                        </p:tgtEl>
                                        <p:attrNameLst>
                                          <p:attrName>ppt_y</p:attrName>
                                        </p:attrNameLst>
                                      </p:cBhvr>
                                      <p:tavLst>
                                        <p:tav tm="0">
                                          <p:val>
                                            <p:strVal val="#ppt_y"/>
                                          </p:val>
                                        </p:tav>
                                        <p:tav tm="100000">
                                          <p:val>
                                            <p:strVal val="#ppt_y"/>
                                          </p:val>
                                        </p:tav>
                                      </p:tavLst>
                                    </p:anim>
                                  </p:childTnLst>
                                </p:cTn>
                              </p:par>
                              <p:par>
                                <p:cTn id="56" presetID="2" presetClass="entr" presetSubtype="8" fill="hold" grpId="1"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0-#ppt_w/2"/>
                                          </p:val>
                                        </p:tav>
                                        <p:tav tm="100000">
                                          <p:val>
                                            <p:strVal val="#ppt_x"/>
                                          </p:val>
                                        </p:tav>
                                      </p:tavLst>
                                    </p:anim>
                                    <p:anim calcmode="lin" valueType="num">
                                      <p:cBhvr additive="base">
                                        <p:cTn id="59" dur="3000" fill="hold"/>
                                        <p:tgtEl>
                                          <p:spTgt spid="11"/>
                                        </p:tgtEl>
                                        <p:attrNameLst>
                                          <p:attrName>ppt_y</p:attrName>
                                        </p:attrNameLst>
                                      </p:cBhvr>
                                      <p:tavLst>
                                        <p:tav tm="0">
                                          <p:val>
                                            <p:strVal val="#ppt_y"/>
                                          </p:val>
                                        </p:tav>
                                        <p:tav tm="100000">
                                          <p:val>
                                            <p:strVal val="#ppt_y"/>
                                          </p:val>
                                        </p:tav>
                                      </p:tavLst>
                                    </p:anim>
                                  </p:childTnLst>
                                </p:cTn>
                              </p:par>
                              <p:par>
                                <p:cTn id="60" presetID="2" presetClass="entr" presetSubtype="8"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3000" fill="hold"/>
                                        <p:tgtEl>
                                          <p:spTgt spid="13"/>
                                        </p:tgtEl>
                                        <p:attrNameLst>
                                          <p:attrName>ppt_x</p:attrName>
                                        </p:attrNameLst>
                                      </p:cBhvr>
                                      <p:tavLst>
                                        <p:tav tm="0">
                                          <p:val>
                                            <p:strVal val="0-#ppt_w/2"/>
                                          </p:val>
                                        </p:tav>
                                        <p:tav tm="100000">
                                          <p:val>
                                            <p:strVal val="#ppt_x"/>
                                          </p:val>
                                        </p:tav>
                                      </p:tavLst>
                                    </p:anim>
                                    <p:anim calcmode="lin" valueType="num">
                                      <p:cBhvr additive="base">
                                        <p:cTn id="63" dur="3000" fill="hold"/>
                                        <p:tgtEl>
                                          <p:spTgt spid="13"/>
                                        </p:tgtEl>
                                        <p:attrNameLst>
                                          <p:attrName>ppt_y</p:attrName>
                                        </p:attrNameLst>
                                      </p:cBhvr>
                                      <p:tavLst>
                                        <p:tav tm="0">
                                          <p:val>
                                            <p:strVal val="#ppt_y"/>
                                          </p:val>
                                        </p:tav>
                                        <p:tav tm="100000">
                                          <p:val>
                                            <p:strVal val="#ppt_y"/>
                                          </p:val>
                                        </p:tav>
                                      </p:tavLst>
                                    </p:anim>
                                  </p:childTnLst>
                                </p:cTn>
                              </p:par>
                            </p:childTnLst>
                          </p:cTn>
                        </p:par>
                        <p:par>
                          <p:cTn id="64" fill="hold">
                            <p:stCondLst>
                              <p:cond delay="3000"/>
                            </p:stCondLst>
                            <p:childTnLst>
                              <p:par>
                                <p:cTn id="65" presetID="17" presetClass="exit" presetSubtype="8" fill="hold" grpId="2" nodeType="afterEffect">
                                  <p:stCondLst>
                                    <p:cond delay="0"/>
                                  </p:stCondLst>
                                  <p:childTnLst>
                                    <p:anim calcmode="lin" valueType="num">
                                      <p:cBhvr>
                                        <p:cTn id="66" dur="3000"/>
                                        <p:tgtEl>
                                          <p:spTgt spid="6"/>
                                        </p:tgtEl>
                                        <p:attrNameLst>
                                          <p:attrName>ppt_x</p:attrName>
                                        </p:attrNameLst>
                                      </p:cBhvr>
                                      <p:tavLst>
                                        <p:tav tm="0">
                                          <p:val>
                                            <p:strVal val="ppt_x"/>
                                          </p:val>
                                        </p:tav>
                                        <p:tav tm="100000">
                                          <p:val>
                                            <p:strVal val="ppt_x-ppt_w/2"/>
                                          </p:val>
                                        </p:tav>
                                      </p:tavLst>
                                    </p:anim>
                                    <p:anim calcmode="lin" valueType="num">
                                      <p:cBhvr>
                                        <p:cTn id="67" dur="3000"/>
                                        <p:tgtEl>
                                          <p:spTgt spid="6"/>
                                        </p:tgtEl>
                                        <p:attrNameLst>
                                          <p:attrName>ppt_y</p:attrName>
                                        </p:attrNameLst>
                                      </p:cBhvr>
                                      <p:tavLst>
                                        <p:tav tm="0">
                                          <p:val>
                                            <p:strVal val="ppt_y"/>
                                          </p:val>
                                        </p:tav>
                                        <p:tav tm="100000">
                                          <p:val>
                                            <p:strVal val="ppt_y"/>
                                          </p:val>
                                        </p:tav>
                                      </p:tavLst>
                                    </p:anim>
                                    <p:anim calcmode="lin" valueType="num">
                                      <p:cBhvr>
                                        <p:cTn id="68" dur="3000"/>
                                        <p:tgtEl>
                                          <p:spTgt spid="6"/>
                                        </p:tgtEl>
                                        <p:attrNameLst>
                                          <p:attrName>ppt_w</p:attrName>
                                        </p:attrNameLst>
                                      </p:cBhvr>
                                      <p:tavLst>
                                        <p:tav tm="0">
                                          <p:val>
                                            <p:strVal val="ppt_w"/>
                                          </p:val>
                                        </p:tav>
                                        <p:tav tm="100000">
                                          <p:val>
                                            <p:fltVal val="0"/>
                                          </p:val>
                                        </p:tav>
                                      </p:tavLst>
                                    </p:anim>
                                    <p:anim calcmode="lin" valueType="num">
                                      <p:cBhvr>
                                        <p:cTn id="69" dur="3000"/>
                                        <p:tgtEl>
                                          <p:spTgt spid="6"/>
                                        </p:tgtEl>
                                        <p:attrNameLst>
                                          <p:attrName>ppt_h</p:attrName>
                                        </p:attrNameLst>
                                      </p:cBhvr>
                                      <p:tavLst>
                                        <p:tav tm="0">
                                          <p:val>
                                            <p:strVal val="ppt_h"/>
                                          </p:val>
                                        </p:tav>
                                        <p:tav tm="100000">
                                          <p:val>
                                            <p:strVal val="ppt_h"/>
                                          </p:val>
                                        </p:tav>
                                      </p:tavLst>
                                    </p:anim>
                                    <p:set>
                                      <p:cBhvr>
                                        <p:cTn id="70" dur="1" fill="hold">
                                          <p:stCondLst>
                                            <p:cond delay="2999"/>
                                          </p:stCondLst>
                                        </p:cTn>
                                        <p:tgtEl>
                                          <p:spTgt spid="6"/>
                                        </p:tgtEl>
                                        <p:attrNameLst>
                                          <p:attrName>style.visibility</p:attrName>
                                        </p:attrNameLst>
                                      </p:cBhvr>
                                      <p:to>
                                        <p:strVal val="hidden"/>
                                      </p:to>
                                    </p:set>
                                  </p:childTnLst>
                                </p:cTn>
                              </p:par>
                              <p:par>
                                <p:cTn id="71" presetID="17" presetClass="exit" presetSubtype="8" fill="hold" grpId="2" nodeType="withEffect">
                                  <p:stCondLst>
                                    <p:cond delay="0"/>
                                  </p:stCondLst>
                                  <p:childTnLst>
                                    <p:anim calcmode="lin" valueType="num">
                                      <p:cBhvr>
                                        <p:cTn id="72" dur="3000"/>
                                        <p:tgtEl>
                                          <p:spTgt spid="8"/>
                                        </p:tgtEl>
                                        <p:attrNameLst>
                                          <p:attrName>ppt_x</p:attrName>
                                        </p:attrNameLst>
                                      </p:cBhvr>
                                      <p:tavLst>
                                        <p:tav tm="0">
                                          <p:val>
                                            <p:strVal val="ppt_x"/>
                                          </p:val>
                                        </p:tav>
                                        <p:tav tm="100000">
                                          <p:val>
                                            <p:strVal val="ppt_x-ppt_w/2"/>
                                          </p:val>
                                        </p:tav>
                                      </p:tavLst>
                                    </p:anim>
                                    <p:anim calcmode="lin" valueType="num">
                                      <p:cBhvr>
                                        <p:cTn id="73" dur="3000"/>
                                        <p:tgtEl>
                                          <p:spTgt spid="8"/>
                                        </p:tgtEl>
                                        <p:attrNameLst>
                                          <p:attrName>ppt_y</p:attrName>
                                        </p:attrNameLst>
                                      </p:cBhvr>
                                      <p:tavLst>
                                        <p:tav tm="0">
                                          <p:val>
                                            <p:strVal val="ppt_y"/>
                                          </p:val>
                                        </p:tav>
                                        <p:tav tm="100000">
                                          <p:val>
                                            <p:strVal val="ppt_y"/>
                                          </p:val>
                                        </p:tav>
                                      </p:tavLst>
                                    </p:anim>
                                    <p:anim calcmode="lin" valueType="num">
                                      <p:cBhvr>
                                        <p:cTn id="74" dur="3000"/>
                                        <p:tgtEl>
                                          <p:spTgt spid="8"/>
                                        </p:tgtEl>
                                        <p:attrNameLst>
                                          <p:attrName>ppt_w</p:attrName>
                                        </p:attrNameLst>
                                      </p:cBhvr>
                                      <p:tavLst>
                                        <p:tav tm="0">
                                          <p:val>
                                            <p:strVal val="ppt_w"/>
                                          </p:val>
                                        </p:tav>
                                        <p:tav tm="100000">
                                          <p:val>
                                            <p:fltVal val="0"/>
                                          </p:val>
                                        </p:tav>
                                      </p:tavLst>
                                    </p:anim>
                                    <p:anim calcmode="lin" valueType="num">
                                      <p:cBhvr>
                                        <p:cTn id="75" dur="3000"/>
                                        <p:tgtEl>
                                          <p:spTgt spid="8"/>
                                        </p:tgtEl>
                                        <p:attrNameLst>
                                          <p:attrName>ppt_h</p:attrName>
                                        </p:attrNameLst>
                                      </p:cBhvr>
                                      <p:tavLst>
                                        <p:tav tm="0">
                                          <p:val>
                                            <p:strVal val="ppt_h"/>
                                          </p:val>
                                        </p:tav>
                                        <p:tav tm="100000">
                                          <p:val>
                                            <p:strVal val="ppt_h"/>
                                          </p:val>
                                        </p:tav>
                                      </p:tavLst>
                                    </p:anim>
                                    <p:set>
                                      <p:cBhvr>
                                        <p:cTn id="76" dur="1" fill="hold">
                                          <p:stCondLst>
                                            <p:cond delay="2999"/>
                                          </p:stCondLst>
                                        </p:cTn>
                                        <p:tgtEl>
                                          <p:spTgt spid="8"/>
                                        </p:tgtEl>
                                        <p:attrNameLst>
                                          <p:attrName>style.visibility</p:attrName>
                                        </p:attrNameLst>
                                      </p:cBhvr>
                                      <p:to>
                                        <p:strVal val="hidden"/>
                                      </p:to>
                                    </p:set>
                                  </p:childTnLst>
                                </p:cTn>
                              </p:par>
                              <p:par>
                                <p:cTn id="77" presetID="17" presetClass="exit" presetSubtype="8" fill="hold" grpId="2" nodeType="withEffect">
                                  <p:stCondLst>
                                    <p:cond delay="0"/>
                                  </p:stCondLst>
                                  <p:childTnLst>
                                    <p:anim calcmode="lin" valueType="num">
                                      <p:cBhvr>
                                        <p:cTn id="78" dur="3000"/>
                                        <p:tgtEl>
                                          <p:spTgt spid="10"/>
                                        </p:tgtEl>
                                        <p:attrNameLst>
                                          <p:attrName>ppt_x</p:attrName>
                                        </p:attrNameLst>
                                      </p:cBhvr>
                                      <p:tavLst>
                                        <p:tav tm="0">
                                          <p:val>
                                            <p:strVal val="ppt_x"/>
                                          </p:val>
                                        </p:tav>
                                        <p:tav tm="100000">
                                          <p:val>
                                            <p:strVal val="ppt_x-ppt_w/2"/>
                                          </p:val>
                                        </p:tav>
                                      </p:tavLst>
                                    </p:anim>
                                    <p:anim calcmode="lin" valueType="num">
                                      <p:cBhvr>
                                        <p:cTn id="79" dur="3000"/>
                                        <p:tgtEl>
                                          <p:spTgt spid="10"/>
                                        </p:tgtEl>
                                        <p:attrNameLst>
                                          <p:attrName>ppt_y</p:attrName>
                                        </p:attrNameLst>
                                      </p:cBhvr>
                                      <p:tavLst>
                                        <p:tav tm="0">
                                          <p:val>
                                            <p:strVal val="ppt_y"/>
                                          </p:val>
                                        </p:tav>
                                        <p:tav tm="100000">
                                          <p:val>
                                            <p:strVal val="ppt_y"/>
                                          </p:val>
                                        </p:tav>
                                      </p:tavLst>
                                    </p:anim>
                                    <p:anim calcmode="lin" valueType="num">
                                      <p:cBhvr>
                                        <p:cTn id="80" dur="3000"/>
                                        <p:tgtEl>
                                          <p:spTgt spid="10"/>
                                        </p:tgtEl>
                                        <p:attrNameLst>
                                          <p:attrName>ppt_w</p:attrName>
                                        </p:attrNameLst>
                                      </p:cBhvr>
                                      <p:tavLst>
                                        <p:tav tm="0">
                                          <p:val>
                                            <p:strVal val="ppt_w"/>
                                          </p:val>
                                        </p:tav>
                                        <p:tav tm="100000">
                                          <p:val>
                                            <p:fltVal val="0"/>
                                          </p:val>
                                        </p:tav>
                                      </p:tavLst>
                                    </p:anim>
                                    <p:anim calcmode="lin" valueType="num">
                                      <p:cBhvr>
                                        <p:cTn id="81" dur="3000"/>
                                        <p:tgtEl>
                                          <p:spTgt spid="10"/>
                                        </p:tgtEl>
                                        <p:attrNameLst>
                                          <p:attrName>ppt_h</p:attrName>
                                        </p:attrNameLst>
                                      </p:cBhvr>
                                      <p:tavLst>
                                        <p:tav tm="0">
                                          <p:val>
                                            <p:strVal val="ppt_h"/>
                                          </p:val>
                                        </p:tav>
                                        <p:tav tm="100000">
                                          <p:val>
                                            <p:strVal val="ppt_h"/>
                                          </p:val>
                                        </p:tav>
                                      </p:tavLst>
                                    </p:anim>
                                    <p:set>
                                      <p:cBhvr>
                                        <p:cTn id="82" dur="1" fill="hold">
                                          <p:stCondLst>
                                            <p:cond delay="2999"/>
                                          </p:stCondLst>
                                        </p:cTn>
                                        <p:tgtEl>
                                          <p:spTgt spid="10"/>
                                        </p:tgtEl>
                                        <p:attrNameLst>
                                          <p:attrName>style.visibility</p:attrName>
                                        </p:attrNameLst>
                                      </p:cBhvr>
                                      <p:to>
                                        <p:strVal val="hidden"/>
                                      </p:to>
                                    </p:set>
                                  </p:childTnLst>
                                </p:cTn>
                              </p:par>
                              <p:par>
                                <p:cTn id="83" presetID="17" presetClass="exit" presetSubtype="8" fill="hold" grpId="2" nodeType="withEffect">
                                  <p:stCondLst>
                                    <p:cond delay="0"/>
                                  </p:stCondLst>
                                  <p:childTnLst>
                                    <p:anim calcmode="lin" valueType="num">
                                      <p:cBhvr>
                                        <p:cTn id="84" dur="3000"/>
                                        <p:tgtEl>
                                          <p:spTgt spid="12"/>
                                        </p:tgtEl>
                                        <p:attrNameLst>
                                          <p:attrName>ppt_x</p:attrName>
                                        </p:attrNameLst>
                                      </p:cBhvr>
                                      <p:tavLst>
                                        <p:tav tm="0">
                                          <p:val>
                                            <p:strVal val="ppt_x"/>
                                          </p:val>
                                        </p:tav>
                                        <p:tav tm="100000">
                                          <p:val>
                                            <p:strVal val="ppt_x-ppt_w/2"/>
                                          </p:val>
                                        </p:tav>
                                      </p:tavLst>
                                    </p:anim>
                                    <p:anim calcmode="lin" valueType="num">
                                      <p:cBhvr>
                                        <p:cTn id="85" dur="3000"/>
                                        <p:tgtEl>
                                          <p:spTgt spid="12"/>
                                        </p:tgtEl>
                                        <p:attrNameLst>
                                          <p:attrName>ppt_y</p:attrName>
                                        </p:attrNameLst>
                                      </p:cBhvr>
                                      <p:tavLst>
                                        <p:tav tm="0">
                                          <p:val>
                                            <p:strVal val="ppt_y"/>
                                          </p:val>
                                        </p:tav>
                                        <p:tav tm="100000">
                                          <p:val>
                                            <p:strVal val="ppt_y"/>
                                          </p:val>
                                        </p:tav>
                                      </p:tavLst>
                                    </p:anim>
                                    <p:anim calcmode="lin" valueType="num">
                                      <p:cBhvr>
                                        <p:cTn id="86" dur="3000"/>
                                        <p:tgtEl>
                                          <p:spTgt spid="12"/>
                                        </p:tgtEl>
                                        <p:attrNameLst>
                                          <p:attrName>ppt_w</p:attrName>
                                        </p:attrNameLst>
                                      </p:cBhvr>
                                      <p:tavLst>
                                        <p:tav tm="0">
                                          <p:val>
                                            <p:strVal val="ppt_w"/>
                                          </p:val>
                                        </p:tav>
                                        <p:tav tm="100000">
                                          <p:val>
                                            <p:fltVal val="0"/>
                                          </p:val>
                                        </p:tav>
                                      </p:tavLst>
                                    </p:anim>
                                    <p:anim calcmode="lin" valueType="num">
                                      <p:cBhvr>
                                        <p:cTn id="87" dur="3000"/>
                                        <p:tgtEl>
                                          <p:spTgt spid="12"/>
                                        </p:tgtEl>
                                        <p:attrNameLst>
                                          <p:attrName>ppt_h</p:attrName>
                                        </p:attrNameLst>
                                      </p:cBhvr>
                                      <p:tavLst>
                                        <p:tav tm="0">
                                          <p:val>
                                            <p:strVal val="ppt_h"/>
                                          </p:val>
                                        </p:tav>
                                        <p:tav tm="100000">
                                          <p:val>
                                            <p:strVal val="ppt_h"/>
                                          </p:val>
                                        </p:tav>
                                      </p:tavLst>
                                    </p:anim>
                                    <p:set>
                                      <p:cBhvr>
                                        <p:cTn id="88" dur="1" fill="hold">
                                          <p:stCondLst>
                                            <p:cond delay="2999"/>
                                          </p:stCondLst>
                                        </p:cTn>
                                        <p:tgtEl>
                                          <p:spTgt spid="12"/>
                                        </p:tgtEl>
                                        <p:attrNameLst>
                                          <p:attrName>style.visibility</p:attrName>
                                        </p:attrNameLst>
                                      </p:cBhvr>
                                      <p:to>
                                        <p:strVal val="hidden"/>
                                      </p:to>
                                    </p:set>
                                  </p:childTnLst>
                                </p:cTn>
                              </p:par>
                              <p:par>
                                <p:cTn id="89" presetID="17" presetClass="exit" presetSubtype="2" fill="hold" grpId="2" nodeType="withEffect">
                                  <p:stCondLst>
                                    <p:cond delay="0"/>
                                  </p:stCondLst>
                                  <p:childTnLst>
                                    <p:anim calcmode="lin" valueType="num">
                                      <p:cBhvr>
                                        <p:cTn id="90" dur="3000"/>
                                        <p:tgtEl>
                                          <p:spTgt spid="7"/>
                                        </p:tgtEl>
                                        <p:attrNameLst>
                                          <p:attrName>ppt_x</p:attrName>
                                        </p:attrNameLst>
                                      </p:cBhvr>
                                      <p:tavLst>
                                        <p:tav tm="0">
                                          <p:val>
                                            <p:strVal val="ppt_x"/>
                                          </p:val>
                                        </p:tav>
                                        <p:tav tm="100000">
                                          <p:val>
                                            <p:strVal val="ppt_x+ppt_w/2"/>
                                          </p:val>
                                        </p:tav>
                                      </p:tavLst>
                                    </p:anim>
                                    <p:anim calcmode="lin" valueType="num">
                                      <p:cBhvr>
                                        <p:cTn id="91" dur="3000"/>
                                        <p:tgtEl>
                                          <p:spTgt spid="7"/>
                                        </p:tgtEl>
                                        <p:attrNameLst>
                                          <p:attrName>ppt_y</p:attrName>
                                        </p:attrNameLst>
                                      </p:cBhvr>
                                      <p:tavLst>
                                        <p:tav tm="0">
                                          <p:val>
                                            <p:strVal val="ppt_y"/>
                                          </p:val>
                                        </p:tav>
                                        <p:tav tm="100000">
                                          <p:val>
                                            <p:strVal val="ppt_y"/>
                                          </p:val>
                                        </p:tav>
                                      </p:tavLst>
                                    </p:anim>
                                    <p:anim calcmode="lin" valueType="num">
                                      <p:cBhvr>
                                        <p:cTn id="92" dur="3000"/>
                                        <p:tgtEl>
                                          <p:spTgt spid="7"/>
                                        </p:tgtEl>
                                        <p:attrNameLst>
                                          <p:attrName>ppt_w</p:attrName>
                                        </p:attrNameLst>
                                      </p:cBhvr>
                                      <p:tavLst>
                                        <p:tav tm="0">
                                          <p:val>
                                            <p:strVal val="ppt_w"/>
                                          </p:val>
                                        </p:tav>
                                        <p:tav tm="100000">
                                          <p:val>
                                            <p:fltVal val="0"/>
                                          </p:val>
                                        </p:tav>
                                      </p:tavLst>
                                    </p:anim>
                                    <p:anim calcmode="lin" valueType="num">
                                      <p:cBhvr>
                                        <p:cTn id="93" dur="3000"/>
                                        <p:tgtEl>
                                          <p:spTgt spid="7"/>
                                        </p:tgtEl>
                                        <p:attrNameLst>
                                          <p:attrName>ppt_h</p:attrName>
                                        </p:attrNameLst>
                                      </p:cBhvr>
                                      <p:tavLst>
                                        <p:tav tm="0">
                                          <p:val>
                                            <p:strVal val="ppt_h"/>
                                          </p:val>
                                        </p:tav>
                                        <p:tav tm="100000">
                                          <p:val>
                                            <p:strVal val="ppt_h"/>
                                          </p:val>
                                        </p:tav>
                                      </p:tavLst>
                                    </p:anim>
                                    <p:set>
                                      <p:cBhvr>
                                        <p:cTn id="94" dur="1" fill="hold">
                                          <p:stCondLst>
                                            <p:cond delay="2999"/>
                                          </p:stCondLst>
                                        </p:cTn>
                                        <p:tgtEl>
                                          <p:spTgt spid="7"/>
                                        </p:tgtEl>
                                        <p:attrNameLst>
                                          <p:attrName>style.visibility</p:attrName>
                                        </p:attrNameLst>
                                      </p:cBhvr>
                                      <p:to>
                                        <p:strVal val="hidden"/>
                                      </p:to>
                                    </p:set>
                                  </p:childTnLst>
                                </p:cTn>
                              </p:par>
                              <p:par>
                                <p:cTn id="95" presetID="17" presetClass="exit" presetSubtype="2" fill="hold" grpId="2" nodeType="withEffect">
                                  <p:stCondLst>
                                    <p:cond delay="0"/>
                                  </p:stCondLst>
                                  <p:childTnLst>
                                    <p:anim calcmode="lin" valueType="num">
                                      <p:cBhvr>
                                        <p:cTn id="96" dur="3000"/>
                                        <p:tgtEl>
                                          <p:spTgt spid="9"/>
                                        </p:tgtEl>
                                        <p:attrNameLst>
                                          <p:attrName>ppt_x</p:attrName>
                                        </p:attrNameLst>
                                      </p:cBhvr>
                                      <p:tavLst>
                                        <p:tav tm="0">
                                          <p:val>
                                            <p:strVal val="ppt_x"/>
                                          </p:val>
                                        </p:tav>
                                        <p:tav tm="100000">
                                          <p:val>
                                            <p:strVal val="ppt_x+ppt_w/2"/>
                                          </p:val>
                                        </p:tav>
                                      </p:tavLst>
                                    </p:anim>
                                    <p:anim calcmode="lin" valueType="num">
                                      <p:cBhvr>
                                        <p:cTn id="97" dur="3000"/>
                                        <p:tgtEl>
                                          <p:spTgt spid="9"/>
                                        </p:tgtEl>
                                        <p:attrNameLst>
                                          <p:attrName>ppt_y</p:attrName>
                                        </p:attrNameLst>
                                      </p:cBhvr>
                                      <p:tavLst>
                                        <p:tav tm="0">
                                          <p:val>
                                            <p:strVal val="ppt_y"/>
                                          </p:val>
                                        </p:tav>
                                        <p:tav tm="100000">
                                          <p:val>
                                            <p:strVal val="ppt_y"/>
                                          </p:val>
                                        </p:tav>
                                      </p:tavLst>
                                    </p:anim>
                                    <p:anim calcmode="lin" valueType="num">
                                      <p:cBhvr>
                                        <p:cTn id="98" dur="3000"/>
                                        <p:tgtEl>
                                          <p:spTgt spid="9"/>
                                        </p:tgtEl>
                                        <p:attrNameLst>
                                          <p:attrName>ppt_w</p:attrName>
                                        </p:attrNameLst>
                                      </p:cBhvr>
                                      <p:tavLst>
                                        <p:tav tm="0">
                                          <p:val>
                                            <p:strVal val="ppt_w"/>
                                          </p:val>
                                        </p:tav>
                                        <p:tav tm="100000">
                                          <p:val>
                                            <p:fltVal val="0"/>
                                          </p:val>
                                        </p:tav>
                                      </p:tavLst>
                                    </p:anim>
                                    <p:anim calcmode="lin" valueType="num">
                                      <p:cBhvr>
                                        <p:cTn id="99" dur="3000"/>
                                        <p:tgtEl>
                                          <p:spTgt spid="9"/>
                                        </p:tgtEl>
                                        <p:attrNameLst>
                                          <p:attrName>ppt_h</p:attrName>
                                        </p:attrNameLst>
                                      </p:cBhvr>
                                      <p:tavLst>
                                        <p:tav tm="0">
                                          <p:val>
                                            <p:strVal val="ppt_h"/>
                                          </p:val>
                                        </p:tav>
                                        <p:tav tm="100000">
                                          <p:val>
                                            <p:strVal val="ppt_h"/>
                                          </p:val>
                                        </p:tav>
                                      </p:tavLst>
                                    </p:anim>
                                    <p:set>
                                      <p:cBhvr>
                                        <p:cTn id="100" dur="1" fill="hold">
                                          <p:stCondLst>
                                            <p:cond delay="2999"/>
                                          </p:stCondLst>
                                        </p:cTn>
                                        <p:tgtEl>
                                          <p:spTgt spid="9"/>
                                        </p:tgtEl>
                                        <p:attrNameLst>
                                          <p:attrName>style.visibility</p:attrName>
                                        </p:attrNameLst>
                                      </p:cBhvr>
                                      <p:to>
                                        <p:strVal val="hidden"/>
                                      </p:to>
                                    </p:set>
                                  </p:childTnLst>
                                </p:cTn>
                              </p:par>
                              <p:par>
                                <p:cTn id="101" presetID="17" presetClass="exit" presetSubtype="2" fill="hold" grpId="2" nodeType="withEffect">
                                  <p:stCondLst>
                                    <p:cond delay="0"/>
                                  </p:stCondLst>
                                  <p:childTnLst>
                                    <p:anim calcmode="lin" valueType="num">
                                      <p:cBhvr>
                                        <p:cTn id="102" dur="3000"/>
                                        <p:tgtEl>
                                          <p:spTgt spid="11"/>
                                        </p:tgtEl>
                                        <p:attrNameLst>
                                          <p:attrName>ppt_x</p:attrName>
                                        </p:attrNameLst>
                                      </p:cBhvr>
                                      <p:tavLst>
                                        <p:tav tm="0">
                                          <p:val>
                                            <p:strVal val="ppt_x"/>
                                          </p:val>
                                        </p:tav>
                                        <p:tav tm="100000">
                                          <p:val>
                                            <p:strVal val="ppt_x+ppt_w/2"/>
                                          </p:val>
                                        </p:tav>
                                      </p:tavLst>
                                    </p:anim>
                                    <p:anim calcmode="lin" valueType="num">
                                      <p:cBhvr>
                                        <p:cTn id="103" dur="3000"/>
                                        <p:tgtEl>
                                          <p:spTgt spid="11"/>
                                        </p:tgtEl>
                                        <p:attrNameLst>
                                          <p:attrName>ppt_y</p:attrName>
                                        </p:attrNameLst>
                                      </p:cBhvr>
                                      <p:tavLst>
                                        <p:tav tm="0">
                                          <p:val>
                                            <p:strVal val="ppt_y"/>
                                          </p:val>
                                        </p:tav>
                                        <p:tav tm="100000">
                                          <p:val>
                                            <p:strVal val="ppt_y"/>
                                          </p:val>
                                        </p:tav>
                                      </p:tavLst>
                                    </p:anim>
                                    <p:anim calcmode="lin" valueType="num">
                                      <p:cBhvr>
                                        <p:cTn id="104" dur="3000"/>
                                        <p:tgtEl>
                                          <p:spTgt spid="11"/>
                                        </p:tgtEl>
                                        <p:attrNameLst>
                                          <p:attrName>ppt_w</p:attrName>
                                        </p:attrNameLst>
                                      </p:cBhvr>
                                      <p:tavLst>
                                        <p:tav tm="0">
                                          <p:val>
                                            <p:strVal val="ppt_w"/>
                                          </p:val>
                                        </p:tav>
                                        <p:tav tm="100000">
                                          <p:val>
                                            <p:fltVal val="0"/>
                                          </p:val>
                                        </p:tav>
                                      </p:tavLst>
                                    </p:anim>
                                    <p:anim calcmode="lin" valueType="num">
                                      <p:cBhvr>
                                        <p:cTn id="105" dur="3000"/>
                                        <p:tgtEl>
                                          <p:spTgt spid="11"/>
                                        </p:tgtEl>
                                        <p:attrNameLst>
                                          <p:attrName>ppt_h</p:attrName>
                                        </p:attrNameLst>
                                      </p:cBhvr>
                                      <p:tavLst>
                                        <p:tav tm="0">
                                          <p:val>
                                            <p:strVal val="ppt_h"/>
                                          </p:val>
                                        </p:tav>
                                        <p:tav tm="100000">
                                          <p:val>
                                            <p:strVal val="ppt_h"/>
                                          </p:val>
                                        </p:tav>
                                      </p:tavLst>
                                    </p:anim>
                                    <p:set>
                                      <p:cBhvr>
                                        <p:cTn id="106" dur="1" fill="hold">
                                          <p:stCondLst>
                                            <p:cond delay="2999"/>
                                          </p:stCondLst>
                                        </p:cTn>
                                        <p:tgtEl>
                                          <p:spTgt spid="11"/>
                                        </p:tgtEl>
                                        <p:attrNameLst>
                                          <p:attrName>style.visibility</p:attrName>
                                        </p:attrNameLst>
                                      </p:cBhvr>
                                      <p:to>
                                        <p:strVal val="hidden"/>
                                      </p:to>
                                    </p:set>
                                  </p:childTnLst>
                                </p:cTn>
                              </p:par>
                              <p:par>
                                <p:cTn id="107" presetID="17" presetClass="exit" presetSubtype="2" fill="hold" grpId="2" nodeType="withEffect">
                                  <p:stCondLst>
                                    <p:cond delay="0"/>
                                  </p:stCondLst>
                                  <p:childTnLst>
                                    <p:anim calcmode="lin" valueType="num">
                                      <p:cBhvr>
                                        <p:cTn id="108" dur="3000"/>
                                        <p:tgtEl>
                                          <p:spTgt spid="13"/>
                                        </p:tgtEl>
                                        <p:attrNameLst>
                                          <p:attrName>ppt_x</p:attrName>
                                        </p:attrNameLst>
                                      </p:cBhvr>
                                      <p:tavLst>
                                        <p:tav tm="0">
                                          <p:val>
                                            <p:strVal val="ppt_x"/>
                                          </p:val>
                                        </p:tav>
                                        <p:tav tm="100000">
                                          <p:val>
                                            <p:strVal val="ppt_x+ppt_w/2"/>
                                          </p:val>
                                        </p:tav>
                                      </p:tavLst>
                                    </p:anim>
                                    <p:anim calcmode="lin" valueType="num">
                                      <p:cBhvr>
                                        <p:cTn id="109" dur="3000"/>
                                        <p:tgtEl>
                                          <p:spTgt spid="13"/>
                                        </p:tgtEl>
                                        <p:attrNameLst>
                                          <p:attrName>ppt_y</p:attrName>
                                        </p:attrNameLst>
                                      </p:cBhvr>
                                      <p:tavLst>
                                        <p:tav tm="0">
                                          <p:val>
                                            <p:strVal val="ppt_y"/>
                                          </p:val>
                                        </p:tav>
                                        <p:tav tm="100000">
                                          <p:val>
                                            <p:strVal val="ppt_y"/>
                                          </p:val>
                                        </p:tav>
                                      </p:tavLst>
                                    </p:anim>
                                    <p:anim calcmode="lin" valueType="num">
                                      <p:cBhvr>
                                        <p:cTn id="110" dur="3000"/>
                                        <p:tgtEl>
                                          <p:spTgt spid="13"/>
                                        </p:tgtEl>
                                        <p:attrNameLst>
                                          <p:attrName>ppt_w</p:attrName>
                                        </p:attrNameLst>
                                      </p:cBhvr>
                                      <p:tavLst>
                                        <p:tav tm="0">
                                          <p:val>
                                            <p:strVal val="ppt_w"/>
                                          </p:val>
                                        </p:tav>
                                        <p:tav tm="100000">
                                          <p:val>
                                            <p:fltVal val="0"/>
                                          </p:val>
                                        </p:tav>
                                      </p:tavLst>
                                    </p:anim>
                                    <p:anim calcmode="lin" valueType="num">
                                      <p:cBhvr>
                                        <p:cTn id="111" dur="3000"/>
                                        <p:tgtEl>
                                          <p:spTgt spid="13"/>
                                        </p:tgtEl>
                                        <p:attrNameLst>
                                          <p:attrName>ppt_h</p:attrName>
                                        </p:attrNameLst>
                                      </p:cBhvr>
                                      <p:tavLst>
                                        <p:tav tm="0">
                                          <p:val>
                                            <p:strVal val="ppt_h"/>
                                          </p:val>
                                        </p:tav>
                                        <p:tav tm="100000">
                                          <p:val>
                                            <p:strVal val="ppt_h"/>
                                          </p:val>
                                        </p:tav>
                                      </p:tavLst>
                                    </p:anim>
                                    <p:set>
                                      <p:cBhvr>
                                        <p:cTn id="112" dur="1" fill="hold">
                                          <p:stCondLst>
                                            <p:cond delay="2999"/>
                                          </p:stCondLst>
                                        </p:cTn>
                                        <p:tgtEl>
                                          <p:spTgt spid="13"/>
                                        </p:tgtEl>
                                        <p:attrNameLst>
                                          <p:attrName>style.visibility</p:attrName>
                                        </p:attrNameLst>
                                      </p:cBhvr>
                                      <p:to>
                                        <p:strVal val="hidden"/>
                                      </p:to>
                                    </p:set>
                                  </p:childTnLst>
                                </p:cTn>
                              </p:par>
                              <p:par>
                                <p:cTn id="113" presetID="17" presetClass="entr" presetSubtype="10"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p:cTn id="115" dur="3000" fill="hold"/>
                                        <p:tgtEl>
                                          <p:spTgt spid="4"/>
                                        </p:tgtEl>
                                        <p:attrNameLst>
                                          <p:attrName>ppt_w</p:attrName>
                                        </p:attrNameLst>
                                      </p:cBhvr>
                                      <p:tavLst>
                                        <p:tav tm="0">
                                          <p:val>
                                            <p:fltVal val="0"/>
                                          </p:val>
                                        </p:tav>
                                        <p:tav tm="100000">
                                          <p:val>
                                            <p:strVal val="#ppt_w"/>
                                          </p:val>
                                        </p:tav>
                                      </p:tavLst>
                                    </p:anim>
                                    <p:anim calcmode="lin" valueType="num">
                                      <p:cBhvr>
                                        <p:cTn id="116"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2).jpg"/>
          <p:cNvPicPr>
            <a:picLocks noChangeAspect="1"/>
          </p:cNvPicPr>
          <p:nvPr/>
        </p:nvPicPr>
        <p:blipFill>
          <a:blip r:embed="rId2"/>
          <a:stretch>
            <a:fillRect/>
          </a:stretch>
        </p:blipFill>
        <p:spPr>
          <a:xfrm>
            <a:off x="0" y="6691"/>
            <a:ext cx="9144000" cy="6851309"/>
          </a:xfrm>
          <a:prstGeom prst="rect">
            <a:avLst/>
          </a:prstGeom>
        </p:spPr>
      </p:pic>
      <p:sp>
        <p:nvSpPr>
          <p:cNvPr id="5" name="4 Flecha curvada hacia arriba"/>
          <p:cNvSpPr/>
          <p:nvPr/>
        </p:nvSpPr>
        <p:spPr>
          <a:xfrm>
            <a:off x="1643042" y="3429000"/>
            <a:ext cx="6072230" cy="2857520"/>
          </a:xfrm>
          <a:prstGeom prst="curvedUpArrow">
            <a:avLst>
              <a:gd name="adj1" fmla="val 55749"/>
              <a:gd name="adj2" fmla="val 57783"/>
              <a:gd name="adj3" fmla="val 0"/>
            </a:avLst>
          </a:prstGeom>
          <a:gradFill flip="none" rotWithShape="1">
            <a:gsLst>
              <a:gs pos="66000">
                <a:schemeClr val="accent6">
                  <a:lumMod val="50000"/>
                  <a:shade val="30000"/>
                  <a:satMod val="115000"/>
                  <a:alpha val="62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w="3175">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lecha curvada hacia abajo"/>
          <p:cNvSpPr/>
          <p:nvPr/>
        </p:nvSpPr>
        <p:spPr>
          <a:xfrm>
            <a:off x="1643042" y="571480"/>
            <a:ext cx="6000792" cy="2857496"/>
          </a:xfrm>
          <a:prstGeom prst="curvedDownArrow">
            <a:avLst>
              <a:gd name="adj1" fmla="val 56202"/>
              <a:gd name="adj2" fmla="val 53160"/>
              <a:gd name="adj3" fmla="val 0"/>
            </a:avLst>
          </a:prstGeom>
          <a:gradFill flip="none" rotWithShape="1">
            <a:gsLst>
              <a:gs pos="66000">
                <a:schemeClr val="accent6">
                  <a:lumMod val="50000"/>
                  <a:shade val="30000"/>
                  <a:satMod val="115000"/>
                  <a:alpha val="62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w="3175">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 presetClass="entr" presetSubtype="4" fill="hold" grpId="1"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8" presetClass="emph" presetSubtype="0" fill="hold" grpId="0" nodeType="withEffect">
                                  <p:stCondLst>
                                    <p:cond delay="0"/>
                                  </p:stCondLst>
                                  <p:childTnLst>
                                    <p:animRot by="21600000">
                                      <p:cBhvr>
                                        <p:cTn id="13" dur="3000" fill="hold"/>
                                        <p:tgtEl>
                                          <p:spTgt spid="5"/>
                                        </p:tgtEl>
                                        <p:attrNameLst>
                                          <p:attrName>r</p:attrName>
                                        </p:attrNameLst>
                                      </p:cBhvr>
                                    </p:animRot>
                                  </p:childTnLst>
                                </p:cTn>
                              </p:par>
                              <p:par>
                                <p:cTn id="14" presetID="2" presetClass="entr" presetSubtype="1" fill="hold" grpId="1"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3000" fill="hold"/>
                                        <p:tgtEl>
                                          <p:spTgt spid="5"/>
                                        </p:tgtEl>
                                        <p:attrNameLst>
                                          <p:attrName>ppt_x</p:attrName>
                                        </p:attrNameLst>
                                      </p:cBhvr>
                                      <p:tavLst>
                                        <p:tav tm="0">
                                          <p:val>
                                            <p:strVal val="#ppt_x"/>
                                          </p:val>
                                        </p:tav>
                                        <p:tav tm="100000">
                                          <p:val>
                                            <p:strVal val="#ppt_x"/>
                                          </p:val>
                                        </p:tav>
                                      </p:tavLst>
                                    </p:anim>
                                    <p:anim calcmode="lin" valueType="num">
                                      <p:cBhvr additive="base">
                                        <p:cTn id="17" dur="3000" fill="hold"/>
                                        <p:tgtEl>
                                          <p:spTgt spid="5"/>
                                        </p:tgtEl>
                                        <p:attrNameLst>
                                          <p:attrName>ppt_y</p:attrName>
                                        </p:attrNameLst>
                                      </p:cBhvr>
                                      <p:tavLst>
                                        <p:tav tm="0">
                                          <p:val>
                                            <p:strVal val="0-#ppt_h/2"/>
                                          </p:val>
                                        </p:tav>
                                        <p:tav tm="100000">
                                          <p:val>
                                            <p:strVal val="#ppt_y"/>
                                          </p:val>
                                        </p:tav>
                                      </p:tavLst>
                                    </p:anim>
                                  </p:childTnLst>
                                </p:cTn>
                              </p:par>
                              <p:par>
                                <p:cTn id="18" presetID="8" presetClass="emph" presetSubtype="0" fill="hold" grpId="0" nodeType="withEffect">
                                  <p:stCondLst>
                                    <p:cond delay="0"/>
                                  </p:stCondLst>
                                  <p:childTnLst>
                                    <p:animRot by="21600000">
                                      <p:cBhvr>
                                        <p:cTn id="19" dur="3000" fill="hold"/>
                                        <p:tgtEl>
                                          <p:spTgt spid="6"/>
                                        </p:tgtEl>
                                        <p:attrNameLst>
                                          <p:attrName>r</p:attrName>
                                        </p:attrNameLst>
                                      </p:cBhvr>
                                    </p:animRot>
                                  </p:childTnLst>
                                </p:cTn>
                              </p:par>
                            </p:childTnLst>
                          </p:cTn>
                        </p:par>
                        <p:par>
                          <p:cTn id="20" fill="hold">
                            <p:stCondLst>
                              <p:cond delay="3000"/>
                            </p:stCondLst>
                            <p:childTnLst>
                              <p:par>
                                <p:cTn id="21" presetID="2" presetClass="exit" presetSubtype="4" fill="hold" grpId="2" nodeType="afterEffect">
                                  <p:stCondLst>
                                    <p:cond delay="0"/>
                                  </p:stCondLst>
                                  <p:childTnLst>
                                    <p:anim calcmode="lin" valueType="num">
                                      <p:cBhvr additive="base">
                                        <p:cTn id="22" dur="3000"/>
                                        <p:tgtEl>
                                          <p:spTgt spid="6"/>
                                        </p:tgtEl>
                                        <p:attrNameLst>
                                          <p:attrName>ppt_x</p:attrName>
                                        </p:attrNameLst>
                                      </p:cBhvr>
                                      <p:tavLst>
                                        <p:tav tm="0">
                                          <p:val>
                                            <p:strVal val="ppt_x"/>
                                          </p:val>
                                        </p:tav>
                                        <p:tav tm="100000">
                                          <p:val>
                                            <p:strVal val="ppt_x"/>
                                          </p:val>
                                        </p:tav>
                                      </p:tavLst>
                                    </p:anim>
                                    <p:anim calcmode="lin" valueType="num">
                                      <p:cBhvr additive="base">
                                        <p:cTn id="23" dur="3000"/>
                                        <p:tgtEl>
                                          <p:spTgt spid="6"/>
                                        </p:tgtEl>
                                        <p:attrNameLst>
                                          <p:attrName>ppt_y</p:attrName>
                                        </p:attrNameLst>
                                      </p:cBhvr>
                                      <p:tavLst>
                                        <p:tav tm="0">
                                          <p:val>
                                            <p:strVal val="ppt_y"/>
                                          </p:val>
                                        </p:tav>
                                        <p:tav tm="100000">
                                          <p:val>
                                            <p:strVal val="1+ppt_h/2"/>
                                          </p:val>
                                        </p:tav>
                                      </p:tavLst>
                                    </p:anim>
                                    <p:set>
                                      <p:cBhvr>
                                        <p:cTn id="24" dur="1" fill="hold">
                                          <p:stCondLst>
                                            <p:cond delay="2999"/>
                                          </p:stCondLst>
                                        </p:cTn>
                                        <p:tgtEl>
                                          <p:spTgt spid="6"/>
                                        </p:tgtEl>
                                        <p:attrNameLst>
                                          <p:attrName>style.visibility</p:attrName>
                                        </p:attrNameLst>
                                      </p:cBhvr>
                                      <p:to>
                                        <p:strVal val="hidden"/>
                                      </p:to>
                                    </p:set>
                                  </p:childTnLst>
                                </p:cTn>
                              </p:par>
                              <p:par>
                                <p:cTn id="25" presetID="2" presetClass="exit" presetSubtype="1" fill="hold" grpId="2" nodeType="withEffect">
                                  <p:stCondLst>
                                    <p:cond delay="0"/>
                                  </p:stCondLst>
                                  <p:childTnLst>
                                    <p:anim calcmode="lin" valueType="num">
                                      <p:cBhvr additive="base">
                                        <p:cTn id="26" dur="3000"/>
                                        <p:tgtEl>
                                          <p:spTgt spid="5"/>
                                        </p:tgtEl>
                                        <p:attrNameLst>
                                          <p:attrName>ppt_x</p:attrName>
                                        </p:attrNameLst>
                                      </p:cBhvr>
                                      <p:tavLst>
                                        <p:tav tm="0">
                                          <p:val>
                                            <p:strVal val="ppt_x"/>
                                          </p:val>
                                        </p:tav>
                                        <p:tav tm="100000">
                                          <p:val>
                                            <p:strVal val="ppt_x"/>
                                          </p:val>
                                        </p:tav>
                                      </p:tavLst>
                                    </p:anim>
                                    <p:anim calcmode="lin" valueType="num">
                                      <p:cBhvr additive="base">
                                        <p:cTn id="27" dur="3000"/>
                                        <p:tgtEl>
                                          <p:spTgt spid="5"/>
                                        </p:tgtEl>
                                        <p:attrNameLst>
                                          <p:attrName>ppt_y</p:attrName>
                                        </p:attrNameLst>
                                      </p:cBhvr>
                                      <p:tavLst>
                                        <p:tav tm="0">
                                          <p:val>
                                            <p:strVal val="ppt_y"/>
                                          </p:val>
                                        </p:tav>
                                        <p:tav tm="100000">
                                          <p:val>
                                            <p:strVal val="0-ppt_h/2"/>
                                          </p:val>
                                        </p:tav>
                                      </p:tavLst>
                                    </p:anim>
                                    <p:set>
                                      <p:cBhvr>
                                        <p:cTn id="28" dur="1" fill="hold">
                                          <p:stCondLst>
                                            <p:cond delay="2999"/>
                                          </p:stCondLst>
                                        </p:cTn>
                                        <p:tgtEl>
                                          <p:spTgt spid="5"/>
                                        </p:tgtEl>
                                        <p:attrNameLst>
                                          <p:attrName>style.visibility</p:attrName>
                                        </p:attrNameLst>
                                      </p:cBhvr>
                                      <p:to>
                                        <p:strVal val="hidden"/>
                                      </p:to>
                                    </p:set>
                                  </p:childTnLst>
                                </p:cTn>
                              </p:par>
                              <p:par>
                                <p:cTn id="29" presetID="23" presetClass="entr" presetSubtype="272"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ppt_w</p:attrName>
                                        </p:attrNameLst>
                                      </p:cBhvr>
                                      <p:tavLst>
                                        <p:tav tm="0">
                                          <p:val>
                                            <p:strVal val="2/3*#ppt_w"/>
                                          </p:val>
                                        </p:tav>
                                        <p:tav tm="100000">
                                          <p:val>
                                            <p:strVal val="#ppt_w"/>
                                          </p:val>
                                        </p:tav>
                                      </p:tavLst>
                                    </p:anim>
                                    <p:anim calcmode="lin" valueType="num">
                                      <p:cBhvr>
                                        <p:cTn id="32" dur="3000" fill="hold"/>
                                        <p:tgtEl>
                                          <p:spTgt spid="4"/>
                                        </p:tgtEl>
                                        <p:attrNameLst>
                                          <p:attrName>ppt_h</p:attrName>
                                        </p:attrNameLst>
                                      </p:cBhvr>
                                      <p:tavLst>
                                        <p:tav tm="0">
                                          <p:val>
                                            <p:strVal val="2/3*#ppt_h"/>
                                          </p:val>
                                        </p:tav>
                                        <p:tav tm="100000">
                                          <p:val>
                                            <p:strVal val="#ppt_h"/>
                                          </p:val>
                                        </p:tav>
                                      </p:tavLst>
                                    </p:anim>
                                  </p:childTnLst>
                                </p:cTn>
                              </p:par>
                              <p:par>
                                <p:cTn id="33" presetID="16" presetClass="entr" presetSubtype="4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barn(outHorizontal)">
                                      <p:cBhvr>
                                        <p:cTn id="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90383"/>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419204" y="0"/>
            <a:ext cx="7724796" cy="6858000"/>
          </a:xfrm>
          <a:prstGeom prst="rect">
            <a:avLst/>
          </a:prstGeom>
          <a:solidFill>
            <a:srgbClr val="090383"/>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1500166" y="285728"/>
            <a:ext cx="7358114" cy="6370975"/>
          </a:xfrm>
          <a:prstGeom prst="rect">
            <a:avLst/>
          </a:prstGeom>
          <a:noFill/>
        </p:spPr>
        <p:txBody>
          <a:bodyPr wrap="square" rtlCol="0">
            <a:spAutoFit/>
          </a:bodyPr>
          <a:lstStyle/>
          <a:p>
            <a:r>
              <a:rPr lang="es-ES" sz="2400" dirty="0"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Catalogada como una de las más bella ciudades de Francia y situada en un marco majestuoso entre un lago y las montañas, </a:t>
            </a:r>
            <a:r>
              <a:rPr lang="es-ES" sz="2400" dirty="0" err="1"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Annecy</a:t>
            </a:r>
            <a:r>
              <a:rPr lang="es-ES" sz="2400" dirty="0"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 ha sabido preservar el patrimonio único de los Condes de Ginebra y de la Casa de la Seda.</a:t>
            </a:r>
          </a:p>
          <a:p>
            <a:endParaRPr lang="es-ES" sz="2400" dirty="0"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endParaRPr>
          </a:p>
          <a:p>
            <a:r>
              <a:rPr lang="es-ES" sz="2400" dirty="0"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El Castillo de </a:t>
            </a:r>
            <a:r>
              <a:rPr lang="es-ES" sz="2400" dirty="0" err="1"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Annecy</a:t>
            </a:r>
            <a:r>
              <a:rPr lang="es-ES" sz="2400" dirty="0"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 (siglo XIII a XVI), antigua residencia de los Condes de Ginebra, domina la localidad con sus cuatro torres y alberga el Museo de </a:t>
            </a:r>
            <a:r>
              <a:rPr lang="es-ES" sz="2400" dirty="0" err="1"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Annecy</a:t>
            </a:r>
            <a:r>
              <a:rPr lang="es-ES" sz="2400" dirty="0"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a:t>
            </a:r>
          </a:p>
          <a:p>
            <a:r>
              <a:rPr lang="es-ES" sz="2400" dirty="0"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Las calles con arcadas del Viejo </a:t>
            </a:r>
            <a:r>
              <a:rPr lang="es-ES" sz="2400" dirty="0" err="1"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Annecy</a:t>
            </a:r>
            <a:r>
              <a:rPr lang="es-ES" sz="2400" dirty="0"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 albergan acogedores restaurantes, galerías de arte y de artesanía, las fachadas llenas de colorido de los palacetes construidos hace más de cinco siglos y las iglesias de estilo </a:t>
            </a:r>
            <a:r>
              <a:rPr lang="es-ES" sz="2400" dirty="0" err="1"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saboyardo</a:t>
            </a:r>
            <a:r>
              <a:rPr lang="es-ES" sz="2400" dirty="0"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 gótico y barroco. Siempre reina un ambiente festivo en </a:t>
            </a:r>
            <a:r>
              <a:rPr lang="es-ES" sz="2400" dirty="0" err="1"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Annecy</a:t>
            </a:r>
            <a:r>
              <a:rPr lang="es-ES" sz="2400" dirty="0"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 con sus puentes floridos, sus mercados y rastrillos, sus festivales y celebraciones –el Carnaval Veneciano (en febrero), el Festival Internacional del Cine de Animación (junio), la Fiesta del Lago (agosto) y le </a:t>
            </a:r>
            <a:r>
              <a:rPr lang="es-ES" sz="2400" dirty="0" err="1"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Retour</a:t>
            </a:r>
            <a:r>
              <a:rPr lang="es-ES" sz="2400" dirty="0"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 des </a:t>
            </a:r>
            <a:r>
              <a:rPr lang="es-ES" sz="2400" dirty="0" err="1"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Alpages</a:t>
            </a:r>
            <a:r>
              <a:rPr lang="es-ES" sz="2400" dirty="0"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 (fiesta sobre tradiciones populares, en septiembre). </a:t>
            </a:r>
          </a:p>
          <a:p>
            <a:endParaRPr lang="es-ES" sz="2400" dirty="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endParaRPr>
          </a:p>
        </p:txBody>
      </p:sp>
      <p:sp>
        <p:nvSpPr>
          <p:cNvPr id="10" name="9 Rectángulo"/>
          <p:cNvSpPr/>
          <p:nvPr/>
        </p:nvSpPr>
        <p:spPr>
          <a:xfrm>
            <a:off x="500034" y="0"/>
            <a:ext cx="428628" cy="6858000"/>
          </a:xfrm>
          <a:prstGeom prst="rect">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ES" b="1" dirty="0"/>
          </a:p>
        </p:txBody>
      </p:sp>
      <p:sp>
        <p:nvSpPr>
          <p:cNvPr id="11" name="10 Rectángulo"/>
          <p:cNvSpPr/>
          <p:nvPr/>
        </p:nvSpPr>
        <p:spPr>
          <a:xfrm>
            <a:off x="928662" y="0"/>
            <a:ext cx="428628" cy="6858000"/>
          </a:xfrm>
          <a:prstGeom prst="rect">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ES" b="1" dirty="0"/>
          </a:p>
        </p:txBody>
      </p:sp>
      <p:sp>
        <p:nvSpPr>
          <p:cNvPr id="12" name="11 Rectángulo"/>
          <p:cNvSpPr/>
          <p:nvPr/>
        </p:nvSpPr>
        <p:spPr>
          <a:xfrm>
            <a:off x="0" y="0"/>
            <a:ext cx="428628" cy="6858000"/>
          </a:xfrm>
          <a:prstGeom prst="rect">
            <a:avLst/>
          </a:prstGeom>
          <a:solidFill>
            <a:srgbClr val="09038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ES" b="1" dirty="0"/>
          </a:p>
        </p:txBody>
      </p:sp>
      <p:sp>
        <p:nvSpPr>
          <p:cNvPr id="13" name="12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1).jpg"/>
          <p:cNvPicPr>
            <a:picLocks noChangeAspect="1"/>
          </p:cNvPicPr>
          <p:nvPr/>
        </p:nvPicPr>
        <p:blipFill>
          <a:blip r:embed="rId2"/>
          <a:stretch>
            <a:fillRect/>
          </a:stretch>
        </p:blipFill>
        <p:spPr>
          <a:xfrm>
            <a:off x="0" y="3345"/>
            <a:ext cx="9144000" cy="6851309"/>
          </a:xfrm>
          <a:prstGeom prst="rect">
            <a:avLst/>
          </a:prstGeom>
        </p:spPr>
      </p:pic>
      <p:sp>
        <p:nvSpPr>
          <p:cNvPr id="5" name="4 Luna"/>
          <p:cNvSpPr/>
          <p:nvPr/>
        </p:nvSpPr>
        <p:spPr>
          <a:xfrm>
            <a:off x="6500826" y="1500174"/>
            <a:ext cx="2643174" cy="3500462"/>
          </a:xfrm>
          <a:prstGeom prst="moon">
            <a:avLst>
              <a:gd name="adj" fmla="val 30317"/>
            </a:avLst>
          </a:prstGeom>
          <a:gradFill>
            <a:gsLst>
              <a:gs pos="0">
                <a:srgbClr val="D6B19C"/>
              </a:gs>
              <a:gs pos="30000">
                <a:srgbClr val="D49E6C"/>
              </a:gs>
              <a:gs pos="70000">
                <a:srgbClr val="A65528"/>
              </a:gs>
              <a:gs pos="100000">
                <a:srgbClr val="663012"/>
              </a:gs>
            </a:gsLst>
            <a:lin ang="81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1428736"/>
            <a:ext cx="2500298" cy="3500462"/>
          </a:xfrm>
          <a:prstGeom prst="moon">
            <a:avLst>
              <a:gd name="adj" fmla="val 32345"/>
            </a:avLst>
          </a:prstGeom>
          <a:gradFill>
            <a:gsLst>
              <a:gs pos="0">
                <a:srgbClr val="D6B19C"/>
              </a:gs>
              <a:gs pos="30000">
                <a:srgbClr val="D49E6C"/>
              </a:gs>
              <a:gs pos="70000">
                <a:srgbClr val="A65528"/>
              </a:gs>
              <a:gs pos="100000">
                <a:srgbClr val="663012"/>
              </a:gs>
            </a:gsLst>
            <a:lin ang="81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928662" y="1428736"/>
            <a:ext cx="2500298" cy="3500462"/>
          </a:xfrm>
          <a:prstGeom prst="moon">
            <a:avLst>
              <a:gd name="adj" fmla="val 32975"/>
            </a:avLst>
          </a:prstGeom>
          <a:gradFill>
            <a:gsLst>
              <a:gs pos="0">
                <a:srgbClr val="D6B19C"/>
              </a:gs>
              <a:gs pos="30000">
                <a:srgbClr val="D49E6C"/>
              </a:gs>
              <a:gs pos="70000">
                <a:srgbClr val="A65528"/>
              </a:gs>
              <a:gs pos="100000">
                <a:srgbClr val="663012"/>
              </a:gs>
            </a:gsLst>
            <a:lin ang="81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5500694" y="1500174"/>
            <a:ext cx="2643174" cy="3500462"/>
          </a:xfrm>
          <a:prstGeom prst="moon">
            <a:avLst>
              <a:gd name="adj" fmla="val 30913"/>
            </a:avLst>
          </a:prstGeom>
          <a:gradFill>
            <a:gsLst>
              <a:gs pos="0">
                <a:srgbClr val="D6B19C"/>
              </a:gs>
              <a:gs pos="30000">
                <a:srgbClr val="D49E6C"/>
              </a:gs>
              <a:gs pos="70000">
                <a:srgbClr val="A65528"/>
              </a:gs>
              <a:gs pos="100000">
                <a:srgbClr val="663012"/>
              </a:gs>
            </a:gsLst>
            <a:lin ang="81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2000232" y="1357298"/>
            <a:ext cx="2500298" cy="3500462"/>
          </a:xfrm>
          <a:prstGeom prst="moon">
            <a:avLst>
              <a:gd name="adj" fmla="val 34867"/>
            </a:avLst>
          </a:prstGeom>
          <a:gradFill>
            <a:gsLst>
              <a:gs pos="0">
                <a:srgbClr val="D6B19C"/>
              </a:gs>
              <a:gs pos="30000">
                <a:srgbClr val="D49E6C"/>
              </a:gs>
              <a:gs pos="70000">
                <a:srgbClr val="A65528"/>
              </a:gs>
              <a:gs pos="100000">
                <a:srgbClr val="663012"/>
              </a:gs>
            </a:gsLst>
            <a:lin ang="81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4500562" y="1500174"/>
            <a:ext cx="2643174" cy="3500462"/>
          </a:xfrm>
          <a:prstGeom prst="moon">
            <a:avLst>
              <a:gd name="adj" fmla="val 34492"/>
            </a:avLst>
          </a:prstGeom>
          <a:gradFill>
            <a:gsLst>
              <a:gs pos="0">
                <a:srgbClr val="D6B19C"/>
              </a:gs>
              <a:gs pos="30000">
                <a:srgbClr val="D49E6C"/>
              </a:gs>
              <a:gs pos="70000">
                <a:srgbClr val="A65528"/>
              </a:gs>
              <a:gs pos="100000">
                <a:srgbClr val="663012"/>
              </a:gs>
            </a:gsLst>
            <a:lin ang="81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3000" fill="hold"/>
                                        <p:tgtEl>
                                          <p:spTgt spid="5"/>
                                        </p:tgtEl>
                                        <p:attrNameLst>
                                          <p:attrName>ppt_w</p:attrName>
                                        </p:attrNameLst>
                                      </p:cBhvr>
                                      <p:tavLst>
                                        <p:tav tm="0" fmla="#ppt_w*sin(2.5*pi*$)">
                                          <p:val>
                                            <p:fltVal val="0"/>
                                          </p:val>
                                        </p:tav>
                                        <p:tav tm="100000">
                                          <p:val>
                                            <p:fltVal val="1"/>
                                          </p:val>
                                        </p:tav>
                                      </p:tavLst>
                                    </p:anim>
                                    <p:anim calcmode="lin" valueType="num">
                                      <p:cBhvr>
                                        <p:cTn id="35" dur="3000" fill="hold"/>
                                        <p:tgtEl>
                                          <p:spTgt spid="5"/>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3000" fill="hold"/>
                                        <p:tgtEl>
                                          <p:spTgt spid="6"/>
                                        </p:tgtEl>
                                        <p:attrNameLst>
                                          <p:attrName>ppt_w</p:attrName>
                                        </p:attrNameLst>
                                      </p:cBhvr>
                                      <p:tavLst>
                                        <p:tav tm="0" fmla="#ppt_w*sin(2.5*pi*$)">
                                          <p:val>
                                            <p:fltVal val="0"/>
                                          </p:val>
                                        </p:tav>
                                        <p:tav tm="100000">
                                          <p:val>
                                            <p:fltVal val="1"/>
                                          </p:val>
                                        </p:tav>
                                      </p:tavLst>
                                    </p:anim>
                                    <p:anim calcmode="lin" valueType="num">
                                      <p:cBhvr>
                                        <p:cTn id="39" dur="3000" fill="hold"/>
                                        <p:tgtEl>
                                          <p:spTgt spid="6"/>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3000" fill="hold"/>
                                        <p:tgtEl>
                                          <p:spTgt spid="7"/>
                                        </p:tgtEl>
                                        <p:attrNameLst>
                                          <p:attrName>ppt_w</p:attrName>
                                        </p:attrNameLst>
                                      </p:cBhvr>
                                      <p:tavLst>
                                        <p:tav tm="0" fmla="#ppt_w*sin(2.5*pi*$)">
                                          <p:val>
                                            <p:fltVal val="0"/>
                                          </p:val>
                                        </p:tav>
                                        <p:tav tm="100000">
                                          <p:val>
                                            <p:fltVal val="1"/>
                                          </p:val>
                                        </p:tav>
                                      </p:tavLst>
                                    </p:anim>
                                    <p:anim calcmode="lin" valueType="num">
                                      <p:cBhvr>
                                        <p:cTn id="43" dur="3000" fill="hold"/>
                                        <p:tgtEl>
                                          <p:spTgt spid="7"/>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3000" fill="hold"/>
                                        <p:tgtEl>
                                          <p:spTgt spid="8"/>
                                        </p:tgtEl>
                                        <p:attrNameLst>
                                          <p:attrName>ppt_w</p:attrName>
                                        </p:attrNameLst>
                                      </p:cBhvr>
                                      <p:tavLst>
                                        <p:tav tm="0" fmla="#ppt_w*sin(2.5*pi*$)">
                                          <p:val>
                                            <p:fltVal val="0"/>
                                          </p:val>
                                        </p:tav>
                                        <p:tav tm="100000">
                                          <p:val>
                                            <p:fltVal val="1"/>
                                          </p:val>
                                        </p:tav>
                                      </p:tavLst>
                                    </p:anim>
                                    <p:anim calcmode="lin" valueType="num">
                                      <p:cBhvr>
                                        <p:cTn id="47" dur="3000" fill="hold"/>
                                        <p:tgtEl>
                                          <p:spTgt spid="8"/>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fmla="#ppt_w*sin(2.5*pi*$)">
                                          <p:val>
                                            <p:fltVal val="0"/>
                                          </p:val>
                                        </p:tav>
                                        <p:tav tm="100000">
                                          <p:val>
                                            <p:fltVal val="1"/>
                                          </p:val>
                                        </p:tav>
                                      </p:tavLst>
                                    </p:anim>
                                    <p:anim calcmode="lin" valueType="num">
                                      <p:cBhvr>
                                        <p:cTn id="51" dur="3000" fill="hold"/>
                                        <p:tgtEl>
                                          <p:spTgt spid="9"/>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3000" fill="hold"/>
                                        <p:tgtEl>
                                          <p:spTgt spid="10"/>
                                        </p:tgtEl>
                                        <p:attrNameLst>
                                          <p:attrName>ppt_w</p:attrName>
                                        </p:attrNameLst>
                                      </p:cBhvr>
                                      <p:tavLst>
                                        <p:tav tm="0" fmla="#ppt_w*sin(2.5*pi*$)">
                                          <p:val>
                                            <p:fltVal val="0"/>
                                          </p:val>
                                        </p:tav>
                                        <p:tav tm="100000">
                                          <p:val>
                                            <p:fltVal val="1"/>
                                          </p:val>
                                        </p:tav>
                                      </p:tavLst>
                                    </p:anim>
                                    <p:anim calcmode="lin" valueType="num">
                                      <p:cBhvr>
                                        <p:cTn id="55" dur="3000" fill="hold"/>
                                        <p:tgtEl>
                                          <p:spTgt spid="10"/>
                                        </p:tgtEl>
                                        <p:attrNameLst>
                                          <p:attrName>ppt_h</p:attrName>
                                        </p:attrNameLst>
                                      </p:cBhvr>
                                      <p:tavLst>
                                        <p:tav tm="0">
                                          <p:val>
                                            <p:strVal val="#ppt_h"/>
                                          </p:val>
                                        </p:tav>
                                        <p:tav tm="100000">
                                          <p:val>
                                            <p:strVal val="#ppt_h"/>
                                          </p:val>
                                        </p:tav>
                                      </p:tavLst>
                                    </p:anim>
                                  </p:childTnLst>
                                </p:cTn>
                              </p:par>
                            </p:childTnLst>
                          </p:cTn>
                        </p:par>
                        <p:par>
                          <p:cTn id="56" fill="hold">
                            <p:stCondLst>
                              <p:cond delay="3000"/>
                            </p:stCondLst>
                            <p:childTnLst>
                              <p:par>
                                <p:cTn id="57" presetID="8" presetClass="emph" presetSubtype="0" fill="hold" grpId="2" nodeType="afterEffect">
                                  <p:stCondLst>
                                    <p:cond delay="0"/>
                                  </p:stCondLst>
                                  <p:childTnLst>
                                    <p:animRot by="10800000">
                                      <p:cBhvr>
                                        <p:cTn id="58" dur="3000" fill="hold"/>
                                        <p:tgtEl>
                                          <p:spTgt spid="6"/>
                                        </p:tgtEl>
                                        <p:attrNameLst>
                                          <p:attrName>r</p:attrName>
                                        </p:attrNameLst>
                                      </p:cBhvr>
                                    </p:animRot>
                                  </p:childTnLst>
                                </p:cTn>
                              </p:par>
                              <p:par>
                                <p:cTn id="59" presetID="8" presetClass="emph" presetSubtype="0" fill="hold" grpId="2" nodeType="withEffect">
                                  <p:stCondLst>
                                    <p:cond delay="0"/>
                                  </p:stCondLst>
                                  <p:childTnLst>
                                    <p:animRot by="10800000">
                                      <p:cBhvr>
                                        <p:cTn id="60" dur="3000" fill="hold"/>
                                        <p:tgtEl>
                                          <p:spTgt spid="7"/>
                                        </p:tgtEl>
                                        <p:attrNameLst>
                                          <p:attrName>r</p:attrName>
                                        </p:attrNameLst>
                                      </p:cBhvr>
                                    </p:animRot>
                                  </p:childTnLst>
                                </p:cTn>
                              </p:par>
                              <p:par>
                                <p:cTn id="61" presetID="8" presetClass="emph" presetSubtype="0" fill="hold" grpId="2" nodeType="withEffect">
                                  <p:stCondLst>
                                    <p:cond delay="0"/>
                                  </p:stCondLst>
                                  <p:childTnLst>
                                    <p:animRot by="10800000">
                                      <p:cBhvr>
                                        <p:cTn id="62" dur="3000" fill="hold"/>
                                        <p:tgtEl>
                                          <p:spTgt spid="9"/>
                                        </p:tgtEl>
                                        <p:attrNameLst>
                                          <p:attrName>r</p:attrName>
                                        </p:attrNameLst>
                                      </p:cBhvr>
                                    </p:animRot>
                                  </p:childTnLst>
                                </p:cTn>
                              </p:par>
                              <p:par>
                                <p:cTn id="63" presetID="8" presetClass="emph" presetSubtype="0" fill="hold" grpId="2" nodeType="withEffect">
                                  <p:stCondLst>
                                    <p:cond delay="0"/>
                                  </p:stCondLst>
                                  <p:childTnLst>
                                    <p:animRot by="-10800000">
                                      <p:cBhvr>
                                        <p:cTn id="64" dur="3000" fill="hold"/>
                                        <p:tgtEl>
                                          <p:spTgt spid="5"/>
                                        </p:tgtEl>
                                        <p:attrNameLst>
                                          <p:attrName>r</p:attrName>
                                        </p:attrNameLst>
                                      </p:cBhvr>
                                    </p:animRot>
                                  </p:childTnLst>
                                </p:cTn>
                              </p:par>
                              <p:par>
                                <p:cTn id="65" presetID="8" presetClass="emph" presetSubtype="0" fill="hold" grpId="2" nodeType="withEffect">
                                  <p:stCondLst>
                                    <p:cond delay="0"/>
                                  </p:stCondLst>
                                  <p:childTnLst>
                                    <p:animRot by="-10800000">
                                      <p:cBhvr>
                                        <p:cTn id="66" dur="3000" fill="hold"/>
                                        <p:tgtEl>
                                          <p:spTgt spid="8"/>
                                        </p:tgtEl>
                                        <p:attrNameLst>
                                          <p:attrName>r</p:attrName>
                                        </p:attrNameLst>
                                      </p:cBhvr>
                                    </p:animRot>
                                  </p:childTnLst>
                                </p:cTn>
                              </p:par>
                              <p:par>
                                <p:cTn id="67" presetID="8" presetClass="emph" presetSubtype="0" fill="hold" grpId="2" nodeType="withEffect">
                                  <p:stCondLst>
                                    <p:cond delay="0"/>
                                  </p:stCondLst>
                                  <p:childTnLst>
                                    <p:animRot by="-10800000">
                                      <p:cBhvr>
                                        <p:cTn id="68" dur="3000" fill="hold"/>
                                        <p:tgtEl>
                                          <p:spTgt spid="10"/>
                                        </p:tgtEl>
                                        <p:attrNameLst>
                                          <p:attrName>r</p:attrName>
                                        </p:attrNameLst>
                                      </p:cBhvr>
                                    </p:animRot>
                                  </p:childTnLst>
                                </p:cTn>
                              </p:par>
                              <p:par>
                                <p:cTn id="69" presetID="2" presetClass="exit" presetSubtype="2" fill="hold" grpId="3" nodeType="with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1+ppt_w/2"/>
                                          </p:val>
                                        </p:tav>
                                      </p:tavLst>
                                    </p:anim>
                                    <p:anim calcmode="lin" valueType="num">
                                      <p:cBhvr additive="base">
                                        <p:cTn id="71" dur="3000"/>
                                        <p:tgtEl>
                                          <p:spTgt spid="6"/>
                                        </p:tgtEl>
                                        <p:attrNameLst>
                                          <p:attrName>ppt_y</p:attrName>
                                        </p:attrNameLst>
                                      </p:cBhvr>
                                      <p:tavLst>
                                        <p:tav tm="0">
                                          <p:val>
                                            <p:strVal val="ppt_y"/>
                                          </p:val>
                                        </p:tav>
                                        <p:tav tm="100000">
                                          <p:val>
                                            <p:strVal val="ppt_y"/>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2" fill="hold" grpId="3"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1+ppt_w/2"/>
                                          </p:val>
                                        </p:tav>
                                      </p:tavLst>
                                    </p:anim>
                                    <p:anim calcmode="lin" valueType="num">
                                      <p:cBhvr additive="base">
                                        <p:cTn id="75" dur="3000"/>
                                        <p:tgtEl>
                                          <p:spTgt spid="7"/>
                                        </p:tgtEl>
                                        <p:attrNameLst>
                                          <p:attrName>ppt_y</p:attrName>
                                        </p:attrNameLst>
                                      </p:cBhvr>
                                      <p:tavLst>
                                        <p:tav tm="0">
                                          <p:val>
                                            <p:strVal val="ppt_y"/>
                                          </p:val>
                                        </p:tav>
                                        <p:tav tm="100000">
                                          <p:val>
                                            <p:strVal val="ppt_y"/>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2" fill="hold" grpId="3" nodeType="withEffect">
                                  <p:stCondLst>
                                    <p:cond delay="0"/>
                                  </p:stCondLst>
                                  <p:childTnLst>
                                    <p:anim calcmode="lin" valueType="num">
                                      <p:cBhvr additive="base">
                                        <p:cTn id="78" dur="3000"/>
                                        <p:tgtEl>
                                          <p:spTgt spid="9"/>
                                        </p:tgtEl>
                                        <p:attrNameLst>
                                          <p:attrName>ppt_x</p:attrName>
                                        </p:attrNameLst>
                                      </p:cBhvr>
                                      <p:tavLst>
                                        <p:tav tm="0">
                                          <p:val>
                                            <p:strVal val="ppt_x"/>
                                          </p:val>
                                        </p:tav>
                                        <p:tav tm="100000">
                                          <p:val>
                                            <p:strVal val="1+ppt_w/2"/>
                                          </p:val>
                                        </p:tav>
                                      </p:tavLst>
                                    </p:anim>
                                    <p:anim calcmode="lin" valueType="num">
                                      <p:cBhvr additive="base">
                                        <p:cTn id="79" dur="3000"/>
                                        <p:tgtEl>
                                          <p:spTgt spid="9"/>
                                        </p:tgtEl>
                                        <p:attrNameLst>
                                          <p:attrName>ppt_y</p:attrName>
                                        </p:attrNameLst>
                                      </p:cBhvr>
                                      <p:tavLst>
                                        <p:tav tm="0">
                                          <p:val>
                                            <p:strVal val="ppt_y"/>
                                          </p:val>
                                        </p:tav>
                                        <p:tav tm="100000">
                                          <p:val>
                                            <p:strVal val="ppt_y"/>
                                          </p:val>
                                        </p:tav>
                                      </p:tavLst>
                                    </p:anim>
                                    <p:set>
                                      <p:cBhvr>
                                        <p:cTn id="80" dur="1" fill="hold">
                                          <p:stCondLst>
                                            <p:cond delay="2999"/>
                                          </p:stCondLst>
                                        </p:cTn>
                                        <p:tgtEl>
                                          <p:spTgt spid="9"/>
                                        </p:tgtEl>
                                        <p:attrNameLst>
                                          <p:attrName>style.visibility</p:attrName>
                                        </p:attrNameLst>
                                      </p:cBhvr>
                                      <p:to>
                                        <p:strVal val="hidden"/>
                                      </p:to>
                                    </p:set>
                                  </p:childTnLst>
                                </p:cTn>
                              </p:par>
                              <p:par>
                                <p:cTn id="81" presetID="2" presetClass="exit" presetSubtype="8" fill="hold" grpId="3" nodeType="with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0-ppt_w/2"/>
                                          </p:val>
                                        </p:tav>
                                      </p:tavLst>
                                    </p:anim>
                                    <p:anim calcmode="lin" valueType="num">
                                      <p:cBhvr additive="base">
                                        <p:cTn id="83" dur="3000"/>
                                        <p:tgtEl>
                                          <p:spTgt spid="5"/>
                                        </p:tgtEl>
                                        <p:attrNameLst>
                                          <p:attrName>ppt_y</p:attrName>
                                        </p:attrNameLst>
                                      </p:cBhvr>
                                      <p:tavLst>
                                        <p:tav tm="0">
                                          <p:val>
                                            <p:strVal val="ppt_y"/>
                                          </p:val>
                                        </p:tav>
                                        <p:tav tm="100000">
                                          <p:val>
                                            <p:strVal val="ppt_y"/>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8" fill="hold" grpId="3"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0-ppt_w/2"/>
                                          </p:val>
                                        </p:tav>
                                      </p:tavLst>
                                    </p:anim>
                                    <p:anim calcmode="lin" valueType="num">
                                      <p:cBhvr additive="base">
                                        <p:cTn id="87" dur="3000"/>
                                        <p:tgtEl>
                                          <p:spTgt spid="8"/>
                                        </p:tgtEl>
                                        <p:attrNameLst>
                                          <p:attrName>ppt_y</p:attrName>
                                        </p:attrNameLst>
                                      </p:cBhvr>
                                      <p:tavLst>
                                        <p:tav tm="0">
                                          <p:val>
                                            <p:strVal val="ppt_y"/>
                                          </p:val>
                                        </p:tav>
                                        <p:tav tm="100000">
                                          <p:val>
                                            <p:strVal val="ppt_y"/>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8" fill="hold" grpId="3"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0-ppt_w/2"/>
                                          </p:val>
                                        </p:tav>
                                      </p:tavLst>
                                    </p:anim>
                                    <p:anim calcmode="lin" valueType="num">
                                      <p:cBhvr additive="base">
                                        <p:cTn id="91" dur="3000"/>
                                        <p:tgtEl>
                                          <p:spTgt spid="10"/>
                                        </p:tgtEl>
                                        <p:attrNameLst>
                                          <p:attrName>ppt_y</p:attrName>
                                        </p:attrNameLst>
                                      </p:cBhvr>
                                      <p:tavLst>
                                        <p:tav tm="0">
                                          <p:val>
                                            <p:strVal val="ppt_y"/>
                                          </p:val>
                                        </p:tav>
                                        <p:tav tm="100000">
                                          <p:val>
                                            <p:strVal val="ppt_y"/>
                                          </p:val>
                                        </p:tav>
                                      </p:tavLst>
                                    </p:anim>
                                    <p:set>
                                      <p:cBhvr>
                                        <p:cTn id="92" dur="1" fill="hold">
                                          <p:stCondLst>
                                            <p:cond delay="2999"/>
                                          </p:stCondLst>
                                        </p:cTn>
                                        <p:tgtEl>
                                          <p:spTgt spid="10"/>
                                        </p:tgtEl>
                                        <p:attrNameLst>
                                          <p:attrName>style.visibility</p:attrName>
                                        </p:attrNameLst>
                                      </p:cBhvr>
                                      <p:to>
                                        <p:strVal val="hidden"/>
                                      </p:to>
                                    </p:set>
                                  </p:childTnLst>
                                </p:cTn>
                              </p:par>
                              <p:par>
                                <p:cTn id="93" presetID="23" presetClass="entr" presetSubtype="288"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 calcmode="lin" valueType="num">
                                      <p:cBhvr>
                                        <p:cTn id="95" dur="3000" fill="hold"/>
                                        <p:tgtEl>
                                          <p:spTgt spid="4"/>
                                        </p:tgtEl>
                                        <p:attrNameLst>
                                          <p:attrName>ppt_w</p:attrName>
                                        </p:attrNameLst>
                                      </p:cBhvr>
                                      <p:tavLst>
                                        <p:tav tm="0">
                                          <p:val>
                                            <p:strVal val="4/3*#ppt_w"/>
                                          </p:val>
                                        </p:tav>
                                        <p:tav tm="100000">
                                          <p:val>
                                            <p:strVal val="#ppt_w"/>
                                          </p:val>
                                        </p:tav>
                                      </p:tavLst>
                                    </p:anim>
                                    <p:anim calcmode="lin" valueType="num">
                                      <p:cBhvr>
                                        <p:cTn id="96" dur="3000" fill="hold"/>
                                        <p:tgtEl>
                                          <p:spTgt spid="4"/>
                                        </p:tgtEl>
                                        <p:attrNameLst>
                                          <p:attrName>ppt_h</p:attrName>
                                        </p:attrNameLst>
                                      </p:cBhvr>
                                      <p:tavLst>
                                        <p:tav tm="0">
                                          <p:val>
                                            <p:strVal val="4/3*#ppt_h"/>
                                          </p:val>
                                        </p:tav>
                                        <p:tav tm="100000">
                                          <p:val>
                                            <p:strVal val="#ppt_h"/>
                                          </p:val>
                                        </p:tav>
                                      </p:tavLst>
                                    </p:anim>
                                  </p:childTnLst>
                                </p:cTn>
                              </p:par>
                              <p:par>
                                <p:cTn id="97" presetID="16" presetClass="entr" presetSubtype="37"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Effect transition="in" filter="barn(outVertical)">
                                      <p:cBhvr>
                                        <p:cTn id="9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3).jpg"/>
          <p:cNvPicPr>
            <a:picLocks noChangeAspect="1"/>
          </p:cNvPicPr>
          <p:nvPr/>
        </p:nvPicPr>
        <p:blipFill>
          <a:blip r:embed="rId2"/>
          <a:stretch>
            <a:fillRect/>
          </a:stretch>
        </p:blipFill>
        <p:spPr>
          <a:xfrm>
            <a:off x="-1" y="0"/>
            <a:ext cx="9179719" cy="6858000"/>
          </a:xfrm>
          <a:prstGeom prst="rect">
            <a:avLst/>
          </a:prstGeom>
        </p:spPr>
      </p:pic>
      <p:sp>
        <p:nvSpPr>
          <p:cNvPr id="6" name="5 Luna"/>
          <p:cNvSpPr/>
          <p:nvPr/>
        </p:nvSpPr>
        <p:spPr>
          <a:xfrm>
            <a:off x="7429520" y="0"/>
            <a:ext cx="1714512" cy="6858000"/>
          </a:xfrm>
          <a:prstGeom prst="moon">
            <a:avLst>
              <a:gd name="adj" fmla="val 22445"/>
            </a:avLst>
          </a:prstGeom>
          <a:solidFill>
            <a:srgbClr val="0070C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158116" y="0"/>
            <a:ext cx="1699240" cy="6858000"/>
          </a:xfrm>
          <a:prstGeom prst="moon">
            <a:avLst>
              <a:gd name="adj" fmla="val 21735"/>
            </a:avLst>
          </a:prstGeom>
          <a:solidFill>
            <a:srgbClr val="0070C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729588" y="0"/>
            <a:ext cx="1770710" cy="6858000"/>
          </a:xfrm>
          <a:prstGeom prst="moon">
            <a:avLst>
              <a:gd name="adj" fmla="val 21735"/>
            </a:avLst>
          </a:prstGeom>
          <a:solidFill>
            <a:srgbClr val="0070C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6786578" y="0"/>
            <a:ext cx="1785950" cy="6858000"/>
          </a:xfrm>
          <a:prstGeom prst="moon">
            <a:avLst>
              <a:gd name="adj" fmla="val 22445"/>
            </a:avLst>
          </a:prstGeom>
          <a:solidFill>
            <a:srgbClr val="0070C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1301124" y="0"/>
            <a:ext cx="1842116" cy="6858000"/>
          </a:xfrm>
          <a:prstGeom prst="moon">
            <a:avLst>
              <a:gd name="adj" fmla="val 21735"/>
            </a:avLst>
          </a:prstGeom>
          <a:solidFill>
            <a:srgbClr val="0070C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1872596" y="0"/>
            <a:ext cx="1842148" cy="6858000"/>
          </a:xfrm>
          <a:prstGeom prst="moon">
            <a:avLst>
              <a:gd name="adj" fmla="val 21735"/>
            </a:avLst>
          </a:prstGeom>
          <a:solidFill>
            <a:srgbClr val="0070C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6286512" y="0"/>
            <a:ext cx="1714512" cy="6858000"/>
          </a:xfrm>
          <a:prstGeom prst="moon">
            <a:avLst>
              <a:gd name="adj" fmla="val 22445"/>
            </a:avLst>
          </a:prstGeom>
          <a:solidFill>
            <a:srgbClr val="0070C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5786446" y="0"/>
            <a:ext cx="1643074" cy="6858000"/>
          </a:xfrm>
          <a:prstGeom prst="moon">
            <a:avLst>
              <a:gd name="adj" fmla="val 22445"/>
            </a:avLst>
          </a:prstGeom>
          <a:solidFill>
            <a:srgbClr val="0070C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5357818" y="0"/>
            <a:ext cx="1571636" cy="6858000"/>
          </a:xfrm>
          <a:prstGeom prst="moon">
            <a:avLst>
              <a:gd name="adj" fmla="val 22445"/>
            </a:avLst>
          </a:prstGeom>
          <a:solidFill>
            <a:srgbClr val="0070C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flipH="1">
            <a:off x="2444100" y="0"/>
            <a:ext cx="1913586" cy="6858000"/>
          </a:xfrm>
          <a:prstGeom prst="moon">
            <a:avLst>
              <a:gd name="adj" fmla="val 21735"/>
            </a:avLst>
          </a:prstGeom>
          <a:solidFill>
            <a:srgbClr val="0070C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horizontal)">
                                      <p:cBhvr>
                                        <p:cTn id="10" dur="3000"/>
                                        <p:tgtEl>
                                          <p:spTgt spid="7"/>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horizontal)">
                                      <p:cBhvr>
                                        <p:cTn id="13" dur="3000"/>
                                        <p:tgtEl>
                                          <p:spTgt spid="8"/>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linds(horizontal)">
                                      <p:cBhvr>
                                        <p:cTn id="16" dur="3000"/>
                                        <p:tgtEl>
                                          <p:spTgt spid="10"/>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linds(horizontal)">
                                      <p:cBhvr>
                                        <p:cTn id="19" dur="3000"/>
                                        <p:tgtEl>
                                          <p:spTgt spid="11"/>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linds(horizontal)">
                                      <p:cBhvr>
                                        <p:cTn id="22" dur="3000"/>
                                        <p:tgtEl>
                                          <p:spTgt spid="15"/>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linds(horizontal)">
                                      <p:cBhvr>
                                        <p:cTn id="25" dur="3000"/>
                                        <p:tgtEl>
                                          <p:spTgt spid="6"/>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blinds(horizontal)">
                                      <p:cBhvr>
                                        <p:cTn id="28" dur="3000"/>
                                        <p:tgtEl>
                                          <p:spTgt spid="9"/>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linds(horizontal)">
                                      <p:cBhvr>
                                        <p:cTn id="31" dur="3000"/>
                                        <p:tgtEl>
                                          <p:spTgt spid="12"/>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linds(horizontal)">
                                      <p:cBhvr>
                                        <p:cTn id="34" dur="3000"/>
                                        <p:tgtEl>
                                          <p:spTgt spid="13"/>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linds(horizontal)">
                                      <p:cBhvr>
                                        <p:cTn id="37" dur="3000"/>
                                        <p:tgtEl>
                                          <p:spTgt spid="14"/>
                                        </p:tgtEl>
                                      </p:cBhvr>
                                    </p:animEffect>
                                  </p:childTnLst>
                                </p:cTn>
                              </p:par>
                              <p:par>
                                <p:cTn id="38" presetID="8" presetClass="emph" presetSubtype="0" fill="hold" grpId="1" nodeType="withEffect">
                                  <p:stCondLst>
                                    <p:cond delay="0"/>
                                  </p:stCondLst>
                                  <p:childTnLst>
                                    <p:animRot by="10800000">
                                      <p:cBhvr>
                                        <p:cTn id="39" dur="3000" fill="hold"/>
                                        <p:tgtEl>
                                          <p:spTgt spid="7"/>
                                        </p:tgtEl>
                                        <p:attrNameLst>
                                          <p:attrName>r</p:attrName>
                                        </p:attrNameLst>
                                      </p:cBhvr>
                                    </p:animRot>
                                  </p:childTnLst>
                                </p:cTn>
                              </p:par>
                              <p:par>
                                <p:cTn id="40" presetID="8" presetClass="emph" presetSubtype="0" fill="hold" grpId="1" nodeType="withEffect">
                                  <p:stCondLst>
                                    <p:cond delay="0"/>
                                  </p:stCondLst>
                                  <p:childTnLst>
                                    <p:animRot by="10800000">
                                      <p:cBhvr>
                                        <p:cTn id="41" dur="3000" fill="hold"/>
                                        <p:tgtEl>
                                          <p:spTgt spid="8"/>
                                        </p:tgtEl>
                                        <p:attrNameLst>
                                          <p:attrName>r</p:attrName>
                                        </p:attrNameLst>
                                      </p:cBhvr>
                                    </p:animRot>
                                  </p:childTnLst>
                                </p:cTn>
                              </p:par>
                              <p:par>
                                <p:cTn id="42" presetID="8" presetClass="emph" presetSubtype="0" fill="hold" grpId="1" nodeType="withEffect">
                                  <p:stCondLst>
                                    <p:cond delay="0"/>
                                  </p:stCondLst>
                                  <p:childTnLst>
                                    <p:animRot by="10800000">
                                      <p:cBhvr>
                                        <p:cTn id="43" dur="3000" fill="hold"/>
                                        <p:tgtEl>
                                          <p:spTgt spid="10"/>
                                        </p:tgtEl>
                                        <p:attrNameLst>
                                          <p:attrName>r</p:attrName>
                                        </p:attrNameLst>
                                      </p:cBhvr>
                                    </p:animRot>
                                  </p:childTnLst>
                                </p:cTn>
                              </p:par>
                              <p:par>
                                <p:cTn id="44" presetID="8" presetClass="emph" presetSubtype="0" fill="hold" grpId="1" nodeType="withEffect">
                                  <p:stCondLst>
                                    <p:cond delay="0"/>
                                  </p:stCondLst>
                                  <p:childTnLst>
                                    <p:animRot by="10800000">
                                      <p:cBhvr>
                                        <p:cTn id="45" dur="3000" fill="hold"/>
                                        <p:tgtEl>
                                          <p:spTgt spid="11"/>
                                        </p:tgtEl>
                                        <p:attrNameLst>
                                          <p:attrName>r</p:attrName>
                                        </p:attrNameLst>
                                      </p:cBhvr>
                                    </p:animRot>
                                  </p:childTnLst>
                                </p:cTn>
                              </p:par>
                              <p:par>
                                <p:cTn id="46" presetID="8" presetClass="emph" presetSubtype="0" fill="hold" grpId="1" nodeType="withEffect">
                                  <p:stCondLst>
                                    <p:cond delay="0"/>
                                  </p:stCondLst>
                                  <p:childTnLst>
                                    <p:animRot by="10800000">
                                      <p:cBhvr>
                                        <p:cTn id="47" dur="3000" fill="hold"/>
                                        <p:tgtEl>
                                          <p:spTgt spid="15"/>
                                        </p:tgtEl>
                                        <p:attrNameLst>
                                          <p:attrName>r</p:attrName>
                                        </p:attrNameLst>
                                      </p:cBhvr>
                                    </p:animRot>
                                  </p:childTnLst>
                                </p:cTn>
                              </p:par>
                              <p:par>
                                <p:cTn id="48" presetID="8" presetClass="emph" presetSubtype="0" fill="hold" grpId="1" nodeType="withEffect">
                                  <p:stCondLst>
                                    <p:cond delay="0"/>
                                  </p:stCondLst>
                                  <p:childTnLst>
                                    <p:animRot by="-10800000">
                                      <p:cBhvr>
                                        <p:cTn id="49" dur="3000" fill="hold"/>
                                        <p:tgtEl>
                                          <p:spTgt spid="6"/>
                                        </p:tgtEl>
                                        <p:attrNameLst>
                                          <p:attrName>r</p:attrName>
                                        </p:attrNameLst>
                                      </p:cBhvr>
                                    </p:animRot>
                                  </p:childTnLst>
                                </p:cTn>
                              </p:par>
                              <p:par>
                                <p:cTn id="50" presetID="8" presetClass="emph" presetSubtype="0" fill="hold" grpId="1" nodeType="withEffect">
                                  <p:stCondLst>
                                    <p:cond delay="0"/>
                                  </p:stCondLst>
                                  <p:childTnLst>
                                    <p:animRot by="-10800000">
                                      <p:cBhvr>
                                        <p:cTn id="51" dur="3000" fill="hold"/>
                                        <p:tgtEl>
                                          <p:spTgt spid="9"/>
                                        </p:tgtEl>
                                        <p:attrNameLst>
                                          <p:attrName>r</p:attrName>
                                        </p:attrNameLst>
                                      </p:cBhvr>
                                    </p:animRot>
                                  </p:childTnLst>
                                </p:cTn>
                              </p:par>
                              <p:par>
                                <p:cTn id="52" presetID="8" presetClass="emph" presetSubtype="0" fill="hold" grpId="1" nodeType="withEffect">
                                  <p:stCondLst>
                                    <p:cond delay="0"/>
                                  </p:stCondLst>
                                  <p:childTnLst>
                                    <p:animRot by="-10800000">
                                      <p:cBhvr>
                                        <p:cTn id="53" dur="3000" fill="hold"/>
                                        <p:tgtEl>
                                          <p:spTgt spid="12"/>
                                        </p:tgtEl>
                                        <p:attrNameLst>
                                          <p:attrName>r</p:attrName>
                                        </p:attrNameLst>
                                      </p:cBhvr>
                                    </p:animRot>
                                  </p:childTnLst>
                                </p:cTn>
                              </p:par>
                              <p:par>
                                <p:cTn id="54" presetID="8" presetClass="emph" presetSubtype="0" fill="hold" grpId="1" nodeType="withEffect">
                                  <p:stCondLst>
                                    <p:cond delay="0"/>
                                  </p:stCondLst>
                                  <p:childTnLst>
                                    <p:animRot by="-10800000">
                                      <p:cBhvr>
                                        <p:cTn id="55" dur="3000" fill="hold"/>
                                        <p:tgtEl>
                                          <p:spTgt spid="13"/>
                                        </p:tgtEl>
                                        <p:attrNameLst>
                                          <p:attrName>r</p:attrName>
                                        </p:attrNameLst>
                                      </p:cBhvr>
                                    </p:animRot>
                                  </p:childTnLst>
                                </p:cTn>
                              </p:par>
                              <p:par>
                                <p:cTn id="56" presetID="8" presetClass="emph" presetSubtype="0" fill="hold" grpId="1" nodeType="withEffect">
                                  <p:stCondLst>
                                    <p:cond delay="0"/>
                                  </p:stCondLst>
                                  <p:childTnLst>
                                    <p:animRot by="-10800000">
                                      <p:cBhvr>
                                        <p:cTn id="57" dur="3000" fill="hold"/>
                                        <p:tgtEl>
                                          <p:spTgt spid="14"/>
                                        </p:tgtEl>
                                        <p:attrNameLst>
                                          <p:attrName>r</p:attrName>
                                        </p:attrNameLst>
                                      </p:cBhvr>
                                    </p:animRot>
                                  </p:childTnLst>
                                </p:cTn>
                              </p:par>
                            </p:childTnLst>
                          </p:cTn>
                        </p:par>
                        <p:par>
                          <p:cTn id="58" fill="hold">
                            <p:stCondLst>
                              <p:cond delay="3000"/>
                            </p:stCondLst>
                            <p:childTnLst>
                              <p:par>
                                <p:cTn id="59" presetID="2" presetClass="exit" presetSubtype="2" fill="hold" grpId="2" nodeType="afterEffect">
                                  <p:stCondLst>
                                    <p:cond delay="0"/>
                                  </p:stCondLst>
                                  <p:childTnLst>
                                    <p:anim calcmode="lin" valueType="num">
                                      <p:cBhvr additive="base">
                                        <p:cTn id="60" dur="3000"/>
                                        <p:tgtEl>
                                          <p:spTgt spid="7"/>
                                        </p:tgtEl>
                                        <p:attrNameLst>
                                          <p:attrName>ppt_x</p:attrName>
                                        </p:attrNameLst>
                                      </p:cBhvr>
                                      <p:tavLst>
                                        <p:tav tm="0">
                                          <p:val>
                                            <p:strVal val="ppt_x"/>
                                          </p:val>
                                        </p:tav>
                                        <p:tav tm="100000">
                                          <p:val>
                                            <p:strVal val="1+ppt_w/2"/>
                                          </p:val>
                                        </p:tav>
                                      </p:tavLst>
                                    </p:anim>
                                    <p:anim calcmode="lin" valueType="num">
                                      <p:cBhvr additive="base">
                                        <p:cTn id="61" dur="3000"/>
                                        <p:tgtEl>
                                          <p:spTgt spid="7"/>
                                        </p:tgtEl>
                                        <p:attrNameLst>
                                          <p:attrName>ppt_y</p:attrName>
                                        </p:attrNameLst>
                                      </p:cBhvr>
                                      <p:tavLst>
                                        <p:tav tm="0">
                                          <p:val>
                                            <p:strVal val="ppt_y"/>
                                          </p:val>
                                        </p:tav>
                                        <p:tav tm="100000">
                                          <p:val>
                                            <p:strVal val="ppt_y"/>
                                          </p:val>
                                        </p:tav>
                                      </p:tavLst>
                                    </p:anim>
                                    <p:set>
                                      <p:cBhvr>
                                        <p:cTn id="62" dur="1" fill="hold">
                                          <p:stCondLst>
                                            <p:cond delay="2999"/>
                                          </p:stCondLst>
                                        </p:cTn>
                                        <p:tgtEl>
                                          <p:spTgt spid="7"/>
                                        </p:tgtEl>
                                        <p:attrNameLst>
                                          <p:attrName>style.visibility</p:attrName>
                                        </p:attrNameLst>
                                      </p:cBhvr>
                                      <p:to>
                                        <p:strVal val="hidden"/>
                                      </p:to>
                                    </p:set>
                                  </p:childTnLst>
                                </p:cTn>
                              </p:par>
                              <p:par>
                                <p:cTn id="63" presetID="2" presetClass="exit" presetSubtype="2" fill="hold" grpId="2" nodeType="withEffect">
                                  <p:stCondLst>
                                    <p:cond delay="0"/>
                                  </p:stCondLst>
                                  <p:childTnLst>
                                    <p:anim calcmode="lin" valueType="num">
                                      <p:cBhvr additive="base">
                                        <p:cTn id="64" dur="3000"/>
                                        <p:tgtEl>
                                          <p:spTgt spid="8"/>
                                        </p:tgtEl>
                                        <p:attrNameLst>
                                          <p:attrName>ppt_x</p:attrName>
                                        </p:attrNameLst>
                                      </p:cBhvr>
                                      <p:tavLst>
                                        <p:tav tm="0">
                                          <p:val>
                                            <p:strVal val="ppt_x"/>
                                          </p:val>
                                        </p:tav>
                                        <p:tav tm="100000">
                                          <p:val>
                                            <p:strVal val="1+ppt_w/2"/>
                                          </p:val>
                                        </p:tav>
                                      </p:tavLst>
                                    </p:anim>
                                    <p:anim calcmode="lin" valueType="num">
                                      <p:cBhvr additive="base">
                                        <p:cTn id="65" dur="3000"/>
                                        <p:tgtEl>
                                          <p:spTgt spid="8"/>
                                        </p:tgtEl>
                                        <p:attrNameLst>
                                          <p:attrName>ppt_y</p:attrName>
                                        </p:attrNameLst>
                                      </p:cBhvr>
                                      <p:tavLst>
                                        <p:tav tm="0">
                                          <p:val>
                                            <p:strVal val="ppt_y"/>
                                          </p:val>
                                        </p:tav>
                                        <p:tav tm="100000">
                                          <p:val>
                                            <p:strVal val="ppt_y"/>
                                          </p:val>
                                        </p:tav>
                                      </p:tavLst>
                                    </p:anim>
                                    <p:set>
                                      <p:cBhvr>
                                        <p:cTn id="66" dur="1" fill="hold">
                                          <p:stCondLst>
                                            <p:cond delay="2999"/>
                                          </p:stCondLst>
                                        </p:cTn>
                                        <p:tgtEl>
                                          <p:spTgt spid="8"/>
                                        </p:tgtEl>
                                        <p:attrNameLst>
                                          <p:attrName>style.visibility</p:attrName>
                                        </p:attrNameLst>
                                      </p:cBhvr>
                                      <p:to>
                                        <p:strVal val="hidden"/>
                                      </p:to>
                                    </p:set>
                                  </p:childTnLst>
                                </p:cTn>
                              </p:par>
                              <p:par>
                                <p:cTn id="67" presetID="2" presetClass="exit" presetSubtype="2" fill="hold" grpId="2" nodeType="withEffect">
                                  <p:stCondLst>
                                    <p:cond delay="0"/>
                                  </p:stCondLst>
                                  <p:childTnLst>
                                    <p:anim calcmode="lin" valueType="num">
                                      <p:cBhvr additive="base">
                                        <p:cTn id="68" dur="3000"/>
                                        <p:tgtEl>
                                          <p:spTgt spid="10"/>
                                        </p:tgtEl>
                                        <p:attrNameLst>
                                          <p:attrName>ppt_x</p:attrName>
                                        </p:attrNameLst>
                                      </p:cBhvr>
                                      <p:tavLst>
                                        <p:tav tm="0">
                                          <p:val>
                                            <p:strVal val="ppt_x"/>
                                          </p:val>
                                        </p:tav>
                                        <p:tav tm="100000">
                                          <p:val>
                                            <p:strVal val="1+ppt_w/2"/>
                                          </p:val>
                                        </p:tav>
                                      </p:tavLst>
                                    </p:anim>
                                    <p:anim calcmode="lin" valueType="num">
                                      <p:cBhvr additive="base">
                                        <p:cTn id="69" dur="3000"/>
                                        <p:tgtEl>
                                          <p:spTgt spid="10"/>
                                        </p:tgtEl>
                                        <p:attrNameLst>
                                          <p:attrName>ppt_y</p:attrName>
                                        </p:attrNameLst>
                                      </p:cBhvr>
                                      <p:tavLst>
                                        <p:tav tm="0">
                                          <p:val>
                                            <p:strVal val="ppt_y"/>
                                          </p:val>
                                        </p:tav>
                                        <p:tav tm="100000">
                                          <p:val>
                                            <p:strVal val="ppt_y"/>
                                          </p:val>
                                        </p:tav>
                                      </p:tavLst>
                                    </p:anim>
                                    <p:set>
                                      <p:cBhvr>
                                        <p:cTn id="70" dur="1" fill="hold">
                                          <p:stCondLst>
                                            <p:cond delay="2999"/>
                                          </p:stCondLst>
                                        </p:cTn>
                                        <p:tgtEl>
                                          <p:spTgt spid="10"/>
                                        </p:tgtEl>
                                        <p:attrNameLst>
                                          <p:attrName>style.visibility</p:attrName>
                                        </p:attrNameLst>
                                      </p:cBhvr>
                                      <p:to>
                                        <p:strVal val="hidden"/>
                                      </p:to>
                                    </p:set>
                                  </p:childTnLst>
                                </p:cTn>
                              </p:par>
                              <p:par>
                                <p:cTn id="71" presetID="2" presetClass="exit" presetSubtype="2" fill="hold" grpId="2" nodeType="withEffect">
                                  <p:stCondLst>
                                    <p:cond delay="0"/>
                                  </p:stCondLst>
                                  <p:childTnLst>
                                    <p:anim calcmode="lin" valueType="num">
                                      <p:cBhvr additive="base">
                                        <p:cTn id="72" dur="3000"/>
                                        <p:tgtEl>
                                          <p:spTgt spid="11"/>
                                        </p:tgtEl>
                                        <p:attrNameLst>
                                          <p:attrName>ppt_x</p:attrName>
                                        </p:attrNameLst>
                                      </p:cBhvr>
                                      <p:tavLst>
                                        <p:tav tm="0">
                                          <p:val>
                                            <p:strVal val="ppt_x"/>
                                          </p:val>
                                        </p:tav>
                                        <p:tav tm="100000">
                                          <p:val>
                                            <p:strVal val="1+ppt_w/2"/>
                                          </p:val>
                                        </p:tav>
                                      </p:tavLst>
                                    </p:anim>
                                    <p:anim calcmode="lin" valueType="num">
                                      <p:cBhvr additive="base">
                                        <p:cTn id="73" dur="3000"/>
                                        <p:tgtEl>
                                          <p:spTgt spid="11"/>
                                        </p:tgtEl>
                                        <p:attrNameLst>
                                          <p:attrName>ppt_y</p:attrName>
                                        </p:attrNameLst>
                                      </p:cBhvr>
                                      <p:tavLst>
                                        <p:tav tm="0">
                                          <p:val>
                                            <p:strVal val="ppt_y"/>
                                          </p:val>
                                        </p:tav>
                                        <p:tav tm="100000">
                                          <p:val>
                                            <p:strVal val="ppt_y"/>
                                          </p:val>
                                        </p:tav>
                                      </p:tavLst>
                                    </p:anim>
                                    <p:set>
                                      <p:cBhvr>
                                        <p:cTn id="74" dur="1" fill="hold">
                                          <p:stCondLst>
                                            <p:cond delay="2999"/>
                                          </p:stCondLst>
                                        </p:cTn>
                                        <p:tgtEl>
                                          <p:spTgt spid="11"/>
                                        </p:tgtEl>
                                        <p:attrNameLst>
                                          <p:attrName>style.visibility</p:attrName>
                                        </p:attrNameLst>
                                      </p:cBhvr>
                                      <p:to>
                                        <p:strVal val="hidden"/>
                                      </p:to>
                                    </p:set>
                                  </p:childTnLst>
                                </p:cTn>
                              </p:par>
                              <p:par>
                                <p:cTn id="75" presetID="2" presetClass="exit" presetSubtype="2" fill="hold" grpId="2" nodeType="withEffect">
                                  <p:stCondLst>
                                    <p:cond delay="0"/>
                                  </p:stCondLst>
                                  <p:childTnLst>
                                    <p:anim calcmode="lin" valueType="num">
                                      <p:cBhvr additive="base">
                                        <p:cTn id="76" dur="3000"/>
                                        <p:tgtEl>
                                          <p:spTgt spid="15"/>
                                        </p:tgtEl>
                                        <p:attrNameLst>
                                          <p:attrName>ppt_x</p:attrName>
                                        </p:attrNameLst>
                                      </p:cBhvr>
                                      <p:tavLst>
                                        <p:tav tm="0">
                                          <p:val>
                                            <p:strVal val="ppt_x"/>
                                          </p:val>
                                        </p:tav>
                                        <p:tav tm="100000">
                                          <p:val>
                                            <p:strVal val="1+ppt_w/2"/>
                                          </p:val>
                                        </p:tav>
                                      </p:tavLst>
                                    </p:anim>
                                    <p:anim calcmode="lin" valueType="num">
                                      <p:cBhvr additive="base">
                                        <p:cTn id="77" dur="3000"/>
                                        <p:tgtEl>
                                          <p:spTgt spid="15"/>
                                        </p:tgtEl>
                                        <p:attrNameLst>
                                          <p:attrName>ppt_y</p:attrName>
                                        </p:attrNameLst>
                                      </p:cBhvr>
                                      <p:tavLst>
                                        <p:tav tm="0">
                                          <p:val>
                                            <p:strVal val="ppt_y"/>
                                          </p:val>
                                        </p:tav>
                                        <p:tav tm="100000">
                                          <p:val>
                                            <p:strVal val="ppt_y"/>
                                          </p:val>
                                        </p:tav>
                                      </p:tavLst>
                                    </p:anim>
                                    <p:set>
                                      <p:cBhvr>
                                        <p:cTn id="78" dur="1" fill="hold">
                                          <p:stCondLst>
                                            <p:cond delay="2999"/>
                                          </p:stCondLst>
                                        </p:cTn>
                                        <p:tgtEl>
                                          <p:spTgt spid="15"/>
                                        </p:tgtEl>
                                        <p:attrNameLst>
                                          <p:attrName>style.visibility</p:attrName>
                                        </p:attrNameLst>
                                      </p:cBhvr>
                                      <p:to>
                                        <p:strVal val="hidden"/>
                                      </p:to>
                                    </p:set>
                                  </p:childTnLst>
                                </p:cTn>
                              </p:par>
                              <p:par>
                                <p:cTn id="79" presetID="2" presetClass="exit" presetSubtype="8" fill="hold" grpId="2" nodeType="withEffect">
                                  <p:stCondLst>
                                    <p:cond delay="0"/>
                                  </p:stCondLst>
                                  <p:childTnLst>
                                    <p:anim calcmode="lin" valueType="num">
                                      <p:cBhvr additive="base">
                                        <p:cTn id="80" dur="3000"/>
                                        <p:tgtEl>
                                          <p:spTgt spid="6"/>
                                        </p:tgtEl>
                                        <p:attrNameLst>
                                          <p:attrName>ppt_x</p:attrName>
                                        </p:attrNameLst>
                                      </p:cBhvr>
                                      <p:tavLst>
                                        <p:tav tm="0">
                                          <p:val>
                                            <p:strVal val="ppt_x"/>
                                          </p:val>
                                        </p:tav>
                                        <p:tav tm="100000">
                                          <p:val>
                                            <p:strVal val="0-ppt_w/2"/>
                                          </p:val>
                                        </p:tav>
                                      </p:tavLst>
                                    </p:anim>
                                    <p:anim calcmode="lin" valueType="num">
                                      <p:cBhvr additive="base">
                                        <p:cTn id="81" dur="3000"/>
                                        <p:tgtEl>
                                          <p:spTgt spid="6"/>
                                        </p:tgtEl>
                                        <p:attrNameLst>
                                          <p:attrName>ppt_y</p:attrName>
                                        </p:attrNameLst>
                                      </p:cBhvr>
                                      <p:tavLst>
                                        <p:tav tm="0">
                                          <p:val>
                                            <p:strVal val="ppt_y"/>
                                          </p:val>
                                        </p:tav>
                                        <p:tav tm="100000">
                                          <p:val>
                                            <p:strVal val="ppt_y"/>
                                          </p:val>
                                        </p:tav>
                                      </p:tavLst>
                                    </p:anim>
                                    <p:set>
                                      <p:cBhvr>
                                        <p:cTn id="82" dur="1" fill="hold">
                                          <p:stCondLst>
                                            <p:cond delay="2999"/>
                                          </p:stCondLst>
                                        </p:cTn>
                                        <p:tgtEl>
                                          <p:spTgt spid="6"/>
                                        </p:tgtEl>
                                        <p:attrNameLst>
                                          <p:attrName>style.visibility</p:attrName>
                                        </p:attrNameLst>
                                      </p:cBhvr>
                                      <p:to>
                                        <p:strVal val="hidden"/>
                                      </p:to>
                                    </p:set>
                                  </p:childTnLst>
                                </p:cTn>
                              </p:par>
                              <p:par>
                                <p:cTn id="83" presetID="2" presetClass="exit" presetSubtype="8" fill="hold" grpId="2" nodeType="withEffect">
                                  <p:stCondLst>
                                    <p:cond delay="0"/>
                                  </p:stCondLst>
                                  <p:childTnLst>
                                    <p:anim calcmode="lin" valueType="num">
                                      <p:cBhvr additive="base">
                                        <p:cTn id="84" dur="3000"/>
                                        <p:tgtEl>
                                          <p:spTgt spid="9"/>
                                        </p:tgtEl>
                                        <p:attrNameLst>
                                          <p:attrName>ppt_x</p:attrName>
                                        </p:attrNameLst>
                                      </p:cBhvr>
                                      <p:tavLst>
                                        <p:tav tm="0">
                                          <p:val>
                                            <p:strVal val="ppt_x"/>
                                          </p:val>
                                        </p:tav>
                                        <p:tav tm="100000">
                                          <p:val>
                                            <p:strVal val="0-ppt_w/2"/>
                                          </p:val>
                                        </p:tav>
                                      </p:tavLst>
                                    </p:anim>
                                    <p:anim calcmode="lin" valueType="num">
                                      <p:cBhvr additive="base">
                                        <p:cTn id="85" dur="3000"/>
                                        <p:tgtEl>
                                          <p:spTgt spid="9"/>
                                        </p:tgtEl>
                                        <p:attrNameLst>
                                          <p:attrName>ppt_y</p:attrName>
                                        </p:attrNameLst>
                                      </p:cBhvr>
                                      <p:tavLst>
                                        <p:tav tm="0">
                                          <p:val>
                                            <p:strVal val="ppt_y"/>
                                          </p:val>
                                        </p:tav>
                                        <p:tav tm="100000">
                                          <p:val>
                                            <p:strVal val="ppt_y"/>
                                          </p:val>
                                        </p:tav>
                                      </p:tavLst>
                                    </p:anim>
                                    <p:set>
                                      <p:cBhvr>
                                        <p:cTn id="86" dur="1" fill="hold">
                                          <p:stCondLst>
                                            <p:cond delay="2999"/>
                                          </p:stCondLst>
                                        </p:cTn>
                                        <p:tgtEl>
                                          <p:spTgt spid="9"/>
                                        </p:tgtEl>
                                        <p:attrNameLst>
                                          <p:attrName>style.visibility</p:attrName>
                                        </p:attrNameLst>
                                      </p:cBhvr>
                                      <p:to>
                                        <p:strVal val="hidden"/>
                                      </p:to>
                                    </p:set>
                                  </p:childTnLst>
                                </p:cTn>
                              </p:par>
                              <p:par>
                                <p:cTn id="87" presetID="2" presetClass="exit" presetSubtype="8" fill="hold" grpId="2" nodeType="withEffect">
                                  <p:stCondLst>
                                    <p:cond delay="0"/>
                                  </p:stCondLst>
                                  <p:childTnLst>
                                    <p:anim calcmode="lin" valueType="num">
                                      <p:cBhvr additive="base">
                                        <p:cTn id="88" dur="3000"/>
                                        <p:tgtEl>
                                          <p:spTgt spid="12"/>
                                        </p:tgtEl>
                                        <p:attrNameLst>
                                          <p:attrName>ppt_x</p:attrName>
                                        </p:attrNameLst>
                                      </p:cBhvr>
                                      <p:tavLst>
                                        <p:tav tm="0">
                                          <p:val>
                                            <p:strVal val="ppt_x"/>
                                          </p:val>
                                        </p:tav>
                                        <p:tav tm="100000">
                                          <p:val>
                                            <p:strVal val="0-ppt_w/2"/>
                                          </p:val>
                                        </p:tav>
                                      </p:tavLst>
                                    </p:anim>
                                    <p:anim calcmode="lin" valueType="num">
                                      <p:cBhvr additive="base">
                                        <p:cTn id="89" dur="3000"/>
                                        <p:tgtEl>
                                          <p:spTgt spid="12"/>
                                        </p:tgtEl>
                                        <p:attrNameLst>
                                          <p:attrName>ppt_y</p:attrName>
                                        </p:attrNameLst>
                                      </p:cBhvr>
                                      <p:tavLst>
                                        <p:tav tm="0">
                                          <p:val>
                                            <p:strVal val="ppt_y"/>
                                          </p:val>
                                        </p:tav>
                                        <p:tav tm="100000">
                                          <p:val>
                                            <p:strVal val="ppt_y"/>
                                          </p:val>
                                        </p:tav>
                                      </p:tavLst>
                                    </p:anim>
                                    <p:set>
                                      <p:cBhvr>
                                        <p:cTn id="90" dur="1" fill="hold">
                                          <p:stCondLst>
                                            <p:cond delay="2999"/>
                                          </p:stCondLst>
                                        </p:cTn>
                                        <p:tgtEl>
                                          <p:spTgt spid="12"/>
                                        </p:tgtEl>
                                        <p:attrNameLst>
                                          <p:attrName>style.visibility</p:attrName>
                                        </p:attrNameLst>
                                      </p:cBhvr>
                                      <p:to>
                                        <p:strVal val="hidden"/>
                                      </p:to>
                                    </p:set>
                                  </p:childTnLst>
                                </p:cTn>
                              </p:par>
                              <p:par>
                                <p:cTn id="91" presetID="2" presetClass="exit" presetSubtype="8" fill="hold" grpId="2" nodeType="withEffect">
                                  <p:stCondLst>
                                    <p:cond delay="0"/>
                                  </p:stCondLst>
                                  <p:childTnLst>
                                    <p:anim calcmode="lin" valueType="num">
                                      <p:cBhvr additive="base">
                                        <p:cTn id="92" dur="3000"/>
                                        <p:tgtEl>
                                          <p:spTgt spid="13"/>
                                        </p:tgtEl>
                                        <p:attrNameLst>
                                          <p:attrName>ppt_x</p:attrName>
                                        </p:attrNameLst>
                                      </p:cBhvr>
                                      <p:tavLst>
                                        <p:tav tm="0">
                                          <p:val>
                                            <p:strVal val="ppt_x"/>
                                          </p:val>
                                        </p:tav>
                                        <p:tav tm="100000">
                                          <p:val>
                                            <p:strVal val="0-ppt_w/2"/>
                                          </p:val>
                                        </p:tav>
                                      </p:tavLst>
                                    </p:anim>
                                    <p:anim calcmode="lin" valueType="num">
                                      <p:cBhvr additive="base">
                                        <p:cTn id="93" dur="3000"/>
                                        <p:tgtEl>
                                          <p:spTgt spid="13"/>
                                        </p:tgtEl>
                                        <p:attrNameLst>
                                          <p:attrName>ppt_y</p:attrName>
                                        </p:attrNameLst>
                                      </p:cBhvr>
                                      <p:tavLst>
                                        <p:tav tm="0">
                                          <p:val>
                                            <p:strVal val="ppt_y"/>
                                          </p:val>
                                        </p:tav>
                                        <p:tav tm="100000">
                                          <p:val>
                                            <p:strVal val="ppt_y"/>
                                          </p:val>
                                        </p:tav>
                                      </p:tavLst>
                                    </p:anim>
                                    <p:set>
                                      <p:cBhvr>
                                        <p:cTn id="94" dur="1" fill="hold">
                                          <p:stCondLst>
                                            <p:cond delay="2999"/>
                                          </p:stCondLst>
                                        </p:cTn>
                                        <p:tgtEl>
                                          <p:spTgt spid="13"/>
                                        </p:tgtEl>
                                        <p:attrNameLst>
                                          <p:attrName>style.visibility</p:attrName>
                                        </p:attrNameLst>
                                      </p:cBhvr>
                                      <p:to>
                                        <p:strVal val="hidden"/>
                                      </p:to>
                                    </p:set>
                                  </p:childTnLst>
                                </p:cTn>
                              </p:par>
                              <p:par>
                                <p:cTn id="95" presetID="2" presetClass="exit" presetSubtype="8" fill="hold" grpId="2" nodeType="withEffect">
                                  <p:stCondLst>
                                    <p:cond delay="0"/>
                                  </p:stCondLst>
                                  <p:childTnLst>
                                    <p:anim calcmode="lin" valueType="num">
                                      <p:cBhvr additive="base">
                                        <p:cTn id="96" dur="3000"/>
                                        <p:tgtEl>
                                          <p:spTgt spid="14"/>
                                        </p:tgtEl>
                                        <p:attrNameLst>
                                          <p:attrName>ppt_x</p:attrName>
                                        </p:attrNameLst>
                                      </p:cBhvr>
                                      <p:tavLst>
                                        <p:tav tm="0">
                                          <p:val>
                                            <p:strVal val="ppt_x"/>
                                          </p:val>
                                        </p:tav>
                                        <p:tav tm="100000">
                                          <p:val>
                                            <p:strVal val="0-ppt_w/2"/>
                                          </p:val>
                                        </p:tav>
                                      </p:tavLst>
                                    </p:anim>
                                    <p:anim calcmode="lin" valueType="num">
                                      <p:cBhvr additive="base">
                                        <p:cTn id="97" dur="3000"/>
                                        <p:tgtEl>
                                          <p:spTgt spid="14"/>
                                        </p:tgtEl>
                                        <p:attrNameLst>
                                          <p:attrName>ppt_y</p:attrName>
                                        </p:attrNameLst>
                                      </p:cBhvr>
                                      <p:tavLst>
                                        <p:tav tm="0">
                                          <p:val>
                                            <p:strVal val="ppt_y"/>
                                          </p:val>
                                        </p:tav>
                                        <p:tav tm="100000">
                                          <p:val>
                                            <p:strVal val="ppt_y"/>
                                          </p:val>
                                        </p:tav>
                                      </p:tavLst>
                                    </p:anim>
                                    <p:set>
                                      <p:cBhvr>
                                        <p:cTn id="98" dur="1" fill="hold">
                                          <p:stCondLst>
                                            <p:cond delay="2999"/>
                                          </p:stCondLst>
                                        </p:cTn>
                                        <p:tgtEl>
                                          <p:spTgt spid="14"/>
                                        </p:tgtEl>
                                        <p:attrNameLst>
                                          <p:attrName>style.visibility</p:attrName>
                                        </p:attrNameLst>
                                      </p:cBhvr>
                                      <p:to>
                                        <p:strVal val="hidden"/>
                                      </p:to>
                                    </p:set>
                                  </p:childTnLst>
                                </p:cTn>
                              </p:par>
                              <p:par>
                                <p:cTn id="99" presetID="23" presetClass="entr" presetSubtype="288" fill="hold" nodeType="withEffect">
                                  <p:stCondLst>
                                    <p:cond delay="0"/>
                                  </p:stCondLst>
                                  <p:childTnLst>
                                    <p:set>
                                      <p:cBhvr>
                                        <p:cTn id="100" dur="1" fill="hold">
                                          <p:stCondLst>
                                            <p:cond delay="0"/>
                                          </p:stCondLst>
                                        </p:cTn>
                                        <p:tgtEl>
                                          <p:spTgt spid="4"/>
                                        </p:tgtEl>
                                        <p:attrNameLst>
                                          <p:attrName>style.visibility</p:attrName>
                                        </p:attrNameLst>
                                      </p:cBhvr>
                                      <p:to>
                                        <p:strVal val="visible"/>
                                      </p:to>
                                    </p:set>
                                    <p:anim calcmode="lin" valueType="num">
                                      <p:cBhvr>
                                        <p:cTn id="101" dur="3000" fill="hold"/>
                                        <p:tgtEl>
                                          <p:spTgt spid="4"/>
                                        </p:tgtEl>
                                        <p:attrNameLst>
                                          <p:attrName>ppt_w</p:attrName>
                                        </p:attrNameLst>
                                      </p:cBhvr>
                                      <p:tavLst>
                                        <p:tav tm="0">
                                          <p:val>
                                            <p:strVal val="4/3*#ppt_w"/>
                                          </p:val>
                                        </p:tav>
                                        <p:tav tm="100000">
                                          <p:val>
                                            <p:strVal val="#ppt_w"/>
                                          </p:val>
                                        </p:tav>
                                      </p:tavLst>
                                    </p:anim>
                                    <p:anim calcmode="lin" valueType="num">
                                      <p:cBhvr>
                                        <p:cTn id="102" dur="3000" fill="hold"/>
                                        <p:tgtEl>
                                          <p:spTgt spid="4"/>
                                        </p:tgtEl>
                                        <p:attrNameLst>
                                          <p:attrName>ppt_h</p:attrName>
                                        </p:attrNameLst>
                                      </p:cBhvr>
                                      <p:tavLst>
                                        <p:tav tm="0">
                                          <p:val>
                                            <p:strVal val="4/3*#ppt_h"/>
                                          </p:val>
                                        </p:tav>
                                        <p:tav tm="100000">
                                          <p:val>
                                            <p:strVal val="#ppt_h"/>
                                          </p:val>
                                        </p:tav>
                                      </p:tavLst>
                                    </p:anim>
                                  </p:childTnLst>
                                </p:cTn>
                              </p:par>
                              <p:par>
                                <p:cTn id="103" presetID="16" presetClass="entr" presetSubtype="37" fill="hold" nodeType="withEffect">
                                  <p:stCondLst>
                                    <p:cond delay="0"/>
                                  </p:stCondLst>
                                  <p:childTnLst>
                                    <p:set>
                                      <p:cBhvr>
                                        <p:cTn id="104" dur="1" fill="hold">
                                          <p:stCondLst>
                                            <p:cond delay="0"/>
                                          </p:stCondLst>
                                        </p:cTn>
                                        <p:tgtEl>
                                          <p:spTgt spid="4"/>
                                        </p:tgtEl>
                                        <p:attrNameLst>
                                          <p:attrName>style.visibility</p:attrName>
                                        </p:attrNameLst>
                                      </p:cBhvr>
                                      <p:to>
                                        <p:strVal val="visible"/>
                                      </p:to>
                                    </p:set>
                                    <p:animEffect transition="in" filter="barn(outVertical)">
                                      <p:cBhvr>
                                        <p:cTn id="10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90383"/>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419204" y="0"/>
            <a:ext cx="7724796" cy="6858000"/>
          </a:xfrm>
          <a:prstGeom prst="rect">
            <a:avLst/>
          </a:prstGeom>
          <a:solidFill>
            <a:srgbClr val="090383"/>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CuadroTexto"/>
          <p:cNvSpPr txBox="1"/>
          <p:nvPr/>
        </p:nvSpPr>
        <p:spPr>
          <a:xfrm>
            <a:off x="1643042" y="428604"/>
            <a:ext cx="7143800" cy="6370975"/>
          </a:xfrm>
          <a:prstGeom prst="rect">
            <a:avLst/>
          </a:prstGeom>
          <a:noFill/>
        </p:spPr>
        <p:txBody>
          <a:bodyPr wrap="square" rtlCol="0">
            <a:spAutoFit/>
          </a:bodyPr>
          <a:lstStyle/>
          <a:p>
            <a:r>
              <a:rPr lang="es-ES" sz="2400" dirty="0"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El lago de </a:t>
            </a:r>
            <a:r>
              <a:rPr lang="es-ES" sz="2400" dirty="0" err="1"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Annecy</a:t>
            </a:r>
            <a:endParaRPr lang="es-ES" sz="2400" dirty="0"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endParaRPr>
          </a:p>
          <a:p>
            <a:r>
              <a:rPr lang="es-ES" sz="2400" dirty="0"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 La vida de </a:t>
            </a:r>
            <a:r>
              <a:rPr lang="es-ES" sz="2400" dirty="0" err="1"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Annecy</a:t>
            </a:r>
            <a:r>
              <a:rPr lang="es-ES" sz="2400" dirty="0"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 está íntimamente relacionada con la de su lago, cuyas aguas son tan límpidas que es considerado el más puro de Europa. Unos circuitos inolvidables en bicicleta, en barco de crucero, en coche o a pie (por senderos señalizados), permiten descubrir playas y calas, grandes restaurantes y merenderos, así como pueblos pintorescos a orillas del lago.</a:t>
            </a:r>
          </a:p>
          <a:p>
            <a:r>
              <a:rPr lang="es-ES" sz="2400" dirty="0" err="1"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Veyrier</a:t>
            </a:r>
            <a:r>
              <a:rPr lang="es-ES" sz="2400" dirty="0"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-du-Lac, feudo del “cocinero botanista” Marc </a:t>
            </a:r>
            <a:r>
              <a:rPr lang="es-ES" sz="2400" dirty="0" err="1"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Veyrat</a:t>
            </a:r>
            <a:r>
              <a:rPr lang="es-ES" sz="2400" dirty="0"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 uno de los chefs más originales de la cocina francesa.</a:t>
            </a:r>
          </a:p>
          <a:p>
            <a:r>
              <a:rPr lang="es-ES" sz="2400" dirty="0"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El imponente castillo medieval de </a:t>
            </a:r>
            <a:r>
              <a:rPr lang="es-ES" sz="2400" dirty="0" err="1"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Menthon</a:t>
            </a:r>
            <a:r>
              <a:rPr lang="es-ES" sz="2400" dirty="0"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-Saint-Bernard, habitado por la misma familia desde el siglo XII</a:t>
            </a:r>
          </a:p>
          <a:p>
            <a:r>
              <a:rPr lang="es-ES" sz="2400" dirty="0"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El pueblo de </a:t>
            </a:r>
            <a:r>
              <a:rPr lang="es-ES" sz="2400" dirty="0" err="1"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Talloires</a:t>
            </a:r>
            <a:r>
              <a:rPr lang="es-ES" sz="2400" dirty="0"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 que inspiró a </a:t>
            </a:r>
            <a:r>
              <a:rPr lang="es-ES" sz="2400" dirty="0" err="1"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Cézanne</a:t>
            </a:r>
            <a:r>
              <a:rPr lang="es-ES" sz="2400" dirty="0"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 con sus hoteles con encanto para una estancia romántica en un marco excepcional –</a:t>
            </a:r>
            <a:r>
              <a:rPr lang="es-ES" sz="2400" dirty="0" err="1"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l’Abbaye</a:t>
            </a:r>
            <a:r>
              <a:rPr lang="es-ES" sz="2400" dirty="0"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 de </a:t>
            </a:r>
            <a:r>
              <a:rPr lang="es-ES" sz="2400" dirty="0" err="1"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Talloire</a:t>
            </a:r>
            <a:r>
              <a:rPr lang="es-ES" sz="2400" dirty="0"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 Le </a:t>
            </a:r>
            <a:r>
              <a:rPr lang="es-ES" sz="2400" dirty="0" err="1"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Cottage</a:t>
            </a:r>
            <a:r>
              <a:rPr lang="es-ES" sz="2400" dirty="0"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 </a:t>
            </a:r>
            <a:r>
              <a:rPr lang="es-ES" sz="2400" dirty="0" err="1"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L’Auberge</a:t>
            </a:r>
            <a:r>
              <a:rPr lang="es-ES" sz="2400" dirty="0"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 du </a:t>
            </a:r>
            <a:r>
              <a:rPr lang="es-ES" sz="2400" dirty="0" err="1"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Père</a:t>
            </a:r>
            <a:r>
              <a:rPr lang="es-ES" sz="2400" dirty="0"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 Bise, les </a:t>
            </a:r>
            <a:r>
              <a:rPr lang="es-ES" sz="2400" dirty="0" err="1"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Prés</a:t>
            </a:r>
            <a:r>
              <a:rPr lang="es-ES" sz="2400" dirty="0"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 du Lac. </a:t>
            </a:r>
          </a:p>
          <a:p>
            <a:r>
              <a:rPr lang="es-ES" sz="2400" dirty="0" err="1"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Annecy</a:t>
            </a:r>
            <a:r>
              <a:rPr lang="es-ES" sz="2400" dirty="0" smtClean="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rPr>
              <a:t>, un entorno increíble entre lagos y montañas que le han valido ser seleccionado como candidato de Francia a los Juegos Olímpicos de invierno de 2018</a:t>
            </a:r>
          </a:p>
          <a:p>
            <a:endParaRPr lang="es-ES" sz="2400" dirty="0">
              <a:effectLst>
                <a:outerShdw blurRad="38100" dist="38100" dir="2700000" algn="tl">
                  <a:srgbClr val="000000">
                    <a:alpha val="43137"/>
                  </a:srgbClr>
                </a:outerShdw>
              </a:effectLst>
              <a:latin typeface="Pristina" pitchFamily="66" charset="0"/>
              <a:ea typeface="Arial Unicode MS" pitchFamily="34" charset="-128"/>
              <a:cs typeface="Arial Unicode MS" pitchFamily="34" charset="-128"/>
            </a:endParaRPr>
          </a:p>
        </p:txBody>
      </p:sp>
      <p:sp>
        <p:nvSpPr>
          <p:cNvPr id="9" name="8 Rectángulo"/>
          <p:cNvSpPr/>
          <p:nvPr/>
        </p:nvSpPr>
        <p:spPr>
          <a:xfrm>
            <a:off x="500034" y="0"/>
            <a:ext cx="428628" cy="6858000"/>
          </a:xfrm>
          <a:prstGeom prst="rect">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ES" b="1" dirty="0"/>
          </a:p>
        </p:txBody>
      </p:sp>
      <p:sp>
        <p:nvSpPr>
          <p:cNvPr id="12" name="11 Rectángulo"/>
          <p:cNvSpPr/>
          <p:nvPr/>
        </p:nvSpPr>
        <p:spPr>
          <a:xfrm>
            <a:off x="928662" y="0"/>
            <a:ext cx="428628" cy="6858000"/>
          </a:xfrm>
          <a:prstGeom prst="rect">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ES" b="1" dirty="0"/>
          </a:p>
        </p:txBody>
      </p:sp>
      <p:sp>
        <p:nvSpPr>
          <p:cNvPr id="13" name="12 Rectángulo"/>
          <p:cNvSpPr/>
          <p:nvPr/>
        </p:nvSpPr>
        <p:spPr>
          <a:xfrm>
            <a:off x="0" y="0"/>
            <a:ext cx="428628" cy="6858000"/>
          </a:xfrm>
          <a:prstGeom prst="rect">
            <a:avLst/>
          </a:prstGeom>
          <a:solidFill>
            <a:srgbClr val="09038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ES" b="1" dirty="0"/>
          </a:p>
        </p:txBody>
      </p:sp>
      <p:sp>
        <p:nvSpPr>
          <p:cNvPr id="11" name="10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5).jpg"/>
          <p:cNvPicPr>
            <a:picLocks noChangeAspect="1"/>
          </p:cNvPicPr>
          <p:nvPr/>
        </p:nvPicPr>
        <p:blipFill>
          <a:blip r:embed="rId2"/>
          <a:stretch>
            <a:fillRect/>
          </a:stretch>
        </p:blipFill>
        <p:spPr>
          <a:xfrm>
            <a:off x="0" y="16662"/>
            <a:ext cx="9144000" cy="6824676"/>
          </a:xfrm>
          <a:prstGeom prst="rect">
            <a:avLst/>
          </a:prstGeom>
        </p:spPr>
      </p:pic>
      <p:sp>
        <p:nvSpPr>
          <p:cNvPr id="5" name="4 Anillo"/>
          <p:cNvSpPr/>
          <p:nvPr/>
        </p:nvSpPr>
        <p:spPr>
          <a:xfrm>
            <a:off x="0" y="1357298"/>
            <a:ext cx="928662" cy="4071966"/>
          </a:xfrm>
          <a:prstGeom prst="donut">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500034" y="1428736"/>
            <a:ext cx="928662" cy="4002950"/>
          </a:xfrm>
          <a:prstGeom prst="donut">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000132" y="1428736"/>
            <a:ext cx="928662" cy="4071966"/>
          </a:xfrm>
          <a:prstGeom prst="donut">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500166" y="1428736"/>
            <a:ext cx="928662" cy="4071966"/>
          </a:xfrm>
          <a:prstGeom prst="donut">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000264" y="1428736"/>
            <a:ext cx="928662" cy="4071966"/>
          </a:xfrm>
          <a:prstGeom prst="donut">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500298" y="1428736"/>
            <a:ext cx="928662" cy="4071966"/>
          </a:xfrm>
          <a:prstGeom prst="donut">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000364" y="1428736"/>
            <a:ext cx="928662" cy="4071966"/>
          </a:xfrm>
          <a:prstGeom prst="donut">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500430" y="1428736"/>
            <a:ext cx="928662" cy="4071966"/>
          </a:xfrm>
          <a:prstGeom prst="donut">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000528" y="1428736"/>
            <a:ext cx="928662" cy="4071966"/>
          </a:xfrm>
          <a:prstGeom prst="donut">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500562" y="1428736"/>
            <a:ext cx="928662" cy="4071966"/>
          </a:xfrm>
          <a:prstGeom prst="donut">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5000660" y="1428736"/>
            <a:ext cx="928662" cy="4071966"/>
          </a:xfrm>
          <a:prstGeom prst="donut">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438781" y="1428736"/>
            <a:ext cx="990575" cy="4071966"/>
          </a:xfrm>
          <a:prstGeom prst="donut">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938879" y="1428736"/>
            <a:ext cx="990575" cy="4071966"/>
          </a:xfrm>
          <a:prstGeom prst="donut">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357950" y="1428736"/>
            <a:ext cx="1071538" cy="4071966"/>
          </a:xfrm>
          <a:prstGeom prst="donut">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786578" y="1428736"/>
            <a:ext cx="1142976" cy="4071966"/>
          </a:xfrm>
          <a:prstGeom prst="donut">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7286644" y="1428736"/>
            <a:ext cx="1142976" cy="4071966"/>
          </a:xfrm>
          <a:prstGeom prst="donut">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715272" y="1428736"/>
            <a:ext cx="1142976" cy="4071966"/>
          </a:xfrm>
          <a:prstGeom prst="donut">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8176874" y="1428736"/>
            <a:ext cx="967127" cy="4071966"/>
          </a:xfrm>
          <a:prstGeom prst="donut">
            <a:avLst>
              <a:gd name="adj" fmla="val 23710"/>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p:cTn id="82" dur="3000" fill="hold"/>
                                        <p:tgtEl>
                                          <p:spTgt spid="5"/>
                                        </p:tgtEl>
                                        <p:attrNameLst>
                                          <p:attrName>ppt_w</p:attrName>
                                        </p:attrNameLst>
                                      </p:cBhvr>
                                      <p:tavLst>
                                        <p:tav tm="0" fmla="#ppt_w*sin(2.5*pi*$)">
                                          <p:val>
                                            <p:fltVal val="0"/>
                                          </p:val>
                                        </p:tav>
                                        <p:tav tm="100000">
                                          <p:val>
                                            <p:fltVal val="1"/>
                                          </p:val>
                                        </p:tav>
                                      </p:tavLst>
                                    </p:anim>
                                    <p:anim calcmode="lin" valueType="num">
                                      <p:cBhvr>
                                        <p:cTn id="83" dur="3000" fill="hold"/>
                                        <p:tgtEl>
                                          <p:spTgt spid="5"/>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3000" fill="hold"/>
                                        <p:tgtEl>
                                          <p:spTgt spid="6"/>
                                        </p:tgtEl>
                                        <p:attrNameLst>
                                          <p:attrName>ppt_w</p:attrName>
                                        </p:attrNameLst>
                                      </p:cBhvr>
                                      <p:tavLst>
                                        <p:tav tm="0" fmla="#ppt_w*sin(2.5*pi*$)">
                                          <p:val>
                                            <p:fltVal val="0"/>
                                          </p:val>
                                        </p:tav>
                                        <p:tav tm="100000">
                                          <p:val>
                                            <p:fltVal val="1"/>
                                          </p:val>
                                        </p:tav>
                                      </p:tavLst>
                                    </p:anim>
                                    <p:anim calcmode="lin" valueType="num">
                                      <p:cBhvr>
                                        <p:cTn id="87" dur="3000" fill="hold"/>
                                        <p:tgtEl>
                                          <p:spTgt spid="6"/>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p:cTn id="90" dur="3000" fill="hold"/>
                                        <p:tgtEl>
                                          <p:spTgt spid="7"/>
                                        </p:tgtEl>
                                        <p:attrNameLst>
                                          <p:attrName>ppt_w</p:attrName>
                                        </p:attrNameLst>
                                      </p:cBhvr>
                                      <p:tavLst>
                                        <p:tav tm="0" fmla="#ppt_w*sin(2.5*pi*$)">
                                          <p:val>
                                            <p:fltVal val="0"/>
                                          </p:val>
                                        </p:tav>
                                        <p:tav tm="100000">
                                          <p:val>
                                            <p:fltVal val="1"/>
                                          </p:val>
                                        </p:tav>
                                      </p:tavLst>
                                    </p:anim>
                                    <p:anim calcmode="lin" valueType="num">
                                      <p:cBhvr>
                                        <p:cTn id="91" dur="3000" fill="hold"/>
                                        <p:tgtEl>
                                          <p:spTgt spid="7"/>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p:cTn id="94" dur="3000" fill="hold"/>
                                        <p:tgtEl>
                                          <p:spTgt spid="8"/>
                                        </p:tgtEl>
                                        <p:attrNameLst>
                                          <p:attrName>ppt_w</p:attrName>
                                        </p:attrNameLst>
                                      </p:cBhvr>
                                      <p:tavLst>
                                        <p:tav tm="0" fmla="#ppt_w*sin(2.5*pi*$)">
                                          <p:val>
                                            <p:fltVal val="0"/>
                                          </p:val>
                                        </p:tav>
                                        <p:tav tm="100000">
                                          <p:val>
                                            <p:fltVal val="1"/>
                                          </p:val>
                                        </p:tav>
                                      </p:tavLst>
                                    </p:anim>
                                    <p:anim calcmode="lin" valueType="num">
                                      <p:cBhvr>
                                        <p:cTn id="95" dur="3000" fill="hold"/>
                                        <p:tgtEl>
                                          <p:spTgt spid="8"/>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p:cTn id="98" dur="3000" fill="hold"/>
                                        <p:tgtEl>
                                          <p:spTgt spid="9"/>
                                        </p:tgtEl>
                                        <p:attrNameLst>
                                          <p:attrName>ppt_w</p:attrName>
                                        </p:attrNameLst>
                                      </p:cBhvr>
                                      <p:tavLst>
                                        <p:tav tm="0" fmla="#ppt_w*sin(2.5*pi*$)">
                                          <p:val>
                                            <p:fltVal val="0"/>
                                          </p:val>
                                        </p:tav>
                                        <p:tav tm="100000">
                                          <p:val>
                                            <p:fltVal val="1"/>
                                          </p:val>
                                        </p:tav>
                                      </p:tavLst>
                                    </p:anim>
                                    <p:anim calcmode="lin" valueType="num">
                                      <p:cBhvr>
                                        <p:cTn id="99" dur="3000" fill="hold"/>
                                        <p:tgtEl>
                                          <p:spTgt spid="9"/>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p:cTn id="102" dur="3000" fill="hold"/>
                                        <p:tgtEl>
                                          <p:spTgt spid="10"/>
                                        </p:tgtEl>
                                        <p:attrNameLst>
                                          <p:attrName>ppt_w</p:attrName>
                                        </p:attrNameLst>
                                      </p:cBhvr>
                                      <p:tavLst>
                                        <p:tav tm="0" fmla="#ppt_w*sin(2.5*pi*$)">
                                          <p:val>
                                            <p:fltVal val="0"/>
                                          </p:val>
                                        </p:tav>
                                        <p:tav tm="100000">
                                          <p:val>
                                            <p:fltVal val="1"/>
                                          </p:val>
                                        </p:tav>
                                      </p:tavLst>
                                    </p:anim>
                                    <p:anim calcmode="lin" valueType="num">
                                      <p:cBhvr>
                                        <p:cTn id="103" dur="3000" fill="hold"/>
                                        <p:tgtEl>
                                          <p:spTgt spid="10"/>
                                        </p:tgtEl>
                                        <p:attrNameLst>
                                          <p:attrName>ppt_h</p:attrName>
                                        </p:attrNameLst>
                                      </p:cBhvr>
                                      <p:tavLst>
                                        <p:tav tm="0">
                                          <p:val>
                                            <p:strVal val="#ppt_h"/>
                                          </p:val>
                                        </p:tav>
                                        <p:tav tm="100000">
                                          <p:val>
                                            <p:strVal val="#ppt_h"/>
                                          </p:val>
                                        </p:tav>
                                      </p:tavLst>
                                    </p:anim>
                                  </p:childTnLst>
                                </p:cTn>
                              </p:par>
                              <p:par>
                                <p:cTn id="104" presetID="19" presetClass="entr" presetSubtype="10" fill="hold" grpId="1" nodeType="withEffect">
                                  <p:stCondLst>
                                    <p:cond delay="0"/>
                                  </p:stCondLst>
                                  <p:childTnLst>
                                    <p:set>
                                      <p:cBhvr>
                                        <p:cTn id="105" dur="1" fill="hold">
                                          <p:stCondLst>
                                            <p:cond delay="0"/>
                                          </p:stCondLst>
                                        </p:cTn>
                                        <p:tgtEl>
                                          <p:spTgt spid="11"/>
                                        </p:tgtEl>
                                        <p:attrNameLst>
                                          <p:attrName>style.visibility</p:attrName>
                                        </p:attrNameLst>
                                      </p:cBhvr>
                                      <p:to>
                                        <p:strVal val="visible"/>
                                      </p:to>
                                    </p:set>
                                    <p:anim calcmode="lin" valueType="num">
                                      <p:cBhvr>
                                        <p:cTn id="106" dur="3000" fill="hold"/>
                                        <p:tgtEl>
                                          <p:spTgt spid="11"/>
                                        </p:tgtEl>
                                        <p:attrNameLst>
                                          <p:attrName>ppt_w</p:attrName>
                                        </p:attrNameLst>
                                      </p:cBhvr>
                                      <p:tavLst>
                                        <p:tav tm="0" fmla="#ppt_w*sin(2.5*pi*$)">
                                          <p:val>
                                            <p:fltVal val="0"/>
                                          </p:val>
                                        </p:tav>
                                        <p:tav tm="100000">
                                          <p:val>
                                            <p:fltVal val="1"/>
                                          </p:val>
                                        </p:tav>
                                      </p:tavLst>
                                    </p:anim>
                                    <p:anim calcmode="lin" valueType="num">
                                      <p:cBhvr>
                                        <p:cTn id="107" dur="3000" fill="hold"/>
                                        <p:tgtEl>
                                          <p:spTgt spid="11"/>
                                        </p:tgtEl>
                                        <p:attrNameLst>
                                          <p:attrName>ppt_h</p:attrName>
                                        </p:attrNameLst>
                                      </p:cBhvr>
                                      <p:tavLst>
                                        <p:tav tm="0">
                                          <p:val>
                                            <p:strVal val="#ppt_h"/>
                                          </p:val>
                                        </p:tav>
                                        <p:tav tm="100000">
                                          <p:val>
                                            <p:strVal val="#ppt_h"/>
                                          </p:val>
                                        </p:tav>
                                      </p:tavLst>
                                    </p:anim>
                                  </p:childTnLst>
                                </p:cTn>
                              </p:par>
                              <p:par>
                                <p:cTn id="108" presetID="19" presetClass="entr" presetSubtype="10" fill="hold" grpId="1"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p:cTn id="110" dur="3000" fill="hold"/>
                                        <p:tgtEl>
                                          <p:spTgt spid="12"/>
                                        </p:tgtEl>
                                        <p:attrNameLst>
                                          <p:attrName>ppt_w</p:attrName>
                                        </p:attrNameLst>
                                      </p:cBhvr>
                                      <p:tavLst>
                                        <p:tav tm="0" fmla="#ppt_w*sin(2.5*pi*$)">
                                          <p:val>
                                            <p:fltVal val="0"/>
                                          </p:val>
                                        </p:tav>
                                        <p:tav tm="100000">
                                          <p:val>
                                            <p:fltVal val="1"/>
                                          </p:val>
                                        </p:tav>
                                      </p:tavLst>
                                    </p:anim>
                                    <p:anim calcmode="lin" valueType="num">
                                      <p:cBhvr>
                                        <p:cTn id="111" dur="3000" fill="hold"/>
                                        <p:tgtEl>
                                          <p:spTgt spid="12"/>
                                        </p:tgtEl>
                                        <p:attrNameLst>
                                          <p:attrName>ppt_h</p:attrName>
                                        </p:attrNameLst>
                                      </p:cBhvr>
                                      <p:tavLst>
                                        <p:tav tm="0">
                                          <p:val>
                                            <p:strVal val="#ppt_h"/>
                                          </p:val>
                                        </p:tav>
                                        <p:tav tm="100000">
                                          <p:val>
                                            <p:strVal val="#ppt_h"/>
                                          </p:val>
                                        </p:tav>
                                      </p:tavLst>
                                    </p:anim>
                                  </p:childTnLst>
                                </p:cTn>
                              </p:par>
                              <p:par>
                                <p:cTn id="112" presetID="19" presetClass="entr" presetSubtype="10" fill="hold" grpId="1" nodeType="withEffect">
                                  <p:stCondLst>
                                    <p:cond delay="0"/>
                                  </p:stCondLst>
                                  <p:childTnLst>
                                    <p:set>
                                      <p:cBhvr>
                                        <p:cTn id="113" dur="1" fill="hold">
                                          <p:stCondLst>
                                            <p:cond delay="0"/>
                                          </p:stCondLst>
                                        </p:cTn>
                                        <p:tgtEl>
                                          <p:spTgt spid="13"/>
                                        </p:tgtEl>
                                        <p:attrNameLst>
                                          <p:attrName>style.visibility</p:attrName>
                                        </p:attrNameLst>
                                      </p:cBhvr>
                                      <p:to>
                                        <p:strVal val="visible"/>
                                      </p:to>
                                    </p:set>
                                    <p:anim calcmode="lin" valueType="num">
                                      <p:cBhvr>
                                        <p:cTn id="114" dur="3000" fill="hold"/>
                                        <p:tgtEl>
                                          <p:spTgt spid="13"/>
                                        </p:tgtEl>
                                        <p:attrNameLst>
                                          <p:attrName>ppt_w</p:attrName>
                                        </p:attrNameLst>
                                      </p:cBhvr>
                                      <p:tavLst>
                                        <p:tav tm="0" fmla="#ppt_w*sin(2.5*pi*$)">
                                          <p:val>
                                            <p:fltVal val="0"/>
                                          </p:val>
                                        </p:tav>
                                        <p:tav tm="100000">
                                          <p:val>
                                            <p:fltVal val="1"/>
                                          </p:val>
                                        </p:tav>
                                      </p:tavLst>
                                    </p:anim>
                                    <p:anim calcmode="lin" valueType="num">
                                      <p:cBhvr>
                                        <p:cTn id="115" dur="3000" fill="hold"/>
                                        <p:tgtEl>
                                          <p:spTgt spid="13"/>
                                        </p:tgtEl>
                                        <p:attrNameLst>
                                          <p:attrName>ppt_h</p:attrName>
                                        </p:attrNameLst>
                                      </p:cBhvr>
                                      <p:tavLst>
                                        <p:tav tm="0">
                                          <p:val>
                                            <p:strVal val="#ppt_h"/>
                                          </p:val>
                                        </p:tav>
                                        <p:tav tm="100000">
                                          <p:val>
                                            <p:strVal val="#ppt_h"/>
                                          </p:val>
                                        </p:tav>
                                      </p:tavLst>
                                    </p:anim>
                                  </p:childTnLst>
                                </p:cTn>
                              </p:par>
                              <p:par>
                                <p:cTn id="116" presetID="19" presetClass="entr" presetSubtype="10" fill="hold" grpId="1" nodeType="withEffect">
                                  <p:stCondLst>
                                    <p:cond delay="0"/>
                                  </p:stCondLst>
                                  <p:childTnLst>
                                    <p:set>
                                      <p:cBhvr>
                                        <p:cTn id="117" dur="1" fill="hold">
                                          <p:stCondLst>
                                            <p:cond delay="0"/>
                                          </p:stCondLst>
                                        </p:cTn>
                                        <p:tgtEl>
                                          <p:spTgt spid="14"/>
                                        </p:tgtEl>
                                        <p:attrNameLst>
                                          <p:attrName>style.visibility</p:attrName>
                                        </p:attrNameLst>
                                      </p:cBhvr>
                                      <p:to>
                                        <p:strVal val="visible"/>
                                      </p:to>
                                    </p:set>
                                    <p:anim calcmode="lin" valueType="num">
                                      <p:cBhvr>
                                        <p:cTn id="118" dur="3000" fill="hold"/>
                                        <p:tgtEl>
                                          <p:spTgt spid="14"/>
                                        </p:tgtEl>
                                        <p:attrNameLst>
                                          <p:attrName>ppt_w</p:attrName>
                                        </p:attrNameLst>
                                      </p:cBhvr>
                                      <p:tavLst>
                                        <p:tav tm="0" fmla="#ppt_w*sin(2.5*pi*$)">
                                          <p:val>
                                            <p:fltVal val="0"/>
                                          </p:val>
                                        </p:tav>
                                        <p:tav tm="100000">
                                          <p:val>
                                            <p:fltVal val="1"/>
                                          </p:val>
                                        </p:tav>
                                      </p:tavLst>
                                    </p:anim>
                                    <p:anim calcmode="lin" valueType="num">
                                      <p:cBhvr>
                                        <p:cTn id="119" dur="3000" fill="hold"/>
                                        <p:tgtEl>
                                          <p:spTgt spid="14"/>
                                        </p:tgtEl>
                                        <p:attrNameLst>
                                          <p:attrName>ppt_h</p:attrName>
                                        </p:attrNameLst>
                                      </p:cBhvr>
                                      <p:tavLst>
                                        <p:tav tm="0">
                                          <p:val>
                                            <p:strVal val="#ppt_h"/>
                                          </p:val>
                                        </p:tav>
                                        <p:tav tm="100000">
                                          <p:val>
                                            <p:strVal val="#ppt_h"/>
                                          </p:val>
                                        </p:tav>
                                      </p:tavLst>
                                    </p:anim>
                                  </p:childTnLst>
                                </p:cTn>
                              </p:par>
                              <p:par>
                                <p:cTn id="120" presetID="19" presetClass="entr" presetSubtype="10" fill="hold" grpId="1" nodeType="withEffect">
                                  <p:stCondLst>
                                    <p:cond delay="0"/>
                                  </p:stCondLst>
                                  <p:childTnLst>
                                    <p:set>
                                      <p:cBhvr>
                                        <p:cTn id="121" dur="1" fill="hold">
                                          <p:stCondLst>
                                            <p:cond delay="0"/>
                                          </p:stCondLst>
                                        </p:cTn>
                                        <p:tgtEl>
                                          <p:spTgt spid="15"/>
                                        </p:tgtEl>
                                        <p:attrNameLst>
                                          <p:attrName>style.visibility</p:attrName>
                                        </p:attrNameLst>
                                      </p:cBhvr>
                                      <p:to>
                                        <p:strVal val="visible"/>
                                      </p:to>
                                    </p:set>
                                    <p:anim calcmode="lin" valueType="num">
                                      <p:cBhvr>
                                        <p:cTn id="122" dur="3000" fill="hold"/>
                                        <p:tgtEl>
                                          <p:spTgt spid="15"/>
                                        </p:tgtEl>
                                        <p:attrNameLst>
                                          <p:attrName>ppt_w</p:attrName>
                                        </p:attrNameLst>
                                      </p:cBhvr>
                                      <p:tavLst>
                                        <p:tav tm="0" fmla="#ppt_w*sin(2.5*pi*$)">
                                          <p:val>
                                            <p:fltVal val="0"/>
                                          </p:val>
                                        </p:tav>
                                        <p:tav tm="100000">
                                          <p:val>
                                            <p:fltVal val="1"/>
                                          </p:val>
                                        </p:tav>
                                      </p:tavLst>
                                    </p:anim>
                                    <p:anim calcmode="lin" valueType="num">
                                      <p:cBhvr>
                                        <p:cTn id="123" dur="3000" fill="hold"/>
                                        <p:tgtEl>
                                          <p:spTgt spid="15"/>
                                        </p:tgtEl>
                                        <p:attrNameLst>
                                          <p:attrName>ppt_h</p:attrName>
                                        </p:attrNameLst>
                                      </p:cBhvr>
                                      <p:tavLst>
                                        <p:tav tm="0">
                                          <p:val>
                                            <p:strVal val="#ppt_h"/>
                                          </p:val>
                                        </p:tav>
                                        <p:tav tm="100000">
                                          <p:val>
                                            <p:strVal val="#ppt_h"/>
                                          </p:val>
                                        </p:tav>
                                      </p:tavLst>
                                    </p:anim>
                                  </p:childTnLst>
                                </p:cTn>
                              </p:par>
                              <p:par>
                                <p:cTn id="124" presetID="19" presetClass="entr" presetSubtype="10" fill="hold" grpId="1"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p:cTn id="126" dur="3000" fill="hold"/>
                                        <p:tgtEl>
                                          <p:spTgt spid="16"/>
                                        </p:tgtEl>
                                        <p:attrNameLst>
                                          <p:attrName>ppt_w</p:attrName>
                                        </p:attrNameLst>
                                      </p:cBhvr>
                                      <p:tavLst>
                                        <p:tav tm="0" fmla="#ppt_w*sin(2.5*pi*$)">
                                          <p:val>
                                            <p:fltVal val="0"/>
                                          </p:val>
                                        </p:tav>
                                        <p:tav tm="100000">
                                          <p:val>
                                            <p:fltVal val="1"/>
                                          </p:val>
                                        </p:tav>
                                      </p:tavLst>
                                    </p:anim>
                                    <p:anim calcmode="lin" valueType="num">
                                      <p:cBhvr>
                                        <p:cTn id="127" dur="3000" fill="hold"/>
                                        <p:tgtEl>
                                          <p:spTgt spid="16"/>
                                        </p:tgtEl>
                                        <p:attrNameLst>
                                          <p:attrName>ppt_h</p:attrName>
                                        </p:attrNameLst>
                                      </p:cBhvr>
                                      <p:tavLst>
                                        <p:tav tm="0">
                                          <p:val>
                                            <p:strVal val="#ppt_h"/>
                                          </p:val>
                                        </p:tav>
                                        <p:tav tm="100000">
                                          <p:val>
                                            <p:strVal val="#ppt_h"/>
                                          </p:val>
                                        </p:tav>
                                      </p:tavLst>
                                    </p:anim>
                                  </p:childTnLst>
                                </p:cTn>
                              </p:par>
                              <p:par>
                                <p:cTn id="128" presetID="19" presetClass="entr" presetSubtype="10" fill="hold" grpId="1" nodeType="withEffect">
                                  <p:stCondLst>
                                    <p:cond delay="0"/>
                                  </p:stCondLst>
                                  <p:childTnLst>
                                    <p:set>
                                      <p:cBhvr>
                                        <p:cTn id="129" dur="1" fill="hold">
                                          <p:stCondLst>
                                            <p:cond delay="0"/>
                                          </p:stCondLst>
                                        </p:cTn>
                                        <p:tgtEl>
                                          <p:spTgt spid="17"/>
                                        </p:tgtEl>
                                        <p:attrNameLst>
                                          <p:attrName>style.visibility</p:attrName>
                                        </p:attrNameLst>
                                      </p:cBhvr>
                                      <p:to>
                                        <p:strVal val="visible"/>
                                      </p:to>
                                    </p:set>
                                    <p:anim calcmode="lin" valueType="num">
                                      <p:cBhvr>
                                        <p:cTn id="130" dur="3000" fill="hold"/>
                                        <p:tgtEl>
                                          <p:spTgt spid="17"/>
                                        </p:tgtEl>
                                        <p:attrNameLst>
                                          <p:attrName>ppt_w</p:attrName>
                                        </p:attrNameLst>
                                      </p:cBhvr>
                                      <p:tavLst>
                                        <p:tav tm="0" fmla="#ppt_w*sin(2.5*pi*$)">
                                          <p:val>
                                            <p:fltVal val="0"/>
                                          </p:val>
                                        </p:tav>
                                        <p:tav tm="100000">
                                          <p:val>
                                            <p:fltVal val="1"/>
                                          </p:val>
                                        </p:tav>
                                      </p:tavLst>
                                    </p:anim>
                                    <p:anim calcmode="lin" valueType="num">
                                      <p:cBhvr>
                                        <p:cTn id="131" dur="3000" fill="hold"/>
                                        <p:tgtEl>
                                          <p:spTgt spid="17"/>
                                        </p:tgtEl>
                                        <p:attrNameLst>
                                          <p:attrName>ppt_h</p:attrName>
                                        </p:attrNameLst>
                                      </p:cBhvr>
                                      <p:tavLst>
                                        <p:tav tm="0">
                                          <p:val>
                                            <p:strVal val="#ppt_h"/>
                                          </p:val>
                                        </p:tav>
                                        <p:tav tm="100000">
                                          <p:val>
                                            <p:strVal val="#ppt_h"/>
                                          </p:val>
                                        </p:tav>
                                      </p:tavLst>
                                    </p:anim>
                                  </p:childTnLst>
                                </p:cTn>
                              </p:par>
                              <p:par>
                                <p:cTn id="132" presetID="19" presetClass="entr" presetSubtype="10" fill="hold" grpId="1" nodeType="withEffect">
                                  <p:stCondLst>
                                    <p:cond delay="0"/>
                                  </p:stCondLst>
                                  <p:childTnLst>
                                    <p:set>
                                      <p:cBhvr>
                                        <p:cTn id="133" dur="1" fill="hold">
                                          <p:stCondLst>
                                            <p:cond delay="0"/>
                                          </p:stCondLst>
                                        </p:cTn>
                                        <p:tgtEl>
                                          <p:spTgt spid="18"/>
                                        </p:tgtEl>
                                        <p:attrNameLst>
                                          <p:attrName>style.visibility</p:attrName>
                                        </p:attrNameLst>
                                      </p:cBhvr>
                                      <p:to>
                                        <p:strVal val="visible"/>
                                      </p:to>
                                    </p:set>
                                    <p:anim calcmode="lin" valueType="num">
                                      <p:cBhvr>
                                        <p:cTn id="134" dur="3000" fill="hold"/>
                                        <p:tgtEl>
                                          <p:spTgt spid="18"/>
                                        </p:tgtEl>
                                        <p:attrNameLst>
                                          <p:attrName>ppt_w</p:attrName>
                                        </p:attrNameLst>
                                      </p:cBhvr>
                                      <p:tavLst>
                                        <p:tav tm="0" fmla="#ppt_w*sin(2.5*pi*$)">
                                          <p:val>
                                            <p:fltVal val="0"/>
                                          </p:val>
                                        </p:tav>
                                        <p:tav tm="100000">
                                          <p:val>
                                            <p:fltVal val="1"/>
                                          </p:val>
                                        </p:tav>
                                      </p:tavLst>
                                    </p:anim>
                                    <p:anim calcmode="lin" valueType="num">
                                      <p:cBhvr>
                                        <p:cTn id="135" dur="3000" fill="hold"/>
                                        <p:tgtEl>
                                          <p:spTgt spid="18"/>
                                        </p:tgtEl>
                                        <p:attrNameLst>
                                          <p:attrName>ppt_h</p:attrName>
                                        </p:attrNameLst>
                                      </p:cBhvr>
                                      <p:tavLst>
                                        <p:tav tm="0">
                                          <p:val>
                                            <p:strVal val="#ppt_h"/>
                                          </p:val>
                                        </p:tav>
                                        <p:tav tm="100000">
                                          <p:val>
                                            <p:strVal val="#ppt_h"/>
                                          </p:val>
                                        </p:tav>
                                      </p:tavLst>
                                    </p:anim>
                                  </p:childTnLst>
                                </p:cTn>
                              </p:par>
                              <p:par>
                                <p:cTn id="136" presetID="19" presetClass="entr" presetSubtype="10" fill="hold" grpId="1" nodeType="withEffect">
                                  <p:stCondLst>
                                    <p:cond delay="0"/>
                                  </p:stCondLst>
                                  <p:childTnLst>
                                    <p:set>
                                      <p:cBhvr>
                                        <p:cTn id="137" dur="1" fill="hold">
                                          <p:stCondLst>
                                            <p:cond delay="0"/>
                                          </p:stCondLst>
                                        </p:cTn>
                                        <p:tgtEl>
                                          <p:spTgt spid="19"/>
                                        </p:tgtEl>
                                        <p:attrNameLst>
                                          <p:attrName>style.visibility</p:attrName>
                                        </p:attrNameLst>
                                      </p:cBhvr>
                                      <p:to>
                                        <p:strVal val="visible"/>
                                      </p:to>
                                    </p:set>
                                    <p:anim calcmode="lin" valueType="num">
                                      <p:cBhvr>
                                        <p:cTn id="138" dur="3000" fill="hold"/>
                                        <p:tgtEl>
                                          <p:spTgt spid="19"/>
                                        </p:tgtEl>
                                        <p:attrNameLst>
                                          <p:attrName>ppt_w</p:attrName>
                                        </p:attrNameLst>
                                      </p:cBhvr>
                                      <p:tavLst>
                                        <p:tav tm="0" fmla="#ppt_w*sin(2.5*pi*$)">
                                          <p:val>
                                            <p:fltVal val="0"/>
                                          </p:val>
                                        </p:tav>
                                        <p:tav tm="100000">
                                          <p:val>
                                            <p:fltVal val="1"/>
                                          </p:val>
                                        </p:tav>
                                      </p:tavLst>
                                    </p:anim>
                                    <p:anim calcmode="lin" valueType="num">
                                      <p:cBhvr>
                                        <p:cTn id="139" dur="3000" fill="hold"/>
                                        <p:tgtEl>
                                          <p:spTgt spid="19"/>
                                        </p:tgtEl>
                                        <p:attrNameLst>
                                          <p:attrName>ppt_h</p:attrName>
                                        </p:attrNameLst>
                                      </p:cBhvr>
                                      <p:tavLst>
                                        <p:tav tm="0">
                                          <p:val>
                                            <p:strVal val="#ppt_h"/>
                                          </p:val>
                                        </p:tav>
                                        <p:tav tm="100000">
                                          <p:val>
                                            <p:strVal val="#ppt_h"/>
                                          </p:val>
                                        </p:tav>
                                      </p:tavLst>
                                    </p:anim>
                                  </p:childTnLst>
                                </p:cTn>
                              </p:par>
                              <p:par>
                                <p:cTn id="140" presetID="19" presetClass="entr" presetSubtype="10" fill="hold" grpId="1" nodeType="withEffect">
                                  <p:stCondLst>
                                    <p:cond delay="0"/>
                                  </p:stCondLst>
                                  <p:childTnLst>
                                    <p:set>
                                      <p:cBhvr>
                                        <p:cTn id="141" dur="1" fill="hold">
                                          <p:stCondLst>
                                            <p:cond delay="0"/>
                                          </p:stCondLst>
                                        </p:cTn>
                                        <p:tgtEl>
                                          <p:spTgt spid="20"/>
                                        </p:tgtEl>
                                        <p:attrNameLst>
                                          <p:attrName>style.visibility</p:attrName>
                                        </p:attrNameLst>
                                      </p:cBhvr>
                                      <p:to>
                                        <p:strVal val="visible"/>
                                      </p:to>
                                    </p:set>
                                    <p:anim calcmode="lin" valueType="num">
                                      <p:cBhvr>
                                        <p:cTn id="142" dur="3000" fill="hold"/>
                                        <p:tgtEl>
                                          <p:spTgt spid="20"/>
                                        </p:tgtEl>
                                        <p:attrNameLst>
                                          <p:attrName>ppt_w</p:attrName>
                                        </p:attrNameLst>
                                      </p:cBhvr>
                                      <p:tavLst>
                                        <p:tav tm="0" fmla="#ppt_w*sin(2.5*pi*$)">
                                          <p:val>
                                            <p:fltVal val="0"/>
                                          </p:val>
                                        </p:tav>
                                        <p:tav tm="100000">
                                          <p:val>
                                            <p:fltVal val="1"/>
                                          </p:val>
                                        </p:tav>
                                      </p:tavLst>
                                    </p:anim>
                                    <p:anim calcmode="lin" valueType="num">
                                      <p:cBhvr>
                                        <p:cTn id="143" dur="3000" fill="hold"/>
                                        <p:tgtEl>
                                          <p:spTgt spid="20"/>
                                        </p:tgtEl>
                                        <p:attrNameLst>
                                          <p:attrName>ppt_h</p:attrName>
                                        </p:attrNameLst>
                                      </p:cBhvr>
                                      <p:tavLst>
                                        <p:tav tm="0">
                                          <p:val>
                                            <p:strVal val="#ppt_h"/>
                                          </p:val>
                                        </p:tav>
                                        <p:tav tm="100000">
                                          <p:val>
                                            <p:strVal val="#ppt_h"/>
                                          </p:val>
                                        </p:tav>
                                      </p:tavLst>
                                    </p:anim>
                                  </p:childTnLst>
                                </p:cTn>
                              </p:par>
                              <p:par>
                                <p:cTn id="144" presetID="19" presetClass="entr" presetSubtype="10" fill="hold" grpId="1" nodeType="withEffect">
                                  <p:stCondLst>
                                    <p:cond delay="0"/>
                                  </p:stCondLst>
                                  <p:childTnLst>
                                    <p:set>
                                      <p:cBhvr>
                                        <p:cTn id="145" dur="1" fill="hold">
                                          <p:stCondLst>
                                            <p:cond delay="0"/>
                                          </p:stCondLst>
                                        </p:cTn>
                                        <p:tgtEl>
                                          <p:spTgt spid="21"/>
                                        </p:tgtEl>
                                        <p:attrNameLst>
                                          <p:attrName>style.visibility</p:attrName>
                                        </p:attrNameLst>
                                      </p:cBhvr>
                                      <p:to>
                                        <p:strVal val="visible"/>
                                      </p:to>
                                    </p:set>
                                    <p:anim calcmode="lin" valueType="num">
                                      <p:cBhvr>
                                        <p:cTn id="146" dur="3000" fill="hold"/>
                                        <p:tgtEl>
                                          <p:spTgt spid="21"/>
                                        </p:tgtEl>
                                        <p:attrNameLst>
                                          <p:attrName>ppt_w</p:attrName>
                                        </p:attrNameLst>
                                      </p:cBhvr>
                                      <p:tavLst>
                                        <p:tav tm="0" fmla="#ppt_w*sin(2.5*pi*$)">
                                          <p:val>
                                            <p:fltVal val="0"/>
                                          </p:val>
                                        </p:tav>
                                        <p:tav tm="100000">
                                          <p:val>
                                            <p:fltVal val="1"/>
                                          </p:val>
                                        </p:tav>
                                      </p:tavLst>
                                    </p:anim>
                                    <p:anim calcmode="lin" valueType="num">
                                      <p:cBhvr>
                                        <p:cTn id="147" dur="3000" fill="hold"/>
                                        <p:tgtEl>
                                          <p:spTgt spid="21"/>
                                        </p:tgtEl>
                                        <p:attrNameLst>
                                          <p:attrName>ppt_h</p:attrName>
                                        </p:attrNameLst>
                                      </p:cBhvr>
                                      <p:tavLst>
                                        <p:tav tm="0">
                                          <p:val>
                                            <p:strVal val="#ppt_h"/>
                                          </p:val>
                                        </p:tav>
                                        <p:tav tm="100000">
                                          <p:val>
                                            <p:strVal val="#ppt_h"/>
                                          </p:val>
                                        </p:tav>
                                      </p:tavLst>
                                    </p:anim>
                                  </p:childTnLst>
                                </p:cTn>
                              </p:par>
                              <p:par>
                                <p:cTn id="148" presetID="19" presetClass="entr" presetSubtype="10" fill="hold" grpId="1" nodeType="withEffect">
                                  <p:stCondLst>
                                    <p:cond delay="0"/>
                                  </p:stCondLst>
                                  <p:childTnLst>
                                    <p:set>
                                      <p:cBhvr>
                                        <p:cTn id="149" dur="1" fill="hold">
                                          <p:stCondLst>
                                            <p:cond delay="0"/>
                                          </p:stCondLst>
                                        </p:cTn>
                                        <p:tgtEl>
                                          <p:spTgt spid="22"/>
                                        </p:tgtEl>
                                        <p:attrNameLst>
                                          <p:attrName>style.visibility</p:attrName>
                                        </p:attrNameLst>
                                      </p:cBhvr>
                                      <p:to>
                                        <p:strVal val="visible"/>
                                      </p:to>
                                    </p:set>
                                    <p:anim calcmode="lin" valueType="num">
                                      <p:cBhvr>
                                        <p:cTn id="150" dur="3000" fill="hold"/>
                                        <p:tgtEl>
                                          <p:spTgt spid="22"/>
                                        </p:tgtEl>
                                        <p:attrNameLst>
                                          <p:attrName>ppt_w</p:attrName>
                                        </p:attrNameLst>
                                      </p:cBhvr>
                                      <p:tavLst>
                                        <p:tav tm="0" fmla="#ppt_w*sin(2.5*pi*$)">
                                          <p:val>
                                            <p:fltVal val="0"/>
                                          </p:val>
                                        </p:tav>
                                        <p:tav tm="100000">
                                          <p:val>
                                            <p:fltVal val="1"/>
                                          </p:val>
                                        </p:tav>
                                      </p:tavLst>
                                    </p:anim>
                                    <p:anim calcmode="lin" valueType="num">
                                      <p:cBhvr>
                                        <p:cTn id="151" dur="3000" fill="hold"/>
                                        <p:tgtEl>
                                          <p:spTgt spid="22"/>
                                        </p:tgtEl>
                                        <p:attrNameLst>
                                          <p:attrName>ppt_h</p:attrName>
                                        </p:attrNameLst>
                                      </p:cBhvr>
                                      <p:tavLst>
                                        <p:tav tm="0">
                                          <p:val>
                                            <p:strVal val="#ppt_h"/>
                                          </p:val>
                                        </p:tav>
                                        <p:tav tm="100000">
                                          <p:val>
                                            <p:strVal val="#ppt_h"/>
                                          </p:val>
                                        </p:tav>
                                      </p:tavLst>
                                    </p:anim>
                                  </p:childTnLst>
                                </p:cTn>
                              </p:par>
                              <p:par>
                                <p:cTn id="152" presetID="2" presetClass="exit" presetSubtype="8" fill="hold" grpId="2" nodeType="withEffect">
                                  <p:stCondLst>
                                    <p:cond delay="0"/>
                                  </p:stCondLst>
                                  <p:childTnLst>
                                    <p:anim calcmode="lin" valueType="num">
                                      <p:cBhvr additive="base">
                                        <p:cTn id="153" dur="3000"/>
                                        <p:tgtEl>
                                          <p:spTgt spid="5"/>
                                        </p:tgtEl>
                                        <p:attrNameLst>
                                          <p:attrName>ppt_x</p:attrName>
                                        </p:attrNameLst>
                                      </p:cBhvr>
                                      <p:tavLst>
                                        <p:tav tm="0">
                                          <p:val>
                                            <p:strVal val="ppt_x"/>
                                          </p:val>
                                        </p:tav>
                                        <p:tav tm="100000">
                                          <p:val>
                                            <p:strVal val="0-ppt_w/2"/>
                                          </p:val>
                                        </p:tav>
                                      </p:tavLst>
                                    </p:anim>
                                    <p:anim calcmode="lin" valueType="num">
                                      <p:cBhvr additive="base">
                                        <p:cTn id="154" dur="3000"/>
                                        <p:tgtEl>
                                          <p:spTgt spid="5"/>
                                        </p:tgtEl>
                                        <p:attrNameLst>
                                          <p:attrName>ppt_y</p:attrName>
                                        </p:attrNameLst>
                                      </p:cBhvr>
                                      <p:tavLst>
                                        <p:tav tm="0">
                                          <p:val>
                                            <p:strVal val="ppt_y"/>
                                          </p:val>
                                        </p:tav>
                                        <p:tav tm="100000">
                                          <p:val>
                                            <p:strVal val="ppt_y"/>
                                          </p:val>
                                        </p:tav>
                                      </p:tavLst>
                                    </p:anim>
                                    <p:set>
                                      <p:cBhvr>
                                        <p:cTn id="155" dur="1" fill="hold">
                                          <p:stCondLst>
                                            <p:cond delay="2999"/>
                                          </p:stCondLst>
                                        </p:cTn>
                                        <p:tgtEl>
                                          <p:spTgt spid="5"/>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3000"/>
                                        <p:tgtEl>
                                          <p:spTgt spid="6"/>
                                        </p:tgtEl>
                                        <p:attrNameLst>
                                          <p:attrName>ppt_x</p:attrName>
                                        </p:attrNameLst>
                                      </p:cBhvr>
                                      <p:tavLst>
                                        <p:tav tm="0">
                                          <p:val>
                                            <p:strVal val="ppt_x"/>
                                          </p:val>
                                        </p:tav>
                                        <p:tav tm="100000">
                                          <p:val>
                                            <p:strVal val="0-ppt_w/2"/>
                                          </p:val>
                                        </p:tav>
                                      </p:tavLst>
                                    </p:anim>
                                    <p:anim calcmode="lin" valueType="num">
                                      <p:cBhvr additive="base">
                                        <p:cTn id="158" dur="3000"/>
                                        <p:tgtEl>
                                          <p:spTgt spid="6"/>
                                        </p:tgtEl>
                                        <p:attrNameLst>
                                          <p:attrName>ppt_y</p:attrName>
                                        </p:attrNameLst>
                                      </p:cBhvr>
                                      <p:tavLst>
                                        <p:tav tm="0">
                                          <p:val>
                                            <p:strVal val="ppt_y"/>
                                          </p:val>
                                        </p:tav>
                                        <p:tav tm="100000">
                                          <p:val>
                                            <p:strVal val="ppt_y"/>
                                          </p:val>
                                        </p:tav>
                                      </p:tavLst>
                                    </p:anim>
                                    <p:set>
                                      <p:cBhvr>
                                        <p:cTn id="159" dur="1" fill="hold">
                                          <p:stCondLst>
                                            <p:cond delay="2999"/>
                                          </p:stCondLst>
                                        </p:cTn>
                                        <p:tgtEl>
                                          <p:spTgt spid="6"/>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3000"/>
                                        <p:tgtEl>
                                          <p:spTgt spid="7"/>
                                        </p:tgtEl>
                                        <p:attrNameLst>
                                          <p:attrName>ppt_x</p:attrName>
                                        </p:attrNameLst>
                                      </p:cBhvr>
                                      <p:tavLst>
                                        <p:tav tm="0">
                                          <p:val>
                                            <p:strVal val="ppt_x"/>
                                          </p:val>
                                        </p:tav>
                                        <p:tav tm="100000">
                                          <p:val>
                                            <p:strVal val="0-ppt_w/2"/>
                                          </p:val>
                                        </p:tav>
                                      </p:tavLst>
                                    </p:anim>
                                    <p:anim calcmode="lin" valueType="num">
                                      <p:cBhvr additive="base">
                                        <p:cTn id="162" dur="3000"/>
                                        <p:tgtEl>
                                          <p:spTgt spid="7"/>
                                        </p:tgtEl>
                                        <p:attrNameLst>
                                          <p:attrName>ppt_y</p:attrName>
                                        </p:attrNameLst>
                                      </p:cBhvr>
                                      <p:tavLst>
                                        <p:tav tm="0">
                                          <p:val>
                                            <p:strVal val="ppt_y"/>
                                          </p:val>
                                        </p:tav>
                                        <p:tav tm="100000">
                                          <p:val>
                                            <p:strVal val="ppt_y"/>
                                          </p:val>
                                        </p:tav>
                                      </p:tavLst>
                                    </p:anim>
                                    <p:set>
                                      <p:cBhvr>
                                        <p:cTn id="163" dur="1" fill="hold">
                                          <p:stCondLst>
                                            <p:cond delay="2999"/>
                                          </p:stCondLst>
                                        </p:cTn>
                                        <p:tgtEl>
                                          <p:spTgt spid="7"/>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3000"/>
                                        <p:tgtEl>
                                          <p:spTgt spid="8"/>
                                        </p:tgtEl>
                                        <p:attrNameLst>
                                          <p:attrName>ppt_x</p:attrName>
                                        </p:attrNameLst>
                                      </p:cBhvr>
                                      <p:tavLst>
                                        <p:tav tm="0">
                                          <p:val>
                                            <p:strVal val="ppt_x"/>
                                          </p:val>
                                        </p:tav>
                                        <p:tav tm="100000">
                                          <p:val>
                                            <p:strVal val="0-ppt_w/2"/>
                                          </p:val>
                                        </p:tav>
                                      </p:tavLst>
                                    </p:anim>
                                    <p:anim calcmode="lin" valueType="num">
                                      <p:cBhvr additive="base">
                                        <p:cTn id="166" dur="3000"/>
                                        <p:tgtEl>
                                          <p:spTgt spid="8"/>
                                        </p:tgtEl>
                                        <p:attrNameLst>
                                          <p:attrName>ppt_y</p:attrName>
                                        </p:attrNameLst>
                                      </p:cBhvr>
                                      <p:tavLst>
                                        <p:tav tm="0">
                                          <p:val>
                                            <p:strVal val="ppt_y"/>
                                          </p:val>
                                        </p:tav>
                                        <p:tav tm="100000">
                                          <p:val>
                                            <p:strVal val="ppt_y"/>
                                          </p:val>
                                        </p:tav>
                                      </p:tavLst>
                                    </p:anim>
                                    <p:set>
                                      <p:cBhvr>
                                        <p:cTn id="167" dur="1" fill="hold">
                                          <p:stCondLst>
                                            <p:cond delay="2999"/>
                                          </p:stCondLst>
                                        </p:cTn>
                                        <p:tgtEl>
                                          <p:spTgt spid="8"/>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3000"/>
                                        <p:tgtEl>
                                          <p:spTgt spid="9"/>
                                        </p:tgtEl>
                                        <p:attrNameLst>
                                          <p:attrName>ppt_x</p:attrName>
                                        </p:attrNameLst>
                                      </p:cBhvr>
                                      <p:tavLst>
                                        <p:tav tm="0">
                                          <p:val>
                                            <p:strVal val="ppt_x"/>
                                          </p:val>
                                        </p:tav>
                                        <p:tav tm="100000">
                                          <p:val>
                                            <p:strVal val="0-ppt_w/2"/>
                                          </p:val>
                                        </p:tav>
                                      </p:tavLst>
                                    </p:anim>
                                    <p:anim calcmode="lin" valueType="num">
                                      <p:cBhvr additive="base">
                                        <p:cTn id="170" dur="3000"/>
                                        <p:tgtEl>
                                          <p:spTgt spid="9"/>
                                        </p:tgtEl>
                                        <p:attrNameLst>
                                          <p:attrName>ppt_y</p:attrName>
                                        </p:attrNameLst>
                                      </p:cBhvr>
                                      <p:tavLst>
                                        <p:tav tm="0">
                                          <p:val>
                                            <p:strVal val="ppt_y"/>
                                          </p:val>
                                        </p:tav>
                                        <p:tav tm="100000">
                                          <p:val>
                                            <p:strVal val="ppt_y"/>
                                          </p:val>
                                        </p:tav>
                                      </p:tavLst>
                                    </p:anim>
                                    <p:set>
                                      <p:cBhvr>
                                        <p:cTn id="171" dur="1" fill="hold">
                                          <p:stCondLst>
                                            <p:cond delay="2999"/>
                                          </p:stCondLst>
                                        </p:cTn>
                                        <p:tgtEl>
                                          <p:spTgt spid="9"/>
                                        </p:tgtEl>
                                        <p:attrNameLst>
                                          <p:attrName>style.visibility</p:attrName>
                                        </p:attrNameLst>
                                      </p:cBhvr>
                                      <p:to>
                                        <p:strVal val="hidden"/>
                                      </p:to>
                                    </p:set>
                                  </p:childTnLst>
                                </p:cTn>
                              </p:par>
                              <p:par>
                                <p:cTn id="172" presetID="2" presetClass="exit" presetSubtype="8" fill="hold" grpId="2" nodeType="withEffect">
                                  <p:stCondLst>
                                    <p:cond delay="0"/>
                                  </p:stCondLst>
                                  <p:childTnLst>
                                    <p:anim calcmode="lin" valueType="num">
                                      <p:cBhvr additive="base">
                                        <p:cTn id="173" dur="3000"/>
                                        <p:tgtEl>
                                          <p:spTgt spid="10"/>
                                        </p:tgtEl>
                                        <p:attrNameLst>
                                          <p:attrName>ppt_x</p:attrName>
                                        </p:attrNameLst>
                                      </p:cBhvr>
                                      <p:tavLst>
                                        <p:tav tm="0">
                                          <p:val>
                                            <p:strVal val="ppt_x"/>
                                          </p:val>
                                        </p:tav>
                                        <p:tav tm="100000">
                                          <p:val>
                                            <p:strVal val="0-ppt_w/2"/>
                                          </p:val>
                                        </p:tav>
                                      </p:tavLst>
                                    </p:anim>
                                    <p:anim calcmode="lin" valueType="num">
                                      <p:cBhvr additive="base">
                                        <p:cTn id="174" dur="3000"/>
                                        <p:tgtEl>
                                          <p:spTgt spid="10"/>
                                        </p:tgtEl>
                                        <p:attrNameLst>
                                          <p:attrName>ppt_y</p:attrName>
                                        </p:attrNameLst>
                                      </p:cBhvr>
                                      <p:tavLst>
                                        <p:tav tm="0">
                                          <p:val>
                                            <p:strVal val="ppt_y"/>
                                          </p:val>
                                        </p:tav>
                                        <p:tav tm="100000">
                                          <p:val>
                                            <p:strVal val="ppt_y"/>
                                          </p:val>
                                        </p:tav>
                                      </p:tavLst>
                                    </p:anim>
                                    <p:set>
                                      <p:cBhvr>
                                        <p:cTn id="175" dur="1" fill="hold">
                                          <p:stCondLst>
                                            <p:cond delay="2999"/>
                                          </p:stCondLst>
                                        </p:cTn>
                                        <p:tgtEl>
                                          <p:spTgt spid="10"/>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3000"/>
                                        <p:tgtEl>
                                          <p:spTgt spid="11"/>
                                        </p:tgtEl>
                                        <p:attrNameLst>
                                          <p:attrName>ppt_x</p:attrName>
                                        </p:attrNameLst>
                                      </p:cBhvr>
                                      <p:tavLst>
                                        <p:tav tm="0">
                                          <p:val>
                                            <p:strVal val="ppt_x"/>
                                          </p:val>
                                        </p:tav>
                                        <p:tav tm="100000">
                                          <p:val>
                                            <p:strVal val="0-ppt_w/2"/>
                                          </p:val>
                                        </p:tav>
                                      </p:tavLst>
                                    </p:anim>
                                    <p:anim calcmode="lin" valueType="num">
                                      <p:cBhvr additive="base">
                                        <p:cTn id="178" dur="3000"/>
                                        <p:tgtEl>
                                          <p:spTgt spid="11"/>
                                        </p:tgtEl>
                                        <p:attrNameLst>
                                          <p:attrName>ppt_y</p:attrName>
                                        </p:attrNameLst>
                                      </p:cBhvr>
                                      <p:tavLst>
                                        <p:tav tm="0">
                                          <p:val>
                                            <p:strVal val="ppt_y"/>
                                          </p:val>
                                        </p:tav>
                                        <p:tav tm="100000">
                                          <p:val>
                                            <p:strVal val="ppt_y"/>
                                          </p:val>
                                        </p:tav>
                                      </p:tavLst>
                                    </p:anim>
                                    <p:set>
                                      <p:cBhvr>
                                        <p:cTn id="179" dur="1" fill="hold">
                                          <p:stCondLst>
                                            <p:cond delay="2999"/>
                                          </p:stCondLst>
                                        </p:cTn>
                                        <p:tgtEl>
                                          <p:spTgt spid="11"/>
                                        </p:tgtEl>
                                        <p:attrNameLst>
                                          <p:attrName>style.visibility</p:attrName>
                                        </p:attrNameLst>
                                      </p:cBhvr>
                                      <p:to>
                                        <p:strVal val="hidden"/>
                                      </p:to>
                                    </p:set>
                                  </p:childTnLst>
                                </p:cTn>
                              </p:par>
                              <p:par>
                                <p:cTn id="180" presetID="2" presetClass="exit" presetSubtype="8" fill="hold" grpId="2" nodeType="withEffect">
                                  <p:stCondLst>
                                    <p:cond delay="0"/>
                                  </p:stCondLst>
                                  <p:childTnLst>
                                    <p:anim calcmode="lin" valueType="num">
                                      <p:cBhvr additive="base">
                                        <p:cTn id="181" dur="3000"/>
                                        <p:tgtEl>
                                          <p:spTgt spid="12"/>
                                        </p:tgtEl>
                                        <p:attrNameLst>
                                          <p:attrName>ppt_x</p:attrName>
                                        </p:attrNameLst>
                                      </p:cBhvr>
                                      <p:tavLst>
                                        <p:tav tm="0">
                                          <p:val>
                                            <p:strVal val="ppt_x"/>
                                          </p:val>
                                        </p:tav>
                                        <p:tav tm="100000">
                                          <p:val>
                                            <p:strVal val="0-ppt_w/2"/>
                                          </p:val>
                                        </p:tav>
                                      </p:tavLst>
                                    </p:anim>
                                    <p:anim calcmode="lin" valueType="num">
                                      <p:cBhvr additive="base">
                                        <p:cTn id="182" dur="3000"/>
                                        <p:tgtEl>
                                          <p:spTgt spid="12"/>
                                        </p:tgtEl>
                                        <p:attrNameLst>
                                          <p:attrName>ppt_y</p:attrName>
                                        </p:attrNameLst>
                                      </p:cBhvr>
                                      <p:tavLst>
                                        <p:tav tm="0">
                                          <p:val>
                                            <p:strVal val="ppt_y"/>
                                          </p:val>
                                        </p:tav>
                                        <p:tav tm="100000">
                                          <p:val>
                                            <p:strVal val="ppt_y"/>
                                          </p:val>
                                        </p:tav>
                                      </p:tavLst>
                                    </p:anim>
                                    <p:set>
                                      <p:cBhvr>
                                        <p:cTn id="183" dur="1" fill="hold">
                                          <p:stCondLst>
                                            <p:cond delay="2999"/>
                                          </p:stCondLst>
                                        </p:cTn>
                                        <p:tgtEl>
                                          <p:spTgt spid="12"/>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3000"/>
                                        <p:tgtEl>
                                          <p:spTgt spid="13"/>
                                        </p:tgtEl>
                                        <p:attrNameLst>
                                          <p:attrName>ppt_x</p:attrName>
                                        </p:attrNameLst>
                                      </p:cBhvr>
                                      <p:tavLst>
                                        <p:tav tm="0">
                                          <p:val>
                                            <p:strVal val="ppt_x"/>
                                          </p:val>
                                        </p:tav>
                                        <p:tav tm="100000">
                                          <p:val>
                                            <p:strVal val="0-ppt_w/2"/>
                                          </p:val>
                                        </p:tav>
                                      </p:tavLst>
                                    </p:anim>
                                    <p:anim calcmode="lin" valueType="num">
                                      <p:cBhvr additive="base">
                                        <p:cTn id="186" dur="3000"/>
                                        <p:tgtEl>
                                          <p:spTgt spid="13"/>
                                        </p:tgtEl>
                                        <p:attrNameLst>
                                          <p:attrName>ppt_y</p:attrName>
                                        </p:attrNameLst>
                                      </p:cBhvr>
                                      <p:tavLst>
                                        <p:tav tm="0">
                                          <p:val>
                                            <p:strVal val="ppt_y"/>
                                          </p:val>
                                        </p:tav>
                                        <p:tav tm="100000">
                                          <p:val>
                                            <p:strVal val="ppt_y"/>
                                          </p:val>
                                        </p:tav>
                                      </p:tavLst>
                                    </p:anim>
                                    <p:set>
                                      <p:cBhvr>
                                        <p:cTn id="187" dur="1" fill="hold">
                                          <p:stCondLst>
                                            <p:cond delay="2999"/>
                                          </p:stCondLst>
                                        </p:cTn>
                                        <p:tgtEl>
                                          <p:spTgt spid="13"/>
                                        </p:tgtEl>
                                        <p:attrNameLst>
                                          <p:attrName>style.visibility</p:attrName>
                                        </p:attrNameLst>
                                      </p:cBhvr>
                                      <p:to>
                                        <p:strVal val="hidden"/>
                                      </p:to>
                                    </p:set>
                                  </p:childTnLst>
                                </p:cTn>
                              </p:par>
                              <p:par>
                                <p:cTn id="188" presetID="2" presetClass="exit" presetSubtype="8" fill="hold" grpId="2" nodeType="withEffect">
                                  <p:stCondLst>
                                    <p:cond delay="0"/>
                                  </p:stCondLst>
                                  <p:childTnLst>
                                    <p:anim calcmode="lin" valueType="num">
                                      <p:cBhvr additive="base">
                                        <p:cTn id="189" dur="3000"/>
                                        <p:tgtEl>
                                          <p:spTgt spid="14"/>
                                        </p:tgtEl>
                                        <p:attrNameLst>
                                          <p:attrName>ppt_x</p:attrName>
                                        </p:attrNameLst>
                                      </p:cBhvr>
                                      <p:tavLst>
                                        <p:tav tm="0">
                                          <p:val>
                                            <p:strVal val="ppt_x"/>
                                          </p:val>
                                        </p:tav>
                                        <p:tav tm="100000">
                                          <p:val>
                                            <p:strVal val="0-ppt_w/2"/>
                                          </p:val>
                                        </p:tav>
                                      </p:tavLst>
                                    </p:anim>
                                    <p:anim calcmode="lin" valueType="num">
                                      <p:cBhvr additive="base">
                                        <p:cTn id="190" dur="3000"/>
                                        <p:tgtEl>
                                          <p:spTgt spid="14"/>
                                        </p:tgtEl>
                                        <p:attrNameLst>
                                          <p:attrName>ppt_y</p:attrName>
                                        </p:attrNameLst>
                                      </p:cBhvr>
                                      <p:tavLst>
                                        <p:tav tm="0">
                                          <p:val>
                                            <p:strVal val="ppt_y"/>
                                          </p:val>
                                        </p:tav>
                                        <p:tav tm="100000">
                                          <p:val>
                                            <p:strVal val="ppt_y"/>
                                          </p:val>
                                        </p:tav>
                                      </p:tavLst>
                                    </p:anim>
                                    <p:set>
                                      <p:cBhvr>
                                        <p:cTn id="191" dur="1" fill="hold">
                                          <p:stCondLst>
                                            <p:cond delay="2999"/>
                                          </p:stCondLst>
                                        </p:cTn>
                                        <p:tgtEl>
                                          <p:spTgt spid="14"/>
                                        </p:tgtEl>
                                        <p:attrNameLst>
                                          <p:attrName>style.visibility</p:attrName>
                                        </p:attrNameLst>
                                      </p:cBhvr>
                                      <p:to>
                                        <p:strVal val="hidden"/>
                                      </p:to>
                                    </p:set>
                                  </p:childTnLst>
                                </p:cTn>
                              </p:par>
                              <p:par>
                                <p:cTn id="192" presetID="2" presetClass="exit" presetSubtype="8" fill="hold" grpId="2" nodeType="withEffect">
                                  <p:stCondLst>
                                    <p:cond delay="0"/>
                                  </p:stCondLst>
                                  <p:childTnLst>
                                    <p:anim calcmode="lin" valueType="num">
                                      <p:cBhvr additive="base">
                                        <p:cTn id="193" dur="3000"/>
                                        <p:tgtEl>
                                          <p:spTgt spid="15"/>
                                        </p:tgtEl>
                                        <p:attrNameLst>
                                          <p:attrName>ppt_x</p:attrName>
                                        </p:attrNameLst>
                                      </p:cBhvr>
                                      <p:tavLst>
                                        <p:tav tm="0">
                                          <p:val>
                                            <p:strVal val="ppt_x"/>
                                          </p:val>
                                        </p:tav>
                                        <p:tav tm="100000">
                                          <p:val>
                                            <p:strVal val="0-ppt_w/2"/>
                                          </p:val>
                                        </p:tav>
                                      </p:tavLst>
                                    </p:anim>
                                    <p:anim calcmode="lin" valueType="num">
                                      <p:cBhvr additive="base">
                                        <p:cTn id="194" dur="3000"/>
                                        <p:tgtEl>
                                          <p:spTgt spid="15"/>
                                        </p:tgtEl>
                                        <p:attrNameLst>
                                          <p:attrName>ppt_y</p:attrName>
                                        </p:attrNameLst>
                                      </p:cBhvr>
                                      <p:tavLst>
                                        <p:tav tm="0">
                                          <p:val>
                                            <p:strVal val="ppt_y"/>
                                          </p:val>
                                        </p:tav>
                                        <p:tav tm="100000">
                                          <p:val>
                                            <p:strVal val="ppt_y"/>
                                          </p:val>
                                        </p:tav>
                                      </p:tavLst>
                                    </p:anim>
                                    <p:set>
                                      <p:cBhvr>
                                        <p:cTn id="195" dur="1" fill="hold">
                                          <p:stCondLst>
                                            <p:cond delay="2999"/>
                                          </p:stCondLst>
                                        </p:cTn>
                                        <p:tgtEl>
                                          <p:spTgt spid="15"/>
                                        </p:tgtEl>
                                        <p:attrNameLst>
                                          <p:attrName>style.visibility</p:attrName>
                                        </p:attrNameLst>
                                      </p:cBhvr>
                                      <p:to>
                                        <p:strVal val="hidden"/>
                                      </p:to>
                                    </p:set>
                                  </p:childTnLst>
                                </p:cTn>
                              </p:par>
                              <p:par>
                                <p:cTn id="196" presetID="2" presetClass="exit" presetSubtype="8" fill="hold" grpId="2" nodeType="withEffect">
                                  <p:stCondLst>
                                    <p:cond delay="0"/>
                                  </p:stCondLst>
                                  <p:childTnLst>
                                    <p:anim calcmode="lin" valueType="num">
                                      <p:cBhvr additive="base">
                                        <p:cTn id="197" dur="3000"/>
                                        <p:tgtEl>
                                          <p:spTgt spid="16"/>
                                        </p:tgtEl>
                                        <p:attrNameLst>
                                          <p:attrName>ppt_x</p:attrName>
                                        </p:attrNameLst>
                                      </p:cBhvr>
                                      <p:tavLst>
                                        <p:tav tm="0">
                                          <p:val>
                                            <p:strVal val="ppt_x"/>
                                          </p:val>
                                        </p:tav>
                                        <p:tav tm="100000">
                                          <p:val>
                                            <p:strVal val="0-ppt_w/2"/>
                                          </p:val>
                                        </p:tav>
                                      </p:tavLst>
                                    </p:anim>
                                    <p:anim calcmode="lin" valueType="num">
                                      <p:cBhvr additive="base">
                                        <p:cTn id="198" dur="3000"/>
                                        <p:tgtEl>
                                          <p:spTgt spid="16"/>
                                        </p:tgtEl>
                                        <p:attrNameLst>
                                          <p:attrName>ppt_y</p:attrName>
                                        </p:attrNameLst>
                                      </p:cBhvr>
                                      <p:tavLst>
                                        <p:tav tm="0">
                                          <p:val>
                                            <p:strVal val="ppt_y"/>
                                          </p:val>
                                        </p:tav>
                                        <p:tav tm="100000">
                                          <p:val>
                                            <p:strVal val="ppt_y"/>
                                          </p:val>
                                        </p:tav>
                                      </p:tavLst>
                                    </p:anim>
                                    <p:set>
                                      <p:cBhvr>
                                        <p:cTn id="199" dur="1" fill="hold">
                                          <p:stCondLst>
                                            <p:cond delay="2999"/>
                                          </p:stCondLst>
                                        </p:cTn>
                                        <p:tgtEl>
                                          <p:spTgt spid="16"/>
                                        </p:tgtEl>
                                        <p:attrNameLst>
                                          <p:attrName>style.visibility</p:attrName>
                                        </p:attrNameLst>
                                      </p:cBhvr>
                                      <p:to>
                                        <p:strVal val="hidden"/>
                                      </p:to>
                                    </p:set>
                                  </p:childTnLst>
                                </p:cTn>
                              </p:par>
                              <p:par>
                                <p:cTn id="200" presetID="2" presetClass="exit" presetSubtype="8" fill="hold" grpId="2" nodeType="withEffect">
                                  <p:stCondLst>
                                    <p:cond delay="0"/>
                                  </p:stCondLst>
                                  <p:childTnLst>
                                    <p:anim calcmode="lin" valueType="num">
                                      <p:cBhvr additive="base">
                                        <p:cTn id="201" dur="3000"/>
                                        <p:tgtEl>
                                          <p:spTgt spid="17"/>
                                        </p:tgtEl>
                                        <p:attrNameLst>
                                          <p:attrName>ppt_x</p:attrName>
                                        </p:attrNameLst>
                                      </p:cBhvr>
                                      <p:tavLst>
                                        <p:tav tm="0">
                                          <p:val>
                                            <p:strVal val="ppt_x"/>
                                          </p:val>
                                        </p:tav>
                                        <p:tav tm="100000">
                                          <p:val>
                                            <p:strVal val="0-ppt_w/2"/>
                                          </p:val>
                                        </p:tav>
                                      </p:tavLst>
                                    </p:anim>
                                    <p:anim calcmode="lin" valueType="num">
                                      <p:cBhvr additive="base">
                                        <p:cTn id="202" dur="3000"/>
                                        <p:tgtEl>
                                          <p:spTgt spid="17"/>
                                        </p:tgtEl>
                                        <p:attrNameLst>
                                          <p:attrName>ppt_y</p:attrName>
                                        </p:attrNameLst>
                                      </p:cBhvr>
                                      <p:tavLst>
                                        <p:tav tm="0">
                                          <p:val>
                                            <p:strVal val="ppt_y"/>
                                          </p:val>
                                        </p:tav>
                                        <p:tav tm="100000">
                                          <p:val>
                                            <p:strVal val="ppt_y"/>
                                          </p:val>
                                        </p:tav>
                                      </p:tavLst>
                                    </p:anim>
                                    <p:set>
                                      <p:cBhvr>
                                        <p:cTn id="203" dur="1" fill="hold">
                                          <p:stCondLst>
                                            <p:cond delay="2999"/>
                                          </p:stCondLst>
                                        </p:cTn>
                                        <p:tgtEl>
                                          <p:spTgt spid="17"/>
                                        </p:tgtEl>
                                        <p:attrNameLst>
                                          <p:attrName>style.visibility</p:attrName>
                                        </p:attrNameLst>
                                      </p:cBhvr>
                                      <p:to>
                                        <p:strVal val="hidden"/>
                                      </p:to>
                                    </p:set>
                                  </p:childTnLst>
                                </p:cTn>
                              </p:par>
                              <p:par>
                                <p:cTn id="204" presetID="2" presetClass="exit" presetSubtype="8" fill="hold" grpId="2" nodeType="withEffect">
                                  <p:stCondLst>
                                    <p:cond delay="0"/>
                                  </p:stCondLst>
                                  <p:childTnLst>
                                    <p:anim calcmode="lin" valueType="num">
                                      <p:cBhvr additive="base">
                                        <p:cTn id="205" dur="3000"/>
                                        <p:tgtEl>
                                          <p:spTgt spid="18"/>
                                        </p:tgtEl>
                                        <p:attrNameLst>
                                          <p:attrName>ppt_x</p:attrName>
                                        </p:attrNameLst>
                                      </p:cBhvr>
                                      <p:tavLst>
                                        <p:tav tm="0">
                                          <p:val>
                                            <p:strVal val="ppt_x"/>
                                          </p:val>
                                        </p:tav>
                                        <p:tav tm="100000">
                                          <p:val>
                                            <p:strVal val="0-ppt_w/2"/>
                                          </p:val>
                                        </p:tav>
                                      </p:tavLst>
                                    </p:anim>
                                    <p:anim calcmode="lin" valueType="num">
                                      <p:cBhvr additive="base">
                                        <p:cTn id="206" dur="3000"/>
                                        <p:tgtEl>
                                          <p:spTgt spid="18"/>
                                        </p:tgtEl>
                                        <p:attrNameLst>
                                          <p:attrName>ppt_y</p:attrName>
                                        </p:attrNameLst>
                                      </p:cBhvr>
                                      <p:tavLst>
                                        <p:tav tm="0">
                                          <p:val>
                                            <p:strVal val="ppt_y"/>
                                          </p:val>
                                        </p:tav>
                                        <p:tav tm="100000">
                                          <p:val>
                                            <p:strVal val="ppt_y"/>
                                          </p:val>
                                        </p:tav>
                                      </p:tavLst>
                                    </p:anim>
                                    <p:set>
                                      <p:cBhvr>
                                        <p:cTn id="207" dur="1" fill="hold">
                                          <p:stCondLst>
                                            <p:cond delay="2999"/>
                                          </p:stCondLst>
                                        </p:cTn>
                                        <p:tgtEl>
                                          <p:spTgt spid="18"/>
                                        </p:tgtEl>
                                        <p:attrNameLst>
                                          <p:attrName>style.visibility</p:attrName>
                                        </p:attrNameLst>
                                      </p:cBhvr>
                                      <p:to>
                                        <p:strVal val="hidden"/>
                                      </p:to>
                                    </p:set>
                                  </p:childTnLst>
                                </p:cTn>
                              </p:par>
                              <p:par>
                                <p:cTn id="208" presetID="2" presetClass="exit" presetSubtype="8" fill="hold" grpId="2" nodeType="withEffect">
                                  <p:stCondLst>
                                    <p:cond delay="0"/>
                                  </p:stCondLst>
                                  <p:childTnLst>
                                    <p:anim calcmode="lin" valueType="num">
                                      <p:cBhvr additive="base">
                                        <p:cTn id="209" dur="3000"/>
                                        <p:tgtEl>
                                          <p:spTgt spid="19"/>
                                        </p:tgtEl>
                                        <p:attrNameLst>
                                          <p:attrName>ppt_x</p:attrName>
                                        </p:attrNameLst>
                                      </p:cBhvr>
                                      <p:tavLst>
                                        <p:tav tm="0">
                                          <p:val>
                                            <p:strVal val="ppt_x"/>
                                          </p:val>
                                        </p:tav>
                                        <p:tav tm="100000">
                                          <p:val>
                                            <p:strVal val="0-ppt_w/2"/>
                                          </p:val>
                                        </p:tav>
                                      </p:tavLst>
                                    </p:anim>
                                    <p:anim calcmode="lin" valueType="num">
                                      <p:cBhvr additive="base">
                                        <p:cTn id="210" dur="3000"/>
                                        <p:tgtEl>
                                          <p:spTgt spid="19"/>
                                        </p:tgtEl>
                                        <p:attrNameLst>
                                          <p:attrName>ppt_y</p:attrName>
                                        </p:attrNameLst>
                                      </p:cBhvr>
                                      <p:tavLst>
                                        <p:tav tm="0">
                                          <p:val>
                                            <p:strVal val="ppt_y"/>
                                          </p:val>
                                        </p:tav>
                                        <p:tav tm="100000">
                                          <p:val>
                                            <p:strVal val="ppt_y"/>
                                          </p:val>
                                        </p:tav>
                                      </p:tavLst>
                                    </p:anim>
                                    <p:set>
                                      <p:cBhvr>
                                        <p:cTn id="211" dur="1" fill="hold">
                                          <p:stCondLst>
                                            <p:cond delay="2999"/>
                                          </p:stCondLst>
                                        </p:cTn>
                                        <p:tgtEl>
                                          <p:spTgt spid="19"/>
                                        </p:tgtEl>
                                        <p:attrNameLst>
                                          <p:attrName>style.visibility</p:attrName>
                                        </p:attrNameLst>
                                      </p:cBhvr>
                                      <p:to>
                                        <p:strVal val="hidden"/>
                                      </p:to>
                                    </p:set>
                                  </p:childTnLst>
                                </p:cTn>
                              </p:par>
                              <p:par>
                                <p:cTn id="212" presetID="2" presetClass="exit" presetSubtype="8" fill="hold" grpId="2" nodeType="withEffect">
                                  <p:stCondLst>
                                    <p:cond delay="0"/>
                                  </p:stCondLst>
                                  <p:childTnLst>
                                    <p:anim calcmode="lin" valueType="num">
                                      <p:cBhvr additive="base">
                                        <p:cTn id="213" dur="3000"/>
                                        <p:tgtEl>
                                          <p:spTgt spid="20"/>
                                        </p:tgtEl>
                                        <p:attrNameLst>
                                          <p:attrName>ppt_x</p:attrName>
                                        </p:attrNameLst>
                                      </p:cBhvr>
                                      <p:tavLst>
                                        <p:tav tm="0">
                                          <p:val>
                                            <p:strVal val="ppt_x"/>
                                          </p:val>
                                        </p:tav>
                                        <p:tav tm="100000">
                                          <p:val>
                                            <p:strVal val="0-ppt_w/2"/>
                                          </p:val>
                                        </p:tav>
                                      </p:tavLst>
                                    </p:anim>
                                    <p:anim calcmode="lin" valueType="num">
                                      <p:cBhvr additive="base">
                                        <p:cTn id="214" dur="3000"/>
                                        <p:tgtEl>
                                          <p:spTgt spid="20"/>
                                        </p:tgtEl>
                                        <p:attrNameLst>
                                          <p:attrName>ppt_y</p:attrName>
                                        </p:attrNameLst>
                                      </p:cBhvr>
                                      <p:tavLst>
                                        <p:tav tm="0">
                                          <p:val>
                                            <p:strVal val="ppt_y"/>
                                          </p:val>
                                        </p:tav>
                                        <p:tav tm="100000">
                                          <p:val>
                                            <p:strVal val="ppt_y"/>
                                          </p:val>
                                        </p:tav>
                                      </p:tavLst>
                                    </p:anim>
                                    <p:set>
                                      <p:cBhvr>
                                        <p:cTn id="215" dur="1" fill="hold">
                                          <p:stCondLst>
                                            <p:cond delay="2999"/>
                                          </p:stCondLst>
                                        </p:cTn>
                                        <p:tgtEl>
                                          <p:spTgt spid="20"/>
                                        </p:tgtEl>
                                        <p:attrNameLst>
                                          <p:attrName>style.visibility</p:attrName>
                                        </p:attrNameLst>
                                      </p:cBhvr>
                                      <p:to>
                                        <p:strVal val="hidden"/>
                                      </p:to>
                                    </p:set>
                                  </p:childTnLst>
                                </p:cTn>
                              </p:par>
                              <p:par>
                                <p:cTn id="216" presetID="2" presetClass="exit" presetSubtype="8" fill="hold" grpId="2" nodeType="withEffect">
                                  <p:stCondLst>
                                    <p:cond delay="0"/>
                                  </p:stCondLst>
                                  <p:childTnLst>
                                    <p:anim calcmode="lin" valueType="num">
                                      <p:cBhvr additive="base">
                                        <p:cTn id="217" dur="3000"/>
                                        <p:tgtEl>
                                          <p:spTgt spid="21"/>
                                        </p:tgtEl>
                                        <p:attrNameLst>
                                          <p:attrName>ppt_x</p:attrName>
                                        </p:attrNameLst>
                                      </p:cBhvr>
                                      <p:tavLst>
                                        <p:tav tm="0">
                                          <p:val>
                                            <p:strVal val="ppt_x"/>
                                          </p:val>
                                        </p:tav>
                                        <p:tav tm="100000">
                                          <p:val>
                                            <p:strVal val="0-ppt_w/2"/>
                                          </p:val>
                                        </p:tav>
                                      </p:tavLst>
                                    </p:anim>
                                    <p:anim calcmode="lin" valueType="num">
                                      <p:cBhvr additive="base">
                                        <p:cTn id="218" dur="3000"/>
                                        <p:tgtEl>
                                          <p:spTgt spid="21"/>
                                        </p:tgtEl>
                                        <p:attrNameLst>
                                          <p:attrName>ppt_y</p:attrName>
                                        </p:attrNameLst>
                                      </p:cBhvr>
                                      <p:tavLst>
                                        <p:tav tm="0">
                                          <p:val>
                                            <p:strVal val="ppt_y"/>
                                          </p:val>
                                        </p:tav>
                                        <p:tav tm="100000">
                                          <p:val>
                                            <p:strVal val="ppt_y"/>
                                          </p:val>
                                        </p:tav>
                                      </p:tavLst>
                                    </p:anim>
                                    <p:set>
                                      <p:cBhvr>
                                        <p:cTn id="219" dur="1" fill="hold">
                                          <p:stCondLst>
                                            <p:cond delay="2999"/>
                                          </p:stCondLst>
                                        </p:cTn>
                                        <p:tgtEl>
                                          <p:spTgt spid="21"/>
                                        </p:tgtEl>
                                        <p:attrNameLst>
                                          <p:attrName>style.visibility</p:attrName>
                                        </p:attrNameLst>
                                      </p:cBhvr>
                                      <p:to>
                                        <p:strVal val="hidden"/>
                                      </p:to>
                                    </p:set>
                                  </p:childTnLst>
                                </p:cTn>
                              </p:par>
                              <p:par>
                                <p:cTn id="220" presetID="2" presetClass="exit" presetSubtype="8" fill="hold" grpId="2" nodeType="withEffect">
                                  <p:stCondLst>
                                    <p:cond delay="0"/>
                                  </p:stCondLst>
                                  <p:childTnLst>
                                    <p:anim calcmode="lin" valueType="num">
                                      <p:cBhvr additive="base">
                                        <p:cTn id="221" dur="3000"/>
                                        <p:tgtEl>
                                          <p:spTgt spid="22"/>
                                        </p:tgtEl>
                                        <p:attrNameLst>
                                          <p:attrName>ppt_x</p:attrName>
                                        </p:attrNameLst>
                                      </p:cBhvr>
                                      <p:tavLst>
                                        <p:tav tm="0">
                                          <p:val>
                                            <p:strVal val="ppt_x"/>
                                          </p:val>
                                        </p:tav>
                                        <p:tav tm="100000">
                                          <p:val>
                                            <p:strVal val="0-ppt_w/2"/>
                                          </p:val>
                                        </p:tav>
                                      </p:tavLst>
                                    </p:anim>
                                    <p:anim calcmode="lin" valueType="num">
                                      <p:cBhvr additive="base">
                                        <p:cTn id="222" dur="3000"/>
                                        <p:tgtEl>
                                          <p:spTgt spid="22"/>
                                        </p:tgtEl>
                                        <p:attrNameLst>
                                          <p:attrName>ppt_y</p:attrName>
                                        </p:attrNameLst>
                                      </p:cBhvr>
                                      <p:tavLst>
                                        <p:tav tm="0">
                                          <p:val>
                                            <p:strVal val="ppt_y"/>
                                          </p:val>
                                        </p:tav>
                                        <p:tav tm="100000">
                                          <p:val>
                                            <p:strVal val="ppt_y"/>
                                          </p:val>
                                        </p:tav>
                                      </p:tavLst>
                                    </p:anim>
                                    <p:set>
                                      <p:cBhvr>
                                        <p:cTn id="223" dur="1" fill="hold">
                                          <p:stCondLst>
                                            <p:cond delay="2999"/>
                                          </p:stCondLst>
                                        </p:cTn>
                                        <p:tgtEl>
                                          <p:spTgt spid="22"/>
                                        </p:tgtEl>
                                        <p:attrNameLst>
                                          <p:attrName>style.visibility</p:attrName>
                                        </p:attrNameLst>
                                      </p:cBhvr>
                                      <p:to>
                                        <p:strVal val="hidden"/>
                                      </p:to>
                                    </p:set>
                                  </p:childTnLst>
                                </p:cTn>
                              </p:par>
                              <p:par>
                                <p:cTn id="224" presetID="17" presetClass="entr" presetSubtype="2" fill="hold" nodeType="withEffect">
                                  <p:stCondLst>
                                    <p:cond delay="0"/>
                                  </p:stCondLst>
                                  <p:childTnLst>
                                    <p:set>
                                      <p:cBhvr>
                                        <p:cTn id="225" dur="1" fill="hold">
                                          <p:stCondLst>
                                            <p:cond delay="0"/>
                                          </p:stCondLst>
                                        </p:cTn>
                                        <p:tgtEl>
                                          <p:spTgt spid="4"/>
                                        </p:tgtEl>
                                        <p:attrNameLst>
                                          <p:attrName>style.visibility</p:attrName>
                                        </p:attrNameLst>
                                      </p:cBhvr>
                                      <p:to>
                                        <p:strVal val="visible"/>
                                      </p:to>
                                    </p:set>
                                    <p:anim calcmode="lin" valueType="num">
                                      <p:cBhvr>
                                        <p:cTn id="226" dur="3000" fill="hold"/>
                                        <p:tgtEl>
                                          <p:spTgt spid="4"/>
                                        </p:tgtEl>
                                        <p:attrNameLst>
                                          <p:attrName>ppt_x</p:attrName>
                                        </p:attrNameLst>
                                      </p:cBhvr>
                                      <p:tavLst>
                                        <p:tav tm="0">
                                          <p:val>
                                            <p:strVal val="#ppt_x+#ppt_w/2"/>
                                          </p:val>
                                        </p:tav>
                                        <p:tav tm="100000">
                                          <p:val>
                                            <p:strVal val="#ppt_x"/>
                                          </p:val>
                                        </p:tav>
                                      </p:tavLst>
                                    </p:anim>
                                    <p:anim calcmode="lin" valueType="num">
                                      <p:cBhvr>
                                        <p:cTn id="227" dur="3000" fill="hold"/>
                                        <p:tgtEl>
                                          <p:spTgt spid="4"/>
                                        </p:tgtEl>
                                        <p:attrNameLst>
                                          <p:attrName>ppt_y</p:attrName>
                                        </p:attrNameLst>
                                      </p:cBhvr>
                                      <p:tavLst>
                                        <p:tav tm="0">
                                          <p:val>
                                            <p:strVal val="#ppt_y"/>
                                          </p:val>
                                        </p:tav>
                                        <p:tav tm="100000">
                                          <p:val>
                                            <p:strVal val="#ppt_y"/>
                                          </p:val>
                                        </p:tav>
                                      </p:tavLst>
                                    </p:anim>
                                    <p:anim calcmode="lin" valueType="num">
                                      <p:cBhvr>
                                        <p:cTn id="228" dur="3000" fill="hold"/>
                                        <p:tgtEl>
                                          <p:spTgt spid="4"/>
                                        </p:tgtEl>
                                        <p:attrNameLst>
                                          <p:attrName>ppt_w</p:attrName>
                                        </p:attrNameLst>
                                      </p:cBhvr>
                                      <p:tavLst>
                                        <p:tav tm="0">
                                          <p:val>
                                            <p:fltVal val="0"/>
                                          </p:val>
                                        </p:tav>
                                        <p:tav tm="100000">
                                          <p:val>
                                            <p:strVal val="#ppt_w"/>
                                          </p:val>
                                        </p:tav>
                                      </p:tavLst>
                                    </p:anim>
                                    <p:anim calcmode="lin" valueType="num">
                                      <p:cBhvr>
                                        <p:cTn id="229"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6).jpg"/>
          <p:cNvPicPr>
            <a:picLocks noChangeAspect="1"/>
          </p:cNvPicPr>
          <p:nvPr/>
        </p:nvPicPr>
        <p:blipFill>
          <a:blip r:embed="rId2"/>
          <a:stretch>
            <a:fillRect/>
          </a:stretch>
        </p:blipFill>
        <p:spPr>
          <a:xfrm>
            <a:off x="0" y="0"/>
            <a:ext cx="9197578" cy="6858000"/>
          </a:xfrm>
          <a:prstGeom prst="rect">
            <a:avLst/>
          </a:prstGeom>
        </p:spPr>
      </p:pic>
      <p:sp>
        <p:nvSpPr>
          <p:cNvPr id="6" name="5 Onda"/>
          <p:cNvSpPr/>
          <p:nvPr/>
        </p:nvSpPr>
        <p:spPr>
          <a:xfrm rot="12467500" flipV="1">
            <a:off x="104409" y="4349631"/>
            <a:ext cx="5103646" cy="1710491"/>
          </a:xfrm>
          <a:prstGeom prst="wave">
            <a:avLst>
              <a:gd name="adj1" fmla="val 20000"/>
              <a:gd name="adj2" fmla="val -10000"/>
            </a:avLst>
          </a:prstGeom>
          <a:gradFill>
            <a:gsLst>
              <a:gs pos="0">
                <a:schemeClr val="accent6">
                  <a:lumMod val="50000"/>
                </a:schemeClr>
              </a:gs>
              <a:gs pos="64999">
                <a:srgbClr val="F0EBD5"/>
              </a:gs>
              <a:gs pos="100000">
                <a:srgbClr val="D1C39F"/>
              </a:gs>
            </a:gsLst>
            <a:lin ang="162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9075422" flipH="1" flipV="1">
            <a:off x="4050194" y="4265000"/>
            <a:ext cx="4969224" cy="1791379"/>
          </a:xfrm>
          <a:prstGeom prst="wave">
            <a:avLst>
              <a:gd name="adj1" fmla="val 20000"/>
              <a:gd name="adj2" fmla="val -10000"/>
            </a:avLst>
          </a:prstGeom>
          <a:gradFill>
            <a:gsLst>
              <a:gs pos="0">
                <a:schemeClr val="accent6">
                  <a:lumMod val="50000"/>
                </a:schemeClr>
              </a:gs>
              <a:gs pos="64999">
                <a:srgbClr val="F0EBD5"/>
              </a:gs>
              <a:gs pos="100000">
                <a:srgbClr val="D1C39F"/>
              </a:gs>
            </a:gsLst>
            <a:lin ang="162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9827466">
            <a:off x="1382" y="1292927"/>
            <a:ext cx="5310952" cy="1847385"/>
          </a:xfrm>
          <a:prstGeom prst="wave">
            <a:avLst>
              <a:gd name="adj1" fmla="val 20000"/>
              <a:gd name="adj2" fmla="val -10000"/>
            </a:avLst>
          </a:prstGeom>
          <a:gradFill>
            <a:gsLst>
              <a:gs pos="0">
                <a:schemeClr val="accent6">
                  <a:lumMod val="50000"/>
                </a:schemeClr>
              </a:gs>
              <a:gs pos="64999">
                <a:srgbClr val="F0EBD5"/>
              </a:gs>
              <a:gs pos="100000">
                <a:srgbClr val="D1C39F"/>
              </a:gs>
            </a:gsLst>
            <a:lin ang="162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954814" flipV="1">
            <a:off x="4042731" y="1338157"/>
            <a:ext cx="5018358" cy="1651793"/>
          </a:xfrm>
          <a:prstGeom prst="wave">
            <a:avLst>
              <a:gd name="adj1" fmla="val 20000"/>
              <a:gd name="adj2" fmla="val -10000"/>
            </a:avLst>
          </a:prstGeom>
          <a:gradFill>
            <a:gsLst>
              <a:gs pos="0">
                <a:schemeClr val="accent6">
                  <a:lumMod val="50000"/>
                </a:schemeClr>
              </a:gs>
              <a:gs pos="64999">
                <a:srgbClr val="F0EBD5"/>
              </a:gs>
              <a:gs pos="100000">
                <a:srgbClr val="D1C39F"/>
              </a:gs>
            </a:gsLst>
            <a:lin ang="162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3000" fill="hold"/>
                                        <p:tgtEl>
                                          <p:spTgt spid="8"/>
                                        </p:tgtEl>
                                        <p:attrNameLst>
                                          <p:attrName>ppt_x</p:attrName>
                                        </p:attrNameLst>
                                      </p:cBhvr>
                                      <p:tavLst>
                                        <p:tav tm="0">
                                          <p:val>
                                            <p:strVal val="1+#ppt_w/2"/>
                                          </p:val>
                                        </p:tav>
                                        <p:tav tm="100000">
                                          <p:val>
                                            <p:strVal val="#ppt_x"/>
                                          </p:val>
                                        </p:tav>
                                      </p:tavLst>
                                    </p:anim>
                                    <p:anim calcmode="lin" valueType="num">
                                      <p:cBhvr additive="base">
                                        <p:cTn id="11" dur="3000" fill="hold"/>
                                        <p:tgtEl>
                                          <p:spTgt spid="8"/>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0-#ppt_w/2"/>
                                          </p:val>
                                        </p:tav>
                                        <p:tav tm="100000">
                                          <p:val>
                                            <p:strVal val="#ppt_x"/>
                                          </p:val>
                                        </p:tav>
                                      </p:tavLst>
                                    </p:anim>
                                    <p:anim calcmode="lin" valueType="num">
                                      <p:cBhvr additive="base">
                                        <p:cTn id="15" dur="3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1+#ppt_w/2"/>
                                          </p:val>
                                        </p:tav>
                                        <p:tav tm="100000">
                                          <p:val>
                                            <p:strVal val="#ppt_x"/>
                                          </p:val>
                                        </p:tav>
                                      </p:tavLst>
                                    </p:anim>
                                    <p:anim calcmode="lin" valueType="num">
                                      <p:cBhvr additive="base">
                                        <p:cTn id="19" dur="3000" fill="hold"/>
                                        <p:tgtEl>
                                          <p:spTgt spid="6"/>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0-#ppt_h/2"/>
                                          </p:val>
                                        </p:tav>
                                        <p:tav tm="100000">
                                          <p:val>
                                            <p:strVal val="#ppt_y"/>
                                          </p:val>
                                        </p:tav>
                                      </p:tavLst>
                                    </p:anim>
                                  </p:childTnLst>
                                </p:cTn>
                              </p:par>
                              <p:par>
                                <p:cTn id="24" presetID="19" presetClass="entr" presetSubtype="10" fill="hold" grpId="1"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3000" fill="hold"/>
                                        <p:tgtEl>
                                          <p:spTgt spid="6"/>
                                        </p:tgtEl>
                                        <p:attrNameLst>
                                          <p:attrName>ppt_w</p:attrName>
                                        </p:attrNameLst>
                                      </p:cBhvr>
                                      <p:tavLst>
                                        <p:tav tm="0" fmla="#ppt_w*sin(2.5*pi*$)">
                                          <p:val>
                                            <p:fltVal val="0"/>
                                          </p:val>
                                        </p:tav>
                                        <p:tav tm="100000">
                                          <p:val>
                                            <p:fltVal val="1"/>
                                          </p:val>
                                        </p:tav>
                                      </p:tavLst>
                                    </p:anim>
                                    <p:anim calcmode="lin" valueType="num">
                                      <p:cBhvr>
                                        <p:cTn id="27" dur="3000" fill="hold"/>
                                        <p:tgtEl>
                                          <p:spTgt spid="6"/>
                                        </p:tgtEl>
                                        <p:attrNameLst>
                                          <p:attrName>ppt_h</p:attrName>
                                        </p:attrNameLst>
                                      </p:cBhvr>
                                      <p:tavLst>
                                        <p:tav tm="0">
                                          <p:val>
                                            <p:strVal val="#ppt_h"/>
                                          </p:val>
                                        </p:tav>
                                        <p:tav tm="100000">
                                          <p:val>
                                            <p:strVal val="#ppt_h"/>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3000" fill="hold"/>
                                        <p:tgtEl>
                                          <p:spTgt spid="8"/>
                                        </p:tgtEl>
                                        <p:attrNameLst>
                                          <p:attrName>ppt_w</p:attrName>
                                        </p:attrNameLst>
                                      </p:cBhvr>
                                      <p:tavLst>
                                        <p:tav tm="0" fmla="#ppt_w*sin(2.5*pi*$)">
                                          <p:val>
                                            <p:fltVal val="0"/>
                                          </p:val>
                                        </p:tav>
                                        <p:tav tm="100000">
                                          <p:val>
                                            <p:fltVal val="1"/>
                                          </p:val>
                                        </p:tav>
                                      </p:tavLst>
                                    </p:anim>
                                    <p:anim calcmode="lin" valueType="num">
                                      <p:cBhvr>
                                        <p:cTn id="31" dur="3000" fill="hold"/>
                                        <p:tgtEl>
                                          <p:spTgt spid="8"/>
                                        </p:tgtEl>
                                        <p:attrNameLst>
                                          <p:attrName>ppt_h</p:attrName>
                                        </p:attrNameLst>
                                      </p:cBhvr>
                                      <p:tavLst>
                                        <p:tav tm="0">
                                          <p:val>
                                            <p:strVal val="#ppt_h"/>
                                          </p:val>
                                        </p:tav>
                                        <p:tav tm="100000">
                                          <p:val>
                                            <p:strVal val="#ppt_h"/>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fmla="#ppt_w*sin(2.5*pi*$)">
                                          <p:val>
                                            <p:fltVal val="0"/>
                                          </p:val>
                                        </p:tav>
                                        <p:tav tm="100000">
                                          <p:val>
                                            <p:fltVal val="1"/>
                                          </p:val>
                                        </p:tav>
                                      </p:tavLst>
                                    </p:anim>
                                    <p:anim calcmode="lin" valueType="num">
                                      <p:cBhvr>
                                        <p:cTn id="35" dur="3000" fill="hold"/>
                                        <p:tgtEl>
                                          <p:spTgt spid="7"/>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3000" fill="hold"/>
                                        <p:tgtEl>
                                          <p:spTgt spid="9"/>
                                        </p:tgtEl>
                                        <p:attrNameLst>
                                          <p:attrName>ppt_w</p:attrName>
                                        </p:attrNameLst>
                                      </p:cBhvr>
                                      <p:tavLst>
                                        <p:tav tm="0" fmla="#ppt_w*sin(2.5*pi*$)">
                                          <p:val>
                                            <p:fltVal val="0"/>
                                          </p:val>
                                        </p:tav>
                                        <p:tav tm="100000">
                                          <p:val>
                                            <p:fltVal val="1"/>
                                          </p:val>
                                        </p:tav>
                                      </p:tavLst>
                                    </p:anim>
                                    <p:anim calcmode="lin" valueType="num">
                                      <p:cBhvr>
                                        <p:cTn id="39" dur="3000" fill="hold"/>
                                        <p:tgtEl>
                                          <p:spTgt spid="9"/>
                                        </p:tgtEl>
                                        <p:attrNameLst>
                                          <p:attrName>ppt_h</p:attrName>
                                        </p:attrNameLst>
                                      </p:cBhvr>
                                      <p:tavLst>
                                        <p:tav tm="0">
                                          <p:val>
                                            <p:strVal val="#ppt_h"/>
                                          </p:val>
                                        </p:tav>
                                        <p:tav tm="100000">
                                          <p:val>
                                            <p:strVal val="#ppt_h"/>
                                          </p:val>
                                        </p:tav>
                                      </p:tavLst>
                                    </p:anim>
                                  </p:childTnLst>
                                </p:cTn>
                              </p:par>
                            </p:childTnLst>
                          </p:cTn>
                        </p:par>
                        <p:par>
                          <p:cTn id="40" fill="hold">
                            <p:stCondLst>
                              <p:cond delay="3000"/>
                            </p:stCondLst>
                            <p:childTnLst>
                              <p:par>
                                <p:cTn id="41" presetID="19" presetClass="exit" presetSubtype="10" fill="hold" grpId="2" nodeType="afterEffect">
                                  <p:stCondLst>
                                    <p:cond delay="0"/>
                                  </p:stCondLst>
                                  <p:childTnLst>
                                    <p:anim calcmode="lin" valueType="num">
                                      <p:cBhvr>
                                        <p:cTn id="42" dur="3000"/>
                                        <p:tgtEl>
                                          <p:spTgt spid="6"/>
                                        </p:tgtEl>
                                        <p:attrNameLst>
                                          <p:attrName>ppt_h</p:attrName>
                                        </p:attrNameLst>
                                      </p:cBhvr>
                                      <p:tavLst>
                                        <p:tav tm="0">
                                          <p:val>
                                            <p:strVal val="ppt_h"/>
                                          </p:val>
                                        </p:tav>
                                        <p:tav tm="100000">
                                          <p:val>
                                            <p:strVal val="ppt_h"/>
                                          </p:val>
                                        </p:tav>
                                      </p:tavLst>
                                    </p:anim>
                                    <p:anim calcmode="lin" valueType="num">
                                      <p:cBhvr>
                                        <p:cTn id="43"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 dur="1" fill="hold">
                                          <p:stCondLst>
                                            <p:cond delay="2999"/>
                                          </p:stCondLst>
                                        </p:cTn>
                                        <p:tgtEl>
                                          <p:spTgt spid="6"/>
                                        </p:tgtEl>
                                        <p:attrNameLst>
                                          <p:attrName>style.visibility</p:attrName>
                                        </p:attrNameLst>
                                      </p:cBhvr>
                                      <p:to>
                                        <p:strVal val="hidden"/>
                                      </p:to>
                                    </p:set>
                                  </p:childTnLst>
                                </p:cTn>
                              </p:par>
                              <p:par>
                                <p:cTn id="45" presetID="19" presetClass="exit" presetSubtype="10" fill="hold" grpId="2" nodeType="withEffect">
                                  <p:stCondLst>
                                    <p:cond delay="0"/>
                                  </p:stCondLst>
                                  <p:childTnLst>
                                    <p:anim calcmode="lin" valueType="num">
                                      <p:cBhvr>
                                        <p:cTn id="46" dur="3000"/>
                                        <p:tgtEl>
                                          <p:spTgt spid="8"/>
                                        </p:tgtEl>
                                        <p:attrNameLst>
                                          <p:attrName>ppt_h</p:attrName>
                                        </p:attrNameLst>
                                      </p:cBhvr>
                                      <p:tavLst>
                                        <p:tav tm="0">
                                          <p:val>
                                            <p:strVal val="ppt_h"/>
                                          </p:val>
                                        </p:tav>
                                        <p:tav tm="100000">
                                          <p:val>
                                            <p:strVal val="ppt_h"/>
                                          </p:val>
                                        </p:tav>
                                      </p:tavLst>
                                    </p:anim>
                                    <p:anim calcmode="lin" valueType="num">
                                      <p:cBhvr>
                                        <p:cTn id="47"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8" dur="1" fill="hold">
                                          <p:stCondLst>
                                            <p:cond delay="2999"/>
                                          </p:stCondLst>
                                        </p:cTn>
                                        <p:tgtEl>
                                          <p:spTgt spid="8"/>
                                        </p:tgtEl>
                                        <p:attrNameLst>
                                          <p:attrName>style.visibility</p:attrName>
                                        </p:attrNameLst>
                                      </p:cBhvr>
                                      <p:to>
                                        <p:strVal val="hidden"/>
                                      </p:to>
                                    </p:set>
                                  </p:childTnLst>
                                </p:cTn>
                              </p:par>
                              <p:par>
                                <p:cTn id="49" presetID="19" presetClass="exit" presetSubtype="10" fill="hold" grpId="2" nodeType="withEffect">
                                  <p:stCondLst>
                                    <p:cond delay="0"/>
                                  </p:stCondLst>
                                  <p:childTnLst>
                                    <p:anim calcmode="lin" valueType="num">
                                      <p:cBhvr>
                                        <p:cTn id="50" dur="3000"/>
                                        <p:tgtEl>
                                          <p:spTgt spid="7"/>
                                        </p:tgtEl>
                                        <p:attrNameLst>
                                          <p:attrName>ppt_h</p:attrName>
                                        </p:attrNameLst>
                                      </p:cBhvr>
                                      <p:tavLst>
                                        <p:tav tm="0">
                                          <p:val>
                                            <p:strVal val="ppt_h"/>
                                          </p:val>
                                        </p:tav>
                                        <p:tav tm="100000">
                                          <p:val>
                                            <p:strVal val="ppt_h"/>
                                          </p:val>
                                        </p:tav>
                                      </p:tavLst>
                                    </p:anim>
                                    <p:anim calcmode="lin" valueType="num">
                                      <p:cBhvr>
                                        <p:cTn id="51"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2" dur="1" fill="hold">
                                          <p:stCondLst>
                                            <p:cond delay="2999"/>
                                          </p:stCondLst>
                                        </p:cTn>
                                        <p:tgtEl>
                                          <p:spTgt spid="7"/>
                                        </p:tgtEl>
                                        <p:attrNameLst>
                                          <p:attrName>style.visibility</p:attrName>
                                        </p:attrNameLst>
                                      </p:cBhvr>
                                      <p:to>
                                        <p:strVal val="hidden"/>
                                      </p:to>
                                    </p:set>
                                  </p:childTnLst>
                                </p:cTn>
                              </p:par>
                              <p:par>
                                <p:cTn id="53" presetID="19" presetClass="exit" presetSubtype="10" fill="hold" grpId="2" nodeType="withEffect">
                                  <p:stCondLst>
                                    <p:cond delay="0"/>
                                  </p:stCondLst>
                                  <p:childTnLst>
                                    <p:anim calcmode="lin" valueType="num">
                                      <p:cBhvr>
                                        <p:cTn id="54" dur="3000"/>
                                        <p:tgtEl>
                                          <p:spTgt spid="9"/>
                                        </p:tgtEl>
                                        <p:attrNameLst>
                                          <p:attrName>ppt_h</p:attrName>
                                        </p:attrNameLst>
                                      </p:cBhvr>
                                      <p:tavLst>
                                        <p:tav tm="0">
                                          <p:val>
                                            <p:strVal val="ppt_h"/>
                                          </p:val>
                                        </p:tav>
                                        <p:tav tm="100000">
                                          <p:val>
                                            <p:strVal val="ppt_h"/>
                                          </p:val>
                                        </p:tav>
                                      </p:tavLst>
                                    </p:anim>
                                    <p:anim calcmode="lin" valueType="num">
                                      <p:cBhvr>
                                        <p:cTn id="55"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6" dur="1" fill="hold">
                                          <p:stCondLst>
                                            <p:cond delay="2999"/>
                                          </p:stCondLst>
                                        </p:cTn>
                                        <p:tgtEl>
                                          <p:spTgt spid="9"/>
                                        </p:tgtEl>
                                        <p:attrNameLst>
                                          <p:attrName>style.visibility</p:attrName>
                                        </p:attrNameLst>
                                      </p:cBhvr>
                                      <p:to>
                                        <p:strVal val="hidden"/>
                                      </p:to>
                                    </p:set>
                                  </p:childTnLst>
                                </p:cTn>
                              </p:par>
                              <p:par>
                                <p:cTn id="57" presetID="2" presetClass="exit" presetSubtype="3" fill="hold" grpId="3" nodeType="with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1+ppt_w/2"/>
                                          </p:val>
                                        </p:tav>
                                      </p:tavLst>
                                    </p:anim>
                                    <p:anim calcmode="lin" valueType="num">
                                      <p:cBhvr additive="base">
                                        <p:cTn id="59" dur="3000"/>
                                        <p:tgtEl>
                                          <p:spTgt spid="6"/>
                                        </p:tgtEl>
                                        <p:attrNameLst>
                                          <p:attrName>ppt_y</p:attrName>
                                        </p:attrNameLst>
                                      </p:cBhvr>
                                      <p:tavLst>
                                        <p:tav tm="0">
                                          <p:val>
                                            <p:strVal val="ppt_y"/>
                                          </p:val>
                                        </p:tav>
                                        <p:tav tm="100000">
                                          <p:val>
                                            <p:strVal val="0-ppt_h/2"/>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6" fill="hold" grpId="3"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1+ppt_w/2"/>
                                          </p:val>
                                        </p:tav>
                                      </p:tavLst>
                                    </p:anim>
                                    <p:anim calcmode="lin" valueType="num">
                                      <p:cBhvr additive="base">
                                        <p:cTn id="63" dur="3000"/>
                                        <p:tgtEl>
                                          <p:spTgt spid="8"/>
                                        </p:tgtEl>
                                        <p:attrNameLst>
                                          <p:attrName>ppt_y</p:attrName>
                                        </p:attrNameLst>
                                      </p:cBhvr>
                                      <p:tavLst>
                                        <p:tav tm="0">
                                          <p:val>
                                            <p:strVal val="ppt_y"/>
                                          </p:val>
                                        </p:tav>
                                        <p:tav tm="100000">
                                          <p:val>
                                            <p:strVal val="1+ppt_h/2"/>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9" fill="hold" grpId="3"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0-ppt_w/2"/>
                                          </p:val>
                                        </p:tav>
                                      </p:tavLst>
                                    </p:anim>
                                    <p:anim calcmode="lin" valueType="num">
                                      <p:cBhvr additive="base">
                                        <p:cTn id="67" dur="3000"/>
                                        <p:tgtEl>
                                          <p:spTgt spid="7"/>
                                        </p:tgtEl>
                                        <p:attrNameLst>
                                          <p:attrName>ppt_y</p:attrName>
                                        </p:attrNameLst>
                                      </p:cBhvr>
                                      <p:tavLst>
                                        <p:tav tm="0">
                                          <p:val>
                                            <p:strVal val="ppt_y"/>
                                          </p:val>
                                        </p:tav>
                                        <p:tav tm="100000">
                                          <p:val>
                                            <p:strVal val="0-ppt_h/2"/>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12" fill="hold" grpId="3" nodeType="withEffect">
                                  <p:stCondLst>
                                    <p:cond delay="0"/>
                                  </p:stCondLst>
                                  <p:childTnLst>
                                    <p:anim calcmode="lin" valueType="num">
                                      <p:cBhvr additive="base">
                                        <p:cTn id="70" dur="3000"/>
                                        <p:tgtEl>
                                          <p:spTgt spid="9"/>
                                        </p:tgtEl>
                                        <p:attrNameLst>
                                          <p:attrName>ppt_x</p:attrName>
                                        </p:attrNameLst>
                                      </p:cBhvr>
                                      <p:tavLst>
                                        <p:tav tm="0">
                                          <p:val>
                                            <p:strVal val="ppt_x"/>
                                          </p:val>
                                        </p:tav>
                                        <p:tav tm="100000">
                                          <p:val>
                                            <p:strVal val="0-ppt_w/2"/>
                                          </p:val>
                                        </p:tav>
                                      </p:tavLst>
                                    </p:anim>
                                    <p:anim calcmode="lin" valueType="num">
                                      <p:cBhvr additive="base">
                                        <p:cTn id="71" dur="3000"/>
                                        <p:tgtEl>
                                          <p:spTgt spid="9"/>
                                        </p:tgtEl>
                                        <p:attrNameLst>
                                          <p:attrName>ppt_y</p:attrName>
                                        </p:attrNameLst>
                                      </p:cBhvr>
                                      <p:tavLst>
                                        <p:tav tm="0">
                                          <p:val>
                                            <p:strVal val="ppt_y"/>
                                          </p:val>
                                        </p:tav>
                                        <p:tav tm="100000">
                                          <p:val>
                                            <p:strVal val="1+ppt_h/2"/>
                                          </p:val>
                                        </p:tav>
                                      </p:tavLst>
                                    </p:anim>
                                    <p:set>
                                      <p:cBhvr>
                                        <p:cTn id="72" dur="1" fill="hold">
                                          <p:stCondLst>
                                            <p:cond delay="2999"/>
                                          </p:stCondLst>
                                        </p:cTn>
                                        <p:tgtEl>
                                          <p:spTgt spid="9"/>
                                        </p:tgtEl>
                                        <p:attrNameLst>
                                          <p:attrName>style.visibility</p:attrName>
                                        </p:attrNameLst>
                                      </p:cBhvr>
                                      <p:to>
                                        <p:strVal val="hidden"/>
                                      </p:to>
                                    </p:set>
                                  </p:childTnLst>
                                </p:cTn>
                              </p:par>
                              <p:par>
                                <p:cTn id="73" presetID="23" presetClass="entr" presetSubtype="27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 calcmode="lin" valueType="num">
                                      <p:cBhvr>
                                        <p:cTn id="75" dur="3000" fill="hold"/>
                                        <p:tgtEl>
                                          <p:spTgt spid="4"/>
                                        </p:tgtEl>
                                        <p:attrNameLst>
                                          <p:attrName>ppt_w</p:attrName>
                                        </p:attrNameLst>
                                      </p:cBhvr>
                                      <p:tavLst>
                                        <p:tav tm="0">
                                          <p:val>
                                            <p:strVal val="2/3*#ppt_w"/>
                                          </p:val>
                                        </p:tav>
                                        <p:tav tm="100000">
                                          <p:val>
                                            <p:strVal val="#ppt_w"/>
                                          </p:val>
                                        </p:tav>
                                      </p:tavLst>
                                    </p:anim>
                                    <p:anim calcmode="lin" valueType="num">
                                      <p:cBhvr>
                                        <p:cTn id="76" dur="3000" fill="hold"/>
                                        <p:tgtEl>
                                          <p:spTgt spid="4"/>
                                        </p:tgtEl>
                                        <p:attrNameLst>
                                          <p:attrName>ppt_h</p:attrName>
                                        </p:attrNameLst>
                                      </p:cBhvr>
                                      <p:tavLst>
                                        <p:tav tm="0">
                                          <p:val>
                                            <p:strVal val="2/3*#ppt_h"/>
                                          </p:val>
                                        </p:tav>
                                        <p:tav tm="100000">
                                          <p:val>
                                            <p:strVal val="#ppt_h"/>
                                          </p:val>
                                        </p:tav>
                                      </p:tavLst>
                                    </p:anim>
                                  </p:childTnLst>
                                </p:cTn>
                              </p:par>
                              <p:par>
                                <p:cTn id="77" presetID="4" presetClass="entr" presetSubtype="32"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Effect transition="in" filter="box(out)">
                                      <p:cBhvr>
                                        <p:cTn id="7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11.jpg"/>
          <p:cNvPicPr>
            <a:picLocks noGrp="1" noChangeAspect="1"/>
          </p:cNvPicPr>
          <p:nvPr>
            <p:ph idx="1"/>
          </p:nvPr>
        </p:nvPicPr>
        <p:blipFill>
          <a:blip r:embed="rId2"/>
          <a:stretch>
            <a:fillRect/>
          </a:stretch>
        </p:blipFill>
        <p:spPr>
          <a:xfrm>
            <a:off x="0" y="16662"/>
            <a:ext cx="9144000" cy="6824676"/>
          </a:xfrm>
        </p:spPr>
      </p:pic>
      <p:sp>
        <p:nvSpPr>
          <p:cNvPr id="5" name="4 Luna"/>
          <p:cNvSpPr/>
          <p:nvPr/>
        </p:nvSpPr>
        <p:spPr>
          <a:xfrm>
            <a:off x="6500826" y="1500174"/>
            <a:ext cx="2643174" cy="3500462"/>
          </a:xfrm>
          <a:prstGeom prst="moon">
            <a:avLst>
              <a:gd name="adj" fmla="val 30317"/>
            </a:avLst>
          </a:prstGeom>
          <a:solidFill>
            <a:srgbClr val="6666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1428736"/>
            <a:ext cx="2500298" cy="3500462"/>
          </a:xfrm>
          <a:prstGeom prst="moon">
            <a:avLst>
              <a:gd name="adj" fmla="val 32345"/>
            </a:avLst>
          </a:prstGeom>
          <a:solidFill>
            <a:srgbClr val="6666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928662" y="1428736"/>
            <a:ext cx="2500298" cy="3500462"/>
          </a:xfrm>
          <a:prstGeom prst="moon">
            <a:avLst>
              <a:gd name="adj" fmla="val 32975"/>
            </a:avLst>
          </a:prstGeom>
          <a:solidFill>
            <a:srgbClr val="6666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5500694" y="1500174"/>
            <a:ext cx="2643174" cy="3500462"/>
          </a:xfrm>
          <a:prstGeom prst="moon">
            <a:avLst>
              <a:gd name="adj" fmla="val 30913"/>
            </a:avLst>
          </a:prstGeom>
          <a:solidFill>
            <a:srgbClr val="6666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2000232" y="1357298"/>
            <a:ext cx="2500298" cy="3500462"/>
          </a:xfrm>
          <a:prstGeom prst="moon">
            <a:avLst>
              <a:gd name="adj" fmla="val 34867"/>
            </a:avLst>
          </a:prstGeom>
          <a:solidFill>
            <a:srgbClr val="6666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4500562" y="1500174"/>
            <a:ext cx="2643174" cy="3500462"/>
          </a:xfrm>
          <a:prstGeom prst="moon">
            <a:avLst>
              <a:gd name="adj" fmla="val 34492"/>
            </a:avLst>
          </a:prstGeom>
          <a:solidFill>
            <a:srgbClr val="6666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3000" fill="hold"/>
                                        <p:tgtEl>
                                          <p:spTgt spid="5"/>
                                        </p:tgtEl>
                                        <p:attrNameLst>
                                          <p:attrName>ppt_w</p:attrName>
                                        </p:attrNameLst>
                                      </p:cBhvr>
                                      <p:tavLst>
                                        <p:tav tm="0" fmla="#ppt_w*sin(2.5*pi*$)">
                                          <p:val>
                                            <p:fltVal val="0"/>
                                          </p:val>
                                        </p:tav>
                                        <p:tav tm="100000">
                                          <p:val>
                                            <p:fltVal val="1"/>
                                          </p:val>
                                        </p:tav>
                                      </p:tavLst>
                                    </p:anim>
                                    <p:anim calcmode="lin" valueType="num">
                                      <p:cBhvr>
                                        <p:cTn id="35" dur="3000" fill="hold"/>
                                        <p:tgtEl>
                                          <p:spTgt spid="5"/>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3000" fill="hold"/>
                                        <p:tgtEl>
                                          <p:spTgt spid="6"/>
                                        </p:tgtEl>
                                        <p:attrNameLst>
                                          <p:attrName>ppt_w</p:attrName>
                                        </p:attrNameLst>
                                      </p:cBhvr>
                                      <p:tavLst>
                                        <p:tav tm="0" fmla="#ppt_w*sin(2.5*pi*$)">
                                          <p:val>
                                            <p:fltVal val="0"/>
                                          </p:val>
                                        </p:tav>
                                        <p:tav tm="100000">
                                          <p:val>
                                            <p:fltVal val="1"/>
                                          </p:val>
                                        </p:tav>
                                      </p:tavLst>
                                    </p:anim>
                                    <p:anim calcmode="lin" valueType="num">
                                      <p:cBhvr>
                                        <p:cTn id="39" dur="3000" fill="hold"/>
                                        <p:tgtEl>
                                          <p:spTgt spid="6"/>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3000" fill="hold"/>
                                        <p:tgtEl>
                                          <p:spTgt spid="7"/>
                                        </p:tgtEl>
                                        <p:attrNameLst>
                                          <p:attrName>ppt_w</p:attrName>
                                        </p:attrNameLst>
                                      </p:cBhvr>
                                      <p:tavLst>
                                        <p:tav tm="0" fmla="#ppt_w*sin(2.5*pi*$)">
                                          <p:val>
                                            <p:fltVal val="0"/>
                                          </p:val>
                                        </p:tav>
                                        <p:tav tm="100000">
                                          <p:val>
                                            <p:fltVal val="1"/>
                                          </p:val>
                                        </p:tav>
                                      </p:tavLst>
                                    </p:anim>
                                    <p:anim calcmode="lin" valueType="num">
                                      <p:cBhvr>
                                        <p:cTn id="43" dur="3000" fill="hold"/>
                                        <p:tgtEl>
                                          <p:spTgt spid="7"/>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3000" fill="hold"/>
                                        <p:tgtEl>
                                          <p:spTgt spid="8"/>
                                        </p:tgtEl>
                                        <p:attrNameLst>
                                          <p:attrName>ppt_w</p:attrName>
                                        </p:attrNameLst>
                                      </p:cBhvr>
                                      <p:tavLst>
                                        <p:tav tm="0" fmla="#ppt_w*sin(2.5*pi*$)">
                                          <p:val>
                                            <p:fltVal val="0"/>
                                          </p:val>
                                        </p:tav>
                                        <p:tav tm="100000">
                                          <p:val>
                                            <p:fltVal val="1"/>
                                          </p:val>
                                        </p:tav>
                                      </p:tavLst>
                                    </p:anim>
                                    <p:anim calcmode="lin" valueType="num">
                                      <p:cBhvr>
                                        <p:cTn id="47" dur="3000" fill="hold"/>
                                        <p:tgtEl>
                                          <p:spTgt spid="8"/>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fmla="#ppt_w*sin(2.5*pi*$)">
                                          <p:val>
                                            <p:fltVal val="0"/>
                                          </p:val>
                                        </p:tav>
                                        <p:tav tm="100000">
                                          <p:val>
                                            <p:fltVal val="1"/>
                                          </p:val>
                                        </p:tav>
                                      </p:tavLst>
                                    </p:anim>
                                    <p:anim calcmode="lin" valueType="num">
                                      <p:cBhvr>
                                        <p:cTn id="51" dur="3000" fill="hold"/>
                                        <p:tgtEl>
                                          <p:spTgt spid="9"/>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3000" fill="hold"/>
                                        <p:tgtEl>
                                          <p:spTgt spid="10"/>
                                        </p:tgtEl>
                                        <p:attrNameLst>
                                          <p:attrName>ppt_w</p:attrName>
                                        </p:attrNameLst>
                                      </p:cBhvr>
                                      <p:tavLst>
                                        <p:tav tm="0" fmla="#ppt_w*sin(2.5*pi*$)">
                                          <p:val>
                                            <p:fltVal val="0"/>
                                          </p:val>
                                        </p:tav>
                                        <p:tav tm="100000">
                                          <p:val>
                                            <p:fltVal val="1"/>
                                          </p:val>
                                        </p:tav>
                                      </p:tavLst>
                                    </p:anim>
                                    <p:anim calcmode="lin" valueType="num">
                                      <p:cBhvr>
                                        <p:cTn id="55" dur="3000" fill="hold"/>
                                        <p:tgtEl>
                                          <p:spTgt spid="10"/>
                                        </p:tgtEl>
                                        <p:attrNameLst>
                                          <p:attrName>ppt_h</p:attrName>
                                        </p:attrNameLst>
                                      </p:cBhvr>
                                      <p:tavLst>
                                        <p:tav tm="0">
                                          <p:val>
                                            <p:strVal val="#ppt_h"/>
                                          </p:val>
                                        </p:tav>
                                        <p:tav tm="100000">
                                          <p:val>
                                            <p:strVal val="#ppt_h"/>
                                          </p:val>
                                        </p:tav>
                                      </p:tavLst>
                                    </p:anim>
                                  </p:childTnLst>
                                </p:cTn>
                              </p:par>
                            </p:childTnLst>
                          </p:cTn>
                        </p:par>
                        <p:par>
                          <p:cTn id="56" fill="hold">
                            <p:stCondLst>
                              <p:cond delay="3000"/>
                            </p:stCondLst>
                            <p:childTnLst>
                              <p:par>
                                <p:cTn id="57" presetID="8" presetClass="emph" presetSubtype="0" fill="hold" grpId="2" nodeType="afterEffect">
                                  <p:stCondLst>
                                    <p:cond delay="0"/>
                                  </p:stCondLst>
                                  <p:childTnLst>
                                    <p:animRot by="10800000">
                                      <p:cBhvr>
                                        <p:cTn id="58" dur="3000" fill="hold"/>
                                        <p:tgtEl>
                                          <p:spTgt spid="6"/>
                                        </p:tgtEl>
                                        <p:attrNameLst>
                                          <p:attrName>r</p:attrName>
                                        </p:attrNameLst>
                                      </p:cBhvr>
                                    </p:animRot>
                                  </p:childTnLst>
                                </p:cTn>
                              </p:par>
                              <p:par>
                                <p:cTn id="59" presetID="8" presetClass="emph" presetSubtype="0" fill="hold" grpId="2" nodeType="withEffect">
                                  <p:stCondLst>
                                    <p:cond delay="0"/>
                                  </p:stCondLst>
                                  <p:childTnLst>
                                    <p:animRot by="10800000">
                                      <p:cBhvr>
                                        <p:cTn id="60" dur="3000" fill="hold"/>
                                        <p:tgtEl>
                                          <p:spTgt spid="7"/>
                                        </p:tgtEl>
                                        <p:attrNameLst>
                                          <p:attrName>r</p:attrName>
                                        </p:attrNameLst>
                                      </p:cBhvr>
                                    </p:animRot>
                                  </p:childTnLst>
                                </p:cTn>
                              </p:par>
                              <p:par>
                                <p:cTn id="61" presetID="8" presetClass="emph" presetSubtype="0" fill="hold" grpId="2" nodeType="withEffect">
                                  <p:stCondLst>
                                    <p:cond delay="0"/>
                                  </p:stCondLst>
                                  <p:childTnLst>
                                    <p:animRot by="10800000">
                                      <p:cBhvr>
                                        <p:cTn id="62" dur="3000" fill="hold"/>
                                        <p:tgtEl>
                                          <p:spTgt spid="9"/>
                                        </p:tgtEl>
                                        <p:attrNameLst>
                                          <p:attrName>r</p:attrName>
                                        </p:attrNameLst>
                                      </p:cBhvr>
                                    </p:animRot>
                                  </p:childTnLst>
                                </p:cTn>
                              </p:par>
                              <p:par>
                                <p:cTn id="63" presetID="8" presetClass="emph" presetSubtype="0" fill="hold" grpId="2" nodeType="withEffect">
                                  <p:stCondLst>
                                    <p:cond delay="0"/>
                                  </p:stCondLst>
                                  <p:childTnLst>
                                    <p:animRot by="-10800000">
                                      <p:cBhvr>
                                        <p:cTn id="64" dur="3000" fill="hold"/>
                                        <p:tgtEl>
                                          <p:spTgt spid="5"/>
                                        </p:tgtEl>
                                        <p:attrNameLst>
                                          <p:attrName>r</p:attrName>
                                        </p:attrNameLst>
                                      </p:cBhvr>
                                    </p:animRot>
                                  </p:childTnLst>
                                </p:cTn>
                              </p:par>
                              <p:par>
                                <p:cTn id="65" presetID="8" presetClass="emph" presetSubtype="0" fill="hold" grpId="2" nodeType="withEffect">
                                  <p:stCondLst>
                                    <p:cond delay="0"/>
                                  </p:stCondLst>
                                  <p:childTnLst>
                                    <p:animRot by="-10800000">
                                      <p:cBhvr>
                                        <p:cTn id="66" dur="3000" fill="hold"/>
                                        <p:tgtEl>
                                          <p:spTgt spid="8"/>
                                        </p:tgtEl>
                                        <p:attrNameLst>
                                          <p:attrName>r</p:attrName>
                                        </p:attrNameLst>
                                      </p:cBhvr>
                                    </p:animRot>
                                  </p:childTnLst>
                                </p:cTn>
                              </p:par>
                              <p:par>
                                <p:cTn id="67" presetID="8" presetClass="emph" presetSubtype="0" fill="hold" grpId="2" nodeType="withEffect">
                                  <p:stCondLst>
                                    <p:cond delay="0"/>
                                  </p:stCondLst>
                                  <p:childTnLst>
                                    <p:animRot by="-10800000">
                                      <p:cBhvr>
                                        <p:cTn id="68" dur="3000" fill="hold"/>
                                        <p:tgtEl>
                                          <p:spTgt spid="10"/>
                                        </p:tgtEl>
                                        <p:attrNameLst>
                                          <p:attrName>r</p:attrName>
                                        </p:attrNameLst>
                                      </p:cBhvr>
                                    </p:animRot>
                                  </p:childTnLst>
                                </p:cTn>
                              </p:par>
                              <p:par>
                                <p:cTn id="69" presetID="2" presetClass="exit" presetSubtype="2" fill="hold" grpId="3" nodeType="with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1+ppt_w/2"/>
                                          </p:val>
                                        </p:tav>
                                      </p:tavLst>
                                    </p:anim>
                                    <p:anim calcmode="lin" valueType="num">
                                      <p:cBhvr additive="base">
                                        <p:cTn id="71" dur="3000"/>
                                        <p:tgtEl>
                                          <p:spTgt spid="6"/>
                                        </p:tgtEl>
                                        <p:attrNameLst>
                                          <p:attrName>ppt_y</p:attrName>
                                        </p:attrNameLst>
                                      </p:cBhvr>
                                      <p:tavLst>
                                        <p:tav tm="0">
                                          <p:val>
                                            <p:strVal val="ppt_y"/>
                                          </p:val>
                                        </p:tav>
                                        <p:tav tm="100000">
                                          <p:val>
                                            <p:strVal val="ppt_y"/>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2" fill="hold" grpId="3"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1+ppt_w/2"/>
                                          </p:val>
                                        </p:tav>
                                      </p:tavLst>
                                    </p:anim>
                                    <p:anim calcmode="lin" valueType="num">
                                      <p:cBhvr additive="base">
                                        <p:cTn id="75" dur="3000"/>
                                        <p:tgtEl>
                                          <p:spTgt spid="7"/>
                                        </p:tgtEl>
                                        <p:attrNameLst>
                                          <p:attrName>ppt_y</p:attrName>
                                        </p:attrNameLst>
                                      </p:cBhvr>
                                      <p:tavLst>
                                        <p:tav tm="0">
                                          <p:val>
                                            <p:strVal val="ppt_y"/>
                                          </p:val>
                                        </p:tav>
                                        <p:tav tm="100000">
                                          <p:val>
                                            <p:strVal val="ppt_y"/>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2" fill="hold" grpId="3" nodeType="withEffect">
                                  <p:stCondLst>
                                    <p:cond delay="0"/>
                                  </p:stCondLst>
                                  <p:childTnLst>
                                    <p:anim calcmode="lin" valueType="num">
                                      <p:cBhvr additive="base">
                                        <p:cTn id="78" dur="3000"/>
                                        <p:tgtEl>
                                          <p:spTgt spid="9"/>
                                        </p:tgtEl>
                                        <p:attrNameLst>
                                          <p:attrName>ppt_x</p:attrName>
                                        </p:attrNameLst>
                                      </p:cBhvr>
                                      <p:tavLst>
                                        <p:tav tm="0">
                                          <p:val>
                                            <p:strVal val="ppt_x"/>
                                          </p:val>
                                        </p:tav>
                                        <p:tav tm="100000">
                                          <p:val>
                                            <p:strVal val="1+ppt_w/2"/>
                                          </p:val>
                                        </p:tav>
                                      </p:tavLst>
                                    </p:anim>
                                    <p:anim calcmode="lin" valueType="num">
                                      <p:cBhvr additive="base">
                                        <p:cTn id="79" dur="3000"/>
                                        <p:tgtEl>
                                          <p:spTgt spid="9"/>
                                        </p:tgtEl>
                                        <p:attrNameLst>
                                          <p:attrName>ppt_y</p:attrName>
                                        </p:attrNameLst>
                                      </p:cBhvr>
                                      <p:tavLst>
                                        <p:tav tm="0">
                                          <p:val>
                                            <p:strVal val="ppt_y"/>
                                          </p:val>
                                        </p:tav>
                                        <p:tav tm="100000">
                                          <p:val>
                                            <p:strVal val="ppt_y"/>
                                          </p:val>
                                        </p:tav>
                                      </p:tavLst>
                                    </p:anim>
                                    <p:set>
                                      <p:cBhvr>
                                        <p:cTn id="80" dur="1" fill="hold">
                                          <p:stCondLst>
                                            <p:cond delay="2999"/>
                                          </p:stCondLst>
                                        </p:cTn>
                                        <p:tgtEl>
                                          <p:spTgt spid="9"/>
                                        </p:tgtEl>
                                        <p:attrNameLst>
                                          <p:attrName>style.visibility</p:attrName>
                                        </p:attrNameLst>
                                      </p:cBhvr>
                                      <p:to>
                                        <p:strVal val="hidden"/>
                                      </p:to>
                                    </p:set>
                                  </p:childTnLst>
                                </p:cTn>
                              </p:par>
                              <p:par>
                                <p:cTn id="81" presetID="2" presetClass="exit" presetSubtype="8" fill="hold" grpId="3" nodeType="with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0-ppt_w/2"/>
                                          </p:val>
                                        </p:tav>
                                      </p:tavLst>
                                    </p:anim>
                                    <p:anim calcmode="lin" valueType="num">
                                      <p:cBhvr additive="base">
                                        <p:cTn id="83" dur="3000"/>
                                        <p:tgtEl>
                                          <p:spTgt spid="5"/>
                                        </p:tgtEl>
                                        <p:attrNameLst>
                                          <p:attrName>ppt_y</p:attrName>
                                        </p:attrNameLst>
                                      </p:cBhvr>
                                      <p:tavLst>
                                        <p:tav tm="0">
                                          <p:val>
                                            <p:strVal val="ppt_y"/>
                                          </p:val>
                                        </p:tav>
                                        <p:tav tm="100000">
                                          <p:val>
                                            <p:strVal val="ppt_y"/>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8" fill="hold" grpId="3"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0-ppt_w/2"/>
                                          </p:val>
                                        </p:tav>
                                      </p:tavLst>
                                    </p:anim>
                                    <p:anim calcmode="lin" valueType="num">
                                      <p:cBhvr additive="base">
                                        <p:cTn id="87" dur="3000"/>
                                        <p:tgtEl>
                                          <p:spTgt spid="8"/>
                                        </p:tgtEl>
                                        <p:attrNameLst>
                                          <p:attrName>ppt_y</p:attrName>
                                        </p:attrNameLst>
                                      </p:cBhvr>
                                      <p:tavLst>
                                        <p:tav tm="0">
                                          <p:val>
                                            <p:strVal val="ppt_y"/>
                                          </p:val>
                                        </p:tav>
                                        <p:tav tm="100000">
                                          <p:val>
                                            <p:strVal val="ppt_y"/>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8" fill="hold" grpId="3"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0-ppt_w/2"/>
                                          </p:val>
                                        </p:tav>
                                      </p:tavLst>
                                    </p:anim>
                                    <p:anim calcmode="lin" valueType="num">
                                      <p:cBhvr additive="base">
                                        <p:cTn id="91" dur="3000"/>
                                        <p:tgtEl>
                                          <p:spTgt spid="10"/>
                                        </p:tgtEl>
                                        <p:attrNameLst>
                                          <p:attrName>ppt_y</p:attrName>
                                        </p:attrNameLst>
                                      </p:cBhvr>
                                      <p:tavLst>
                                        <p:tav tm="0">
                                          <p:val>
                                            <p:strVal val="ppt_y"/>
                                          </p:val>
                                        </p:tav>
                                        <p:tav tm="100000">
                                          <p:val>
                                            <p:strVal val="ppt_y"/>
                                          </p:val>
                                        </p:tav>
                                      </p:tavLst>
                                    </p:anim>
                                    <p:set>
                                      <p:cBhvr>
                                        <p:cTn id="92" dur="1" fill="hold">
                                          <p:stCondLst>
                                            <p:cond delay="2999"/>
                                          </p:stCondLst>
                                        </p:cTn>
                                        <p:tgtEl>
                                          <p:spTgt spid="10"/>
                                        </p:tgtEl>
                                        <p:attrNameLst>
                                          <p:attrName>style.visibility</p:attrName>
                                        </p:attrNameLst>
                                      </p:cBhvr>
                                      <p:to>
                                        <p:strVal val="hidden"/>
                                      </p:to>
                                    </p:set>
                                  </p:childTnLst>
                                </p:cTn>
                              </p:par>
                              <p:par>
                                <p:cTn id="93" presetID="23" presetClass="entr" presetSubtype="272"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 calcmode="lin" valueType="num">
                                      <p:cBhvr>
                                        <p:cTn id="95" dur="3000" fill="hold"/>
                                        <p:tgtEl>
                                          <p:spTgt spid="4"/>
                                        </p:tgtEl>
                                        <p:attrNameLst>
                                          <p:attrName>ppt_w</p:attrName>
                                        </p:attrNameLst>
                                      </p:cBhvr>
                                      <p:tavLst>
                                        <p:tav tm="0">
                                          <p:val>
                                            <p:strVal val="2/3*#ppt_w"/>
                                          </p:val>
                                        </p:tav>
                                        <p:tav tm="100000">
                                          <p:val>
                                            <p:strVal val="#ppt_w"/>
                                          </p:val>
                                        </p:tav>
                                      </p:tavLst>
                                    </p:anim>
                                    <p:anim calcmode="lin" valueType="num">
                                      <p:cBhvr>
                                        <p:cTn id="96" dur="3000" fill="hold"/>
                                        <p:tgtEl>
                                          <p:spTgt spid="4"/>
                                        </p:tgtEl>
                                        <p:attrNameLst>
                                          <p:attrName>ppt_h</p:attrName>
                                        </p:attrNameLst>
                                      </p:cBhvr>
                                      <p:tavLst>
                                        <p:tav tm="0">
                                          <p:val>
                                            <p:strVal val="2/3*#ppt_h"/>
                                          </p:val>
                                        </p:tav>
                                        <p:tav tm="100000">
                                          <p:val>
                                            <p:strVal val="#ppt_h"/>
                                          </p:val>
                                        </p:tav>
                                      </p:tavLst>
                                    </p:anim>
                                  </p:childTnLst>
                                </p:cTn>
                              </p:par>
                              <p:par>
                                <p:cTn id="97" presetID="16" presetClass="entr" presetSubtype="37"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Effect transition="in" filter="barn(outVertical)">
                                      <p:cBhvr>
                                        <p:cTn id="9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5.jpg"/>
          <p:cNvPicPr>
            <a:picLocks noGrp="1" noChangeAspect="1"/>
          </p:cNvPicPr>
          <p:nvPr>
            <p:ph idx="1"/>
          </p:nvPr>
        </p:nvPicPr>
        <p:blipFill>
          <a:blip r:embed="rId2"/>
          <a:stretch>
            <a:fillRect/>
          </a:stretch>
        </p:blipFill>
        <p:spPr>
          <a:xfrm>
            <a:off x="0" y="10016"/>
            <a:ext cx="9144000" cy="6847984"/>
          </a:xfrm>
        </p:spPr>
      </p:pic>
      <p:sp>
        <p:nvSpPr>
          <p:cNvPr id="5" name="4 Anillo"/>
          <p:cNvSpPr/>
          <p:nvPr/>
        </p:nvSpPr>
        <p:spPr>
          <a:xfrm>
            <a:off x="0" y="1357298"/>
            <a:ext cx="928662" cy="4071966"/>
          </a:xfrm>
          <a:prstGeom prst="donut">
            <a:avLst/>
          </a:prstGeom>
          <a:gradFill flip="none" rotWithShape="1">
            <a:gsLst>
              <a:gs pos="28000">
                <a:srgbClr val="CC3300"/>
              </a:gs>
              <a:gs pos="50000">
                <a:srgbClr val="FFCC00">
                  <a:shade val="67500"/>
                  <a:satMod val="115000"/>
                </a:srgbClr>
              </a:gs>
              <a:gs pos="100000">
                <a:srgbClr val="FFCC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500034" y="1428736"/>
            <a:ext cx="928662" cy="4002950"/>
          </a:xfrm>
          <a:prstGeom prst="donut">
            <a:avLst/>
          </a:prstGeom>
          <a:gradFill flip="none" rotWithShape="1">
            <a:gsLst>
              <a:gs pos="28000">
                <a:srgbClr val="CC3300"/>
              </a:gs>
              <a:gs pos="50000">
                <a:srgbClr val="FFCC00">
                  <a:shade val="67500"/>
                  <a:satMod val="115000"/>
                </a:srgbClr>
              </a:gs>
              <a:gs pos="100000">
                <a:srgbClr val="FFCC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000132" y="1428736"/>
            <a:ext cx="928662" cy="4071966"/>
          </a:xfrm>
          <a:prstGeom prst="donut">
            <a:avLst/>
          </a:prstGeom>
          <a:gradFill flip="none" rotWithShape="1">
            <a:gsLst>
              <a:gs pos="28000">
                <a:srgbClr val="CC3300"/>
              </a:gs>
              <a:gs pos="50000">
                <a:srgbClr val="FFCC00">
                  <a:shade val="67500"/>
                  <a:satMod val="115000"/>
                </a:srgbClr>
              </a:gs>
              <a:gs pos="100000">
                <a:srgbClr val="FFCC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500166" y="1428736"/>
            <a:ext cx="928662" cy="4071966"/>
          </a:xfrm>
          <a:prstGeom prst="donut">
            <a:avLst/>
          </a:prstGeom>
          <a:gradFill flip="none" rotWithShape="1">
            <a:gsLst>
              <a:gs pos="28000">
                <a:srgbClr val="CC3300"/>
              </a:gs>
              <a:gs pos="50000">
                <a:srgbClr val="FFCC00">
                  <a:shade val="67500"/>
                  <a:satMod val="115000"/>
                </a:srgbClr>
              </a:gs>
              <a:gs pos="100000">
                <a:srgbClr val="FFCC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000264" y="1428736"/>
            <a:ext cx="928662" cy="4071966"/>
          </a:xfrm>
          <a:prstGeom prst="donut">
            <a:avLst/>
          </a:prstGeom>
          <a:gradFill flip="none" rotWithShape="1">
            <a:gsLst>
              <a:gs pos="28000">
                <a:srgbClr val="CC3300"/>
              </a:gs>
              <a:gs pos="50000">
                <a:srgbClr val="FFCC00">
                  <a:shade val="67500"/>
                  <a:satMod val="115000"/>
                </a:srgbClr>
              </a:gs>
              <a:gs pos="100000">
                <a:srgbClr val="FFCC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500298" y="1428736"/>
            <a:ext cx="928662" cy="4071966"/>
          </a:xfrm>
          <a:prstGeom prst="donut">
            <a:avLst/>
          </a:prstGeom>
          <a:gradFill flip="none" rotWithShape="1">
            <a:gsLst>
              <a:gs pos="28000">
                <a:srgbClr val="CC3300"/>
              </a:gs>
              <a:gs pos="50000">
                <a:srgbClr val="FFCC00">
                  <a:shade val="67500"/>
                  <a:satMod val="115000"/>
                </a:srgbClr>
              </a:gs>
              <a:gs pos="100000">
                <a:srgbClr val="FFCC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000364" y="1428736"/>
            <a:ext cx="928662" cy="4071966"/>
          </a:xfrm>
          <a:prstGeom prst="donut">
            <a:avLst/>
          </a:prstGeom>
          <a:gradFill flip="none" rotWithShape="1">
            <a:gsLst>
              <a:gs pos="28000">
                <a:srgbClr val="CC3300"/>
              </a:gs>
              <a:gs pos="50000">
                <a:srgbClr val="FFCC00">
                  <a:shade val="67500"/>
                  <a:satMod val="115000"/>
                </a:srgbClr>
              </a:gs>
              <a:gs pos="100000">
                <a:srgbClr val="FFCC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500430" y="1428736"/>
            <a:ext cx="928662" cy="4071966"/>
          </a:xfrm>
          <a:prstGeom prst="donut">
            <a:avLst/>
          </a:prstGeom>
          <a:gradFill flip="none" rotWithShape="1">
            <a:gsLst>
              <a:gs pos="28000">
                <a:srgbClr val="CC3300"/>
              </a:gs>
              <a:gs pos="50000">
                <a:srgbClr val="FFCC00">
                  <a:shade val="67500"/>
                  <a:satMod val="115000"/>
                </a:srgbClr>
              </a:gs>
              <a:gs pos="100000">
                <a:srgbClr val="FFCC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000528" y="1428736"/>
            <a:ext cx="928662" cy="4071966"/>
          </a:xfrm>
          <a:prstGeom prst="donut">
            <a:avLst/>
          </a:prstGeom>
          <a:gradFill flip="none" rotWithShape="1">
            <a:gsLst>
              <a:gs pos="28000">
                <a:srgbClr val="CC3300"/>
              </a:gs>
              <a:gs pos="50000">
                <a:srgbClr val="FFCC00">
                  <a:shade val="67500"/>
                  <a:satMod val="115000"/>
                </a:srgbClr>
              </a:gs>
              <a:gs pos="100000">
                <a:srgbClr val="FFCC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500562" y="1428736"/>
            <a:ext cx="928662" cy="4071966"/>
          </a:xfrm>
          <a:prstGeom prst="donut">
            <a:avLst/>
          </a:prstGeom>
          <a:gradFill flip="none" rotWithShape="1">
            <a:gsLst>
              <a:gs pos="28000">
                <a:srgbClr val="CC3300"/>
              </a:gs>
              <a:gs pos="50000">
                <a:srgbClr val="FFCC00">
                  <a:shade val="67500"/>
                  <a:satMod val="115000"/>
                </a:srgbClr>
              </a:gs>
              <a:gs pos="100000">
                <a:srgbClr val="FFCC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5000660" y="1428736"/>
            <a:ext cx="928662" cy="4071966"/>
          </a:xfrm>
          <a:prstGeom prst="donut">
            <a:avLst/>
          </a:prstGeom>
          <a:gradFill flip="none" rotWithShape="1">
            <a:gsLst>
              <a:gs pos="28000">
                <a:srgbClr val="CC3300"/>
              </a:gs>
              <a:gs pos="50000">
                <a:srgbClr val="FFCC00">
                  <a:shade val="67500"/>
                  <a:satMod val="115000"/>
                </a:srgbClr>
              </a:gs>
              <a:gs pos="100000">
                <a:srgbClr val="FFCC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438781" y="1428736"/>
            <a:ext cx="990575" cy="4071966"/>
          </a:xfrm>
          <a:prstGeom prst="donut">
            <a:avLst/>
          </a:prstGeom>
          <a:gradFill flip="none" rotWithShape="1">
            <a:gsLst>
              <a:gs pos="28000">
                <a:srgbClr val="CC3300"/>
              </a:gs>
              <a:gs pos="50000">
                <a:srgbClr val="FFCC00">
                  <a:shade val="67500"/>
                  <a:satMod val="115000"/>
                </a:srgbClr>
              </a:gs>
              <a:gs pos="100000">
                <a:srgbClr val="FFCC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938879" y="1428736"/>
            <a:ext cx="990575" cy="4071966"/>
          </a:xfrm>
          <a:prstGeom prst="donut">
            <a:avLst/>
          </a:prstGeom>
          <a:gradFill flip="none" rotWithShape="1">
            <a:gsLst>
              <a:gs pos="28000">
                <a:srgbClr val="CC3300"/>
              </a:gs>
              <a:gs pos="50000">
                <a:srgbClr val="FFCC00">
                  <a:shade val="67500"/>
                  <a:satMod val="115000"/>
                </a:srgbClr>
              </a:gs>
              <a:gs pos="100000">
                <a:srgbClr val="FFCC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357950" y="1428736"/>
            <a:ext cx="1071538" cy="4071966"/>
          </a:xfrm>
          <a:prstGeom prst="donut">
            <a:avLst/>
          </a:prstGeom>
          <a:gradFill flip="none" rotWithShape="1">
            <a:gsLst>
              <a:gs pos="28000">
                <a:srgbClr val="CC3300"/>
              </a:gs>
              <a:gs pos="50000">
                <a:srgbClr val="FFCC00">
                  <a:shade val="67500"/>
                  <a:satMod val="115000"/>
                </a:srgbClr>
              </a:gs>
              <a:gs pos="100000">
                <a:srgbClr val="FFCC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786578" y="1428736"/>
            <a:ext cx="1142976" cy="4071966"/>
          </a:xfrm>
          <a:prstGeom prst="donut">
            <a:avLst/>
          </a:prstGeom>
          <a:gradFill flip="none" rotWithShape="1">
            <a:gsLst>
              <a:gs pos="28000">
                <a:srgbClr val="CC3300"/>
              </a:gs>
              <a:gs pos="50000">
                <a:srgbClr val="FFCC00">
                  <a:shade val="67500"/>
                  <a:satMod val="115000"/>
                </a:srgbClr>
              </a:gs>
              <a:gs pos="100000">
                <a:srgbClr val="FFCC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7286644" y="1428736"/>
            <a:ext cx="1142976" cy="4071966"/>
          </a:xfrm>
          <a:prstGeom prst="donut">
            <a:avLst/>
          </a:prstGeom>
          <a:gradFill flip="none" rotWithShape="1">
            <a:gsLst>
              <a:gs pos="28000">
                <a:srgbClr val="CC3300"/>
              </a:gs>
              <a:gs pos="50000">
                <a:srgbClr val="FFCC00">
                  <a:shade val="67500"/>
                  <a:satMod val="115000"/>
                </a:srgbClr>
              </a:gs>
              <a:gs pos="100000">
                <a:srgbClr val="FFCC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715272" y="1428736"/>
            <a:ext cx="1142976" cy="4071966"/>
          </a:xfrm>
          <a:prstGeom prst="donut">
            <a:avLst/>
          </a:prstGeom>
          <a:gradFill flip="none" rotWithShape="1">
            <a:gsLst>
              <a:gs pos="28000">
                <a:srgbClr val="CC3300"/>
              </a:gs>
              <a:gs pos="50000">
                <a:srgbClr val="FFCC00">
                  <a:shade val="67500"/>
                  <a:satMod val="115000"/>
                </a:srgbClr>
              </a:gs>
              <a:gs pos="100000">
                <a:srgbClr val="FFCC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8176874" y="1428736"/>
            <a:ext cx="967127" cy="4071966"/>
          </a:xfrm>
          <a:prstGeom prst="donut">
            <a:avLst>
              <a:gd name="adj" fmla="val 23710"/>
            </a:avLst>
          </a:prstGeom>
          <a:gradFill flip="none" rotWithShape="1">
            <a:gsLst>
              <a:gs pos="28000">
                <a:srgbClr val="CC3300"/>
              </a:gs>
              <a:gs pos="50000">
                <a:srgbClr val="FFCC00">
                  <a:shade val="67500"/>
                  <a:satMod val="115000"/>
                </a:srgbClr>
              </a:gs>
              <a:gs pos="100000">
                <a:srgbClr val="FFCC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p:cTn id="82" dur="3000" fill="hold"/>
                                        <p:tgtEl>
                                          <p:spTgt spid="5"/>
                                        </p:tgtEl>
                                        <p:attrNameLst>
                                          <p:attrName>ppt_w</p:attrName>
                                        </p:attrNameLst>
                                      </p:cBhvr>
                                      <p:tavLst>
                                        <p:tav tm="0" fmla="#ppt_w*sin(2.5*pi*$)">
                                          <p:val>
                                            <p:fltVal val="0"/>
                                          </p:val>
                                        </p:tav>
                                        <p:tav tm="100000">
                                          <p:val>
                                            <p:fltVal val="1"/>
                                          </p:val>
                                        </p:tav>
                                      </p:tavLst>
                                    </p:anim>
                                    <p:anim calcmode="lin" valueType="num">
                                      <p:cBhvr>
                                        <p:cTn id="83" dur="3000" fill="hold"/>
                                        <p:tgtEl>
                                          <p:spTgt spid="5"/>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3000" fill="hold"/>
                                        <p:tgtEl>
                                          <p:spTgt spid="6"/>
                                        </p:tgtEl>
                                        <p:attrNameLst>
                                          <p:attrName>ppt_w</p:attrName>
                                        </p:attrNameLst>
                                      </p:cBhvr>
                                      <p:tavLst>
                                        <p:tav tm="0" fmla="#ppt_w*sin(2.5*pi*$)">
                                          <p:val>
                                            <p:fltVal val="0"/>
                                          </p:val>
                                        </p:tav>
                                        <p:tav tm="100000">
                                          <p:val>
                                            <p:fltVal val="1"/>
                                          </p:val>
                                        </p:tav>
                                      </p:tavLst>
                                    </p:anim>
                                    <p:anim calcmode="lin" valueType="num">
                                      <p:cBhvr>
                                        <p:cTn id="87" dur="3000" fill="hold"/>
                                        <p:tgtEl>
                                          <p:spTgt spid="6"/>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p:cTn id="90" dur="3000" fill="hold"/>
                                        <p:tgtEl>
                                          <p:spTgt spid="7"/>
                                        </p:tgtEl>
                                        <p:attrNameLst>
                                          <p:attrName>ppt_w</p:attrName>
                                        </p:attrNameLst>
                                      </p:cBhvr>
                                      <p:tavLst>
                                        <p:tav tm="0" fmla="#ppt_w*sin(2.5*pi*$)">
                                          <p:val>
                                            <p:fltVal val="0"/>
                                          </p:val>
                                        </p:tav>
                                        <p:tav tm="100000">
                                          <p:val>
                                            <p:fltVal val="1"/>
                                          </p:val>
                                        </p:tav>
                                      </p:tavLst>
                                    </p:anim>
                                    <p:anim calcmode="lin" valueType="num">
                                      <p:cBhvr>
                                        <p:cTn id="91" dur="3000" fill="hold"/>
                                        <p:tgtEl>
                                          <p:spTgt spid="7"/>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p:cTn id="94" dur="3000" fill="hold"/>
                                        <p:tgtEl>
                                          <p:spTgt spid="8"/>
                                        </p:tgtEl>
                                        <p:attrNameLst>
                                          <p:attrName>ppt_w</p:attrName>
                                        </p:attrNameLst>
                                      </p:cBhvr>
                                      <p:tavLst>
                                        <p:tav tm="0" fmla="#ppt_w*sin(2.5*pi*$)">
                                          <p:val>
                                            <p:fltVal val="0"/>
                                          </p:val>
                                        </p:tav>
                                        <p:tav tm="100000">
                                          <p:val>
                                            <p:fltVal val="1"/>
                                          </p:val>
                                        </p:tav>
                                      </p:tavLst>
                                    </p:anim>
                                    <p:anim calcmode="lin" valueType="num">
                                      <p:cBhvr>
                                        <p:cTn id="95" dur="3000" fill="hold"/>
                                        <p:tgtEl>
                                          <p:spTgt spid="8"/>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p:cTn id="98" dur="3000" fill="hold"/>
                                        <p:tgtEl>
                                          <p:spTgt spid="9"/>
                                        </p:tgtEl>
                                        <p:attrNameLst>
                                          <p:attrName>ppt_w</p:attrName>
                                        </p:attrNameLst>
                                      </p:cBhvr>
                                      <p:tavLst>
                                        <p:tav tm="0" fmla="#ppt_w*sin(2.5*pi*$)">
                                          <p:val>
                                            <p:fltVal val="0"/>
                                          </p:val>
                                        </p:tav>
                                        <p:tav tm="100000">
                                          <p:val>
                                            <p:fltVal val="1"/>
                                          </p:val>
                                        </p:tav>
                                      </p:tavLst>
                                    </p:anim>
                                    <p:anim calcmode="lin" valueType="num">
                                      <p:cBhvr>
                                        <p:cTn id="99" dur="3000" fill="hold"/>
                                        <p:tgtEl>
                                          <p:spTgt spid="9"/>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p:cTn id="102" dur="3000" fill="hold"/>
                                        <p:tgtEl>
                                          <p:spTgt spid="10"/>
                                        </p:tgtEl>
                                        <p:attrNameLst>
                                          <p:attrName>ppt_w</p:attrName>
                                        </p:attrNameLst>
                                      </p:cBhvr>
                                      <p:tavLst>
                                        <p:tav tm="0" fmla="#ppt_w*sin(2.5*pi*$)">
                                          <p:val>
                                            <p:fltVal val="0"/>
                                          </p:val>
                                        </p:tav>
                                        <p:tav tm="100000">
                                          <p:val>
                                            <p:fltVal val="1"/>
                                          </p:val>
                                        </p:tav>
                                      </p:tavLst>
                                    </p:anim>
                                    <p:anim calcmode="lin" valueType="num">
                                      <p:cBhvr>
                                        <p:cTn id="103" dur="3000" fill="hold"/>
                                        <p:tgtEl>
                                          <p:spTgt spid="10"/>
                                        </p:tgtEl>
                                        <p:attrNameLst>
                                          <p:attrName>ppt_h</p:attrName>
                                        </p:attrNameLst>
                                      </p:cBhvr>
                                      <p:tavLst>
                                        <p:tav tm="0">
                                          <p:val>
                                            <p:strVal val="#ppt_h"/>
                                          </p:val>
                                        </p:tav>
                                        <p:tav tm="100000">
                                          <p:val>
                                            <p:strVal val="#ppt_h"/>
                                          </p:val>
                                        </p:tav>
                                      </p:tavLst>
                                    </p:anim>
                                  </p:childTnLst>
                                </p:cTn>
                              </p:par>
                              <p:par>
                                <p:cTn id="104" presetID="19" presetClass="entr" presetSubtype="10" fill="hold" grpId="1" nodeType="withEffect">
                                  <p:stCondLst>
                                    <p:cond delay="0"/>
                                  </p:stCondLst>
                                  <p:childTnLst>
                                    <p:set>
                                      <p:cBhvr>
                                        <p:cTn id="105" dur="1" fill="hold">
                                          <p:stCondLst>
                                            <p:cond delay="0"/>
                                          </p:stCondLst>
                                        </p:cTn>
                                        <p:tgtEl>
                                          <p:spTgt spid="11"/>
                                        </p:tgtEl>
                                        <p:attrNameLst>
                                          <p:attrName>style.visibility</p:attrName>
                                        </p:attrNameLst>
                                      </p:cBhvr>
                                      <p:to>
                                        <p:strVal val="visible"/>
                                      </p:to>
                                    </p:set>
                                    <p:anim calcmode="lin" valueType="num">
                                      <p:cBhvr>
                                        <p:cTn id="106" dur="3000" fill="hold"/>
                                        <p:tgtEl>
                                          <p:spTgt spid="11"/>
                                        </p:tgtEl>
                                        <p:attrNameLst>
                                          <p:attrName>ppt_w</p:attrName>
                                        </p:attrNameLst>
                                      </p:cBhvr>
                                      <p:tavLst>
                                        <p:tav tm="0" fmla="#ppt_w*sin(2.5*pi*$)">
                                          <p:val>
                                            <p:fltVal val="0"/>
                                          </p:val>
                                        </p:tav>
                                        <p:tav tm="100000">
                                          <p:val>
                                            <p:fltVal val="1"/>
                                          </p:val>
                                        </p:tav>
                                      </p:tavLst>
                                    </p:anim>
                                    <p:anim calcmode="lin" valueType="num">
                                      <p:cBhvr>
                                        <p:cTn id="107" dur="3000" fill="hold"/>
                                        <p:tgtEl>
                                          <p:spTgt spid="11"/>
                                        </p:tgtEl>
                                        <p:attrNameLst>
                                          <p:attrName>ppt_h</p:attrName>
                                        </p:attrNameLst>
                                      </p:cBhvr>
                                      <p:tavLst>
                                        <p:tav tm="0">
                                          <p:val>
                                            <p:strVal val="#ppt_h"/>
                                          </p:val>
                                        </p:tav>
                                        <p:tav tm="100000">
                                          <p:val>
                                            <p:strVal val="#ppt_h"/>
                                          </p:val>
                                        </p:tav>
                                      </p:tavLst>
                                    </p:anim>
                                  </p:childTnLst>
                                </p:cTn>
                              </p:par>
                              <p:par>
                                <p:cTn id="108" presetID="19" presetClass="entr" presetSubtype="10" fill="hold" grpId="1"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p:cTn id="110" dur="3000" fill="hold"/>
                                        <p:tgtEl>
                                          <p:spTgt spid="12"/>
                                        </p:tgtEl>
                                        <p:attrNameLst>
                                          <p:attrName>ppt_w</p:attrName>
                                        </p:attrNameLst>
                                      </p:cBhvr>
                                      <p:tavLst>
                                        <p:tav tm="0" fmla="#ppt_w*sin(2.5*pi*$)">
                                          <p:val>
                                            <p:fltVal val="0"/>
                                          </p:val>
                                        </p:tav>
                                        <p:tav tm="100000">
                                          <p:val>
                                            <p:fltVal val="1"/>
                                          </p:val>
                                        </p:tav>
                                      </p:tavLst>
                                    </p:anim>
                                    <p:anim calcmode="lin" valueType="num">
                                      <p:cBhvr>
                                        <p:cTn id="111" dur="3000" fill="hold"/>
                                        <p:tgtEl>
                                          <p:spTgt spid="12"/>
                                        </p:tgtEl>
                                        <p:attrNameLst>
                                          <p:attrName>ppt_h</p:attrName>
                                        </p:attrNameLst>
                                      </p:cBhvr>
                                      <p:tavLst>
                                        <p:tav tm="0">
                                          <p:val>
                                            <p:strVal val="#ppt_h"/>
                                          </p:val>
                                        </p:tav>
                                        <p:tav tm="100000">
                                          <p:val>
                                            <p:strVal val="#ppt_h"/>
                                          </p:val>
                                        </p:tav>
                                      </p:tavLst>
                                    </p:anim>
                                  </p:childTnLst>
                                </p:cTn>
                              </p:par>
                              <p:par>
                                <p:cTn id="112" presetID="19" presetClass="entr" presetSubtype="10" fill="hold" grpId="1" nodeType="withEffect">
                                  <p:stCondLst>
                                    <p:cond delay="0"/>
                                  </p:stCondLst>
                                  <p:childTnLst>
                                    <p:set>
                                      <p:cBhvr>
                                        <p:cTn id="113" dur="1" fill="hold">
                                          <p:stCondLst>
                                            <p:cond delay="0"/>
                                          </p:stCondLst>
                                        </p:cTn>
                                        <p:tgtEl>
                                          <p:spTgt spid="13"/>
                                        </p:tgtEl>
                                        <p:attrNameLst>
                                          <p:attrName>style.visibility</p:attrName>
                                        </p:attrNameLst>
                                      </p:cBhvr>
                                      <p:to>
                                        <p:strVal val="visible"/>
                                      </p:to>
                                    </p:set>
                                    <p:anim calcmode="lin" valueType="num">
                                      <p:cBhvr>
                                        <p:cTn id="114" dur="3000" fill="hold"/>
                                        <p:tgtEl>
                                          <p:spTgt spid="13"/>
                                        </p:tgtEl>
                                        <p:attrNameLst>
                                          <p:attrName>ppt_w</p:attrName>
                                        </p:attrNameLst>
                                      </p:cBhvr>
                                      <p:tavLst>
                                        <p:tav tm="0" fmla="#ppt_w*sin(2.5*pi*$)">
                                          <p:val>
                                            <p:fltVal val="0"/>
                                          </p:val>
                                        </p:tav>
                                        <p:tav tm="100000">
                                          <p:val>
                                            <p:fltVal val="1"/>
                                          </p:val>
                                        </p:tav>
                                      </p:tavLst>
                                    </p:anim>
                                    <p:anim calcmode="lin" valueType="num">
                                      <p:cBhvr>
                                        <p:cTn id="115" dur="3000" fill="hold"/>
                                        <p:tgtEl>
                                          <p:spTgt spid="13"/>
                                        </p:tgtEl>
                                        <p:attrNameLst>
                                          <p:attrName>ppt_h</p:attrName>
                                        </p:attrNameLst>
                                      </p:cBhvr>
                                      <p:tavLst>
                                        <p:tav tm="0">
                                          <p:val>
                                            <p:strVal val="#ppt_h"/>
                                          </p:val>
                                        </p:tav>
                                        <p:tav tm="100000">
                                          <p:val>
                                            <p:strVal val="#ppt_h"/>
                                          </p:val>
                                        </p:tav>
                                      </p:tavLst>
                                    </p:anim>
                                  </p:childTnLst>
                                </p:cTn>
                              </p:par>
                              <p:par>
                                <p:cTn id="116" presetID="19" presetClass="entr" presetSubtype="10" fill="hold" grpId="1" nodeType="withEffect">
                                  <p:stCondLst>
                                    <p:cond delay="0"/>
                                  </p:stCondLst>
                                  <p:childTnLst>
                                    <p:set>
                                      <p:cBhvr>
                                        <p:cTn id="117" dur="1" fill="hold">
                                          <p:stCondLst>
                                            <p:cond delay="0"/>
                                          </p:stCondLst>
                                        </p:cTn>
                                        <p:tgtEl>
                                          <p:spTgt spid="14"/>
                                        </p:tgtEl>
                                        <p:attrNameLst>
                                          <p:attrName>style.visibility</p:attrName>
                                        </p:attrNameLst>
                                      </p:cBhvr>
                                      <p:to>
                                        <p:strVal val="visible"/>
                                      </p:to>
                                    </p:set>
                                    <p:anim calcmode="lin" valueType="num">
                                      <p:cBhvr>
                                        <p:cTn id="118" dur="3000" fill="hold"/>
                                        <p:tgtEl>
                                          <p:spTgt spid="14"/>
                                        </p:tgtEl>
                                        <p:attrNameLst>
                                          <p:attrName>ppt_w</p:attrName>
                                        </p:attrNameLst>
                                      </p:cBhvr>
                                      <p:tavLst>
                                        <p:tav tm="0" fmla="#ppt_w*sin(2.5*pi*$)">
                                          <p:val>
                                            <p:fltVal val="0"/>
                                          </p:val>
                                        </p:tav>
                                        <p:tav tm="100000">
                                          <p:val>
                                            <p:fltVal val="1"/>
                                          </p:val>
                                        </p:tav>
                                      </p:tavLst>
                                    </p:anim>
                                    <p:anim calcmode="lin" valueType="num">
                                      <p:cBhvr>
                                        <p:cTn id="119" dur="3000" fill="hold"/>
                                        <p:tgtEl>
                                          <p:spTgt spid="14"/>
                                        </p:tgtEl>
                                        <p:attrNameLst>
                                          <p:attrName>ppt_h</p:attrName>
                                        </p:attrNameLst>
                                      </p:cBhvr>
                                      <p:tavLst>
                                        <p:tav tm="0">
                                          <p:val>
                                            <p:strVal val="#ppt_h"/>
                                          </p:val>
                                        </p:tav>
                                        <p:tav tm="100000">
                                          <p:val>
                                            <p:strVal val="#ppt_h"/>
                                          </p:val>
                                        </p:tav>
                                      </p:tavLst>
                                    </p:anim>
                                  </p:childTnLst>
                                </p:cTn>
                              </p:par>
                              <p:par>
                                <p:cTn id="120" presetID="19" presetClass="entr" presetSubtype="10" fill="hold" grpId="1" nodeType="withEffect">
                                  <p:stCondLst>
                                    <p:cond delay="0"/>
                                  </p:stCondLst>
                                  <p:childTnLst>
                                    <p:set>
                                      <p:cBhvr>
                                        <p:cTn id="121" dur="1" fill="hold">
                                          <p:stCondLst>
                                            <p:cond delay="0"/>
                                          </p:stCondLst>
                                        </p:cTn>
                                        <p:tgtEl>
                                          <p:spTgt spid="15"/>
                                        </p:tgtEl>
                                        <p:attrNameLst>
                                          <p:attrName>style.visibility</p:attrName>
                                        </p:attrNameLst>
                                      </p:cBhvr>
                                      <p:to>
                                        <p:strVal val="visible"/>
                                      </p:to>
                                    </p:set>
                                    <p:anim calcmode="lin" valueType="num">
                                      <p:cBhvr>
                                        <p:cTn id="122" dur="3000" fill="hold"/>
                                        <p:tgtEl>
                                          <p:spTgt spid="15"/>
                                        </p:tgtEl>
                                        <p:attrNameLst>
                                          <p:attrName>ppt_w</p:attrName>
                                        </p:attrNameLst>
                                      </p:cBhvr>
                                      <p:tavLst>
                                        <p:tav tm="0" fmla="#ppt_w*sin(2.5*pi*$)">
                                          <p:val>
                                            <p:fltVal val="0"/>
                                          </p:val>
                                        </p:tav>
                                        <p:tav tm="100000">
                                          <p:val>
                                            <p:fltVal val="1"/>
                                          </p:val>
                                        </p:tav>
                                      </p:tavLst>
                                    </p:anim>
                                    <p:anim calcmode="lin" valueType="num">
                                      <p:cBhvr>
                                        <p:cTn id="123" dur="3000" fill="hold"/>
                                        <p:tgtEl>
                                          <p:spTgt spid="15"/>
                                        </p:tgtEl>
                                        <p:attrNameLst>
                                          <p:attrName>ppt_h</p:attrName>
                                        </p:attrNameLst>
                                      </p:cBhvr>
                                      <p:tavLst>
                                        <p:tav tm="0">
                                          <p:val>
                                            <p:strVal val="#ppt_h"/>
                                          </p:val>
                                        </p:tav>
                                        <p:tav tm="100000">
                                          <p:val>
                                            <p:strVal val="#ppt_h"/>
                                          </p:val>
                                        </p:tav>
                                      </p:tavLst>
                                    </p:anim>
                                  </p:childTnLst>
                                </p:cTn>
                              </p:par>
                              <p:par>
                                <p:cTn id="124" presetID="19" presetClass="entr" presetSubtype="10" fill="hold" grpId="1"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p:cTn id="126" dur="3000" fill="hold"/>
                                        <p:tgtEl>
                                          <p:spTgt spid="16"/>
                                        </p:tgtEl>
                                        <p:attrNameLst>
                                          <p:attrName>ppt_w</p:attrName>
                                        </p:attrNameLst>
                                      </p:cBhvr>
                                      <p:tavLst>
                                        <p:tav tm="0" fmla="#ppt_w*sin(2.5*pi*$)">
                                          <p:val>
                                            <p:fltVal val="0"/>
                                          </p:val>
                                        </p:tav>
                                        <p:tav tm="100000">
                                          <p:val>
                                            <p:fltVal val="1"/>
                                          </p:val>
                                        </p:tav>
                                      </p:tavLst>
                                    </p:anim>
                                    <p:anim calcmode="lin" valueType="num">
                                      <p:cBhvr>
                                        <p:cTn id="127" dur="3000" fill="hold"/>
                                        <p:tgtEl>
                                          <p:spTgt spid="16"/>
                                        </p:tgtEl>
                                        <p:attrNameLst>
                                          <p:attrName>ppt_h</p:attrName>
                                        </p:attrNameLst>
                                      </p:cBhvr>
                                      <p:tavLst>
                                        <p:tav tm="0">
                                          <p:val>
                                            <p:strVal val="#ppt_h"/>
                                          </p:val>
                                        </p:tav>
                                        <p:tav tm="100000">
                                          <p:val>
                                            <p:strVal val="#ppt_h"/>
                                          </p:val>
                                        </p:tav>
                                      </p:tavLst>
                                    </p:anim>
                                  </p:childTnLst>
                                </p:cTn>
                              </p:par>
                              <p:par>
                                <p:cTn id="128" presetID="19" presetClass="entr" presetSubtype="10" fill="hold" grpId="1" nodeType="withEffect">
                                  <p:stCondLst>
                                    <p:cond delay="0"/>
                                  </p:stCondLst>
                                  <p:childTnLst>
                                    <p:set>
                                      <p:cBhvr>
                                        <p:cTn id="129" dur="1" fill="hold">
                                          <p:stCondLst>
                                            <p:cond delay="0"/>
                                          </p:stCondLst>
                                        </p:cTn>
                                        <p:tgtEl>
                                          <p:spTgt spid="17"/>
                                        </p:tgtEl>
                                        <p:attrNameLst>
                                          <p:attrName>style.visibility</p:attrName>
                                        </p:attrNameLst>
                                      </p:cBhvr>
                                      <p:to>
                                        <p:strVal val="visible"/>
                                      </p:to>
                                    </p:set>
                                    <p:anim calcmode="lin" valueType="num">
                                      <p:cBhvr>
                                        <p:cTn id="130" dur="3000" fill="hold"/>
                                        <p:tgtEl>
                                          <p:spTgt spid="17"/>
                                        </p:tgtEl>
                                        <p:attrNameLst>
                                          <p:attrName>ppt_w</p:attrName>
                                        </p:attrNameLst>
                                      </p:cBhvr>
                                      <p:tavLst>
                                        <p:tav tm="0" fmla="#ppt_w*sin(2.5*pi*$)">
                                          <p:val>
                                            <p:fltVal val="0"/>
                                          </p:val>
                                        </p:tav>
                                        <p:tav tm="100000">
                                          <p:val>
                                            <p:fltVal val="1"/>
                                          </p:val>
                                        </p:tav>
                                      </p:tavLst>
                                    </p:anim>
                                    <p:anim calcmode="lin" valueType="num">
                                      <p:cBhvr>
                                        <p:cTn id="131" dur="3000" fill="hold"/>
                                        <p:tgtEl>
                                          <p:spTgt spid="17"/>
                                        </p:tgtEl>
                                        <p:attrNameLst>
                                          <p:attrName>ppt_h</p:attrName>
                                        </p:attrNameLst>
                                      </p:cBhvr>
                                      <p:tavLst>
                                        <p:tav tm="0">
                                          <p:val>
                                            <p:strVal val="#ppt_h"/>
                                          </p:val>
                                        </p:tav>
                                        <p:tav tm="100000">
                                          <p:val>
                                            <p:strVal val="#ppt_h"/>
                                          </p:val>
                                        </p:tav>
                                      </p:tavLst>
                                    </p:anim>
                                  </p:childTnLst>
                                </p:cTn>
                              </p:par>
                              <p:par>
                                <p:cTn id="132" presetID="19" presetClass="entr" presetSubtype="10" fill="hold" grpId="1" nodeType="withEffect">
                                  <p:stCondLst>
                                    <p:cond delay="0"/>
                                  </p:stCondLst>
                                  <p:childTnLst>
                                    <p:set>
                                      <p:cBhvr>
                                        <p:cTn id="133" dur="1" fill="hold">
                                          <p:stCondLst>
                                            <p:cond delay="0"/>
                                          </p:stCondLst>
                                        </p:cTn>
                                        <p:tgtEl>
                                          <p:spTgt spid="18"/>
                                        </p:tgtEl>
                                        <p:attrNameLst>
                                          <p:attrName>style.visibility</p:attrName>
                                        </p:attrNameLst>
                                      </p:cBhvr>
                                      <p:to>
                                        <p:strVal val="visible"/>
                                      </p:to>
                                    </p:set>
                                    <p:anim calcmode="lin" valueType="num">
                                      <p:cBhvr>
                                        <p:cTn id="134" dur="3000" fill="hold"/>
                                        <p:tgtEl>
                                          <p:spTgt spid="18"/>
                                        </p:tgtEl>
                                        <p:attrNameLst>
                                          <p:attrName>ppt_w</p:attrName>
                                        </p:attrNameLst>
                                      </p:cBhvr>
                                      <p:tavLst>
                                        <p:tav tm="0" fmla="#ppt_w*sin(2.5*pi*$)">
                                          <p:val>
                                            <p:fltVal val="0"/>
                                          </p:val>
                                        </p:tav>
                                        <p:tav tm="100000">
                                          <p:val>
                                            <p:fltVal val="1"/>
                                          </p:val>
                                        </p:tav>
                                      </p:tavLst>
                                    </p:anim>
                                    <p:anim calcmode="lin" valueType="num">
                                      <p:cBhvr>
                                        <p:cTn id="135" dur="3000" fill="hold"/>
                                        <p:tgtEl>
                                          <p:spTgt spid="18"/>
                                        </p:tgtEl>
                                        <p:attrNameLst>
                                          <p:attrName>ppt_h</p:attrName>
                                        </p:attrNameLst>
                                      </p:cBhvr>
                                      <p:tavLst>
                                        <p:tav tm="0">
                                          <p:val>
                                            <p:strVal val="#ppt_h"/>
                                          </p:val>
                                        </p:tav>
                                        <p:tav tm="100000">
                                          <p:val>
                                            <p:strVal val="#ppt_h"/>
                                          </p:val>
                                        </p:tav>
                                      </p:tavLst>
                                    </p:anim>
                                  </p:childTnLst>
                                </p:cTn>
                              </p:par>
                              <p:par>
                                <p:cTn id="136" presetID="19" presetClass="entr" presetSubtype="10" fill="hold" grpId="1" nodeType="withEffect">
                                  <p:stCondLst>
                                    <p:cond delay="0"/>
                                  </p:stCondLst>
                                  <p:childTnLst>
                                    <p:set>
                                      <p:cBhvr>
                                        <p:cTn id="137" dur="1" fill="hold">
                                          <p:stCondLst>
                                            <p:cond delay="0"/>
                                          </p:stCondLst>
                                        </p:cTn>
                                        <p:tgtEl>
                                          <p:spTgt spid="19"/>
                                        </p:tgtEl>
                                        <p:attrNameLst>
                                          <p:attrName>style.visibility</p:attrName>
                                        </p:attrNameLst>
                                      </p:cBhvr>
                                      <p:to>
                                        <p:strVal val="visible"/>
                                      </p:to>
                                    </p:set>
                                    <p:anim calcmode="lin" valueType="num">
                                      <p:cBhvr>
                                        <p:cTn id="138" dur="3000" fill="hold"/>
                                        <p:tgtEl>
                                          <p:spTgt spid="19"/>
                                        </p:tgtEl>
                                        <p:attrNameLst>
                                          <p:attrName>ppt_w</p:attrName>
                                        </p:attrNameLst>
                                      </p:cBhvr>
                                      <p:tavLst>
                                        <p:tav tm="0" fmla="#ppt_w*sin(2.5*pi*$)">
                                          <p:val>
                                            <p:fltVal val="0"/>
                                          </p:val>
                                        </p:tav>
                                        <p:tav tm="100000">
                                          <p:val>
                                            <p:fltVal val="1"/>
                                          </p:val>
                                        </p:tav>
                                      </p:tavLst>
                                    </p:anim>
                                    <p:anim calcmode="lin" valueType="num">
                                      <p:cBhvr>
                                        <p:cTn id="139" dur="3000" fill="hold"/>
                                        <p:tgtEl>
                                          <p:spTgt spid="19"/>
                                        </p:tgtEl>
                                        <p:attrNameLst>
                                          <p:attrName>ppt_h</p:attrName>
                                        </p:attrNameLst>
                                      </p:cBhvr>
                                      <p:tavLst>
                                        <p:tav tm="0">
                                          <p:val>
                                            <p:strVal val="#ppt_h"/>
                                          </p:val>
                                        </p:tav>
                                        <p:tav tm="100000">
                                          <p:val>
                                            <p:strVal val="#ppt_h"/>
                                          </p:val>
                                        </p:tav>
                                      </p:tavLst>
                                    </p:anim>
                                  </p:childTnLst>
                                </p:cTn>
                              </p:par>
                              <p:par>
                                <p:cTn id="140" presetID="19" presetClass="entr" presetSubtype="10" fill="hold" grpId="1" nodeType="withEffect">
                                  <p:stCondLst>
                                    <p:cond delay="0"/>
                                  </p:stCondLst>
                                  <p:childTnLst>
                                    <p:set>
                                      <p:cBhvr>
                                        <p:cTn id="141" dur="1" fill="hold">
                                          <p:stCondLst>
                                            <p:cond delay="0"/>
                                          </p:stCondLst>
                                        </p:cTn>
                                        <p:tgtEl>
                                          <p:spTgt spid="20"/>
                                        </p:tgtEl>
                                        <p:attrNameLst>
                                          <p:attrName>style.visibility</p:attrName>
                                        </p:attrNameLst>
                                      </p:cBhvr>
                                      <p:to>
                                        <p:strVal val="visible"/>
                                      </p:to>
                                    </p:set>
                                    <p:anim calcmode="lin" valueType="num">
                                      <p:cBhvr>
                                        <p:cTn id="142" dur="3000" fill="hold"/>
                                        <p:tgtEl>
                                          <p:spTgt spid="20"/>
                                        </p:tgtEl>
                                        <p:attrNameLst>
                                          <p:attrName>ppt_w</p:attrName>
                                        </p:attrNameLst>
                                      </p:cBhvr>
                                      <p:tavLst>
                                        <p:tav tm="0" fmla="#ppt_w*sin(2.5*pi*$)">
                                          <p:val>
                                            <p:fltVal val="0"/>
                                          </p:val>
                                        </p:tav>
                                        <p:tav tm="100000">
                                          <p:val>
                                            <p:fltVal val="1"/>
                                          </p:val>
                                        </p:tav>
                                      </p:tavLst>
                                    </p:anim>
                                    <p:anim calcmode="lin" valueType="num">
                                      <p:cBhvr>
                                        <p:cTn id="143" dur="3000" fill="hold"/>
                                        <p:tgtEl>
                                          <p:spTgt spid="20"/>
                                        </p:tgtEl>
                                        <p:attrNameLst>
                                          <p:attrName>ppt_h</p:attrName>
                                        </p:attrNameLst>
                                      </p:cBhvr>
                                      <p:tavLst>
                                        <p:tav tm="0">
                                          <p:val>
                                            <p:strVal val="#ppt_h"/>
                                          </p:val>
                                        </p:tav>
                                        <p:tav tm="100000">
                                          <p:val>
                                            <p:strVal val="#ppt_h"/>
                                          </p:val>
                                        </p:tav>
                                      </p:tavLst>
                                    </p:anim>
                                  </p:childTnLst>
                                </p:cTn>
                              </p:par>
                              <p:par>
                                <p:cTn id="144" presetID="19" presetClass="entr" presetSubtype="10" fill="hold" grpId="1" nodeType="withEffect">
                                  <p:stCondLst>
                                    <p:cond delay="0"/>
                                  </p:stCondLst>
                                  <p:childTnLst>
                                    <p:set>
                                      <p:cBhvr>
                                        <p:cTn id="145" dur="1" fill="hold">
                                          <p:stCondLst>
                                            <p:cond delay="0"/>
                                          </p:stCondLst>
                                        </p:cTn>
                                        <p:tgtEl>
                                          <p:spTgt spid="21"/>
                                        </p:tgtEl>
                                        <p:attrNameLst>
                                          <p:attrName>style.visibility</p:attrName>
                                        </p:attrNameLst>
                                      </p:cBhvr>
                                      <p:to>
                                        <p:strVal val="visible"/>
                                      </p:to>
                                    </p:set>
                                    <p:anim calcmode="lin" valueType="num">
                                      <p:cBhvr>
                                        <p:cTn id="146" dur="3000" fill="hold"/>
                                        <p:tgtEl>
                                          <p:spTgt spid="21"/>
                                        </p:tgtEl>
                                        <p:attrNameLst>
                                          <p:attrName>ppt_w</p:attrName>
                                        </p:attrNameLst>
                                      </p:cBhvr>
                                      <p:tavLst>
                                        <p:tav tm="0" fmla="#ppt_w*sin(2.5*pi*$)">
                                          <p:val>
                                            <p:fltVal val="0"/>
                                          </p:val>
                                        </p:tav>
                                        <p:tav tm="100000">
                                          <p:val>
                                            <p:fltVal val="1"/>
                                          </p:val>
                                        </p:tav>
                                      </p:tavLst>
                                    </p:anim>
                                    <p:anim calcmode="lin" valueType="num">
                                      <p:cBhvr>
                                        <p:cTn id="147" dur="3000" fill="hold"/>
                                        <p:tgtEl>
                                          <p:spTgt spid="21"/>
                                        </p:tgtEl>
                                        <p:attrNameLst>
                                          <p:attrName>ppt_h</p:attrName>
                                        </p:attrNameLst>
                                      </p:cBhvr>
                                      <p:tavLst>
                                        <p:tav tm="0">
                                          <p:val>
                                            <p:strVal val="#ppt_h"/>
                                          </p:val>
                                        </p:tav>
                                        <p:tav tm="100000">
                                          <p:val>
                                            <p:strVal val="#ppt_h"/>
                                          </p:val>
                                        </p:tav>
                                      </p:tavLst>
                                    </p:anim>
                                  </p:childTnLst>
                                </p:cTn>
                              </p:par>
                              <p:par>
                                <p:cTn id="148" presetID="19" presetClass="entr" presetSubtype="10" fill="hold" grpId="1" nodeType="withEffect">
                                  <p:stCondLst>
                                    <p:cond delay="0"/>
                                  </p:stCondLst>
                                  <p:childTnLst>
                                    <p:set>
                                      <p:cBhvr>
                                        <p:cTn id="149" dur="1" fill="hold">
                                          <p:stCondLst>
                                            <p:cond delay="0"/>
                                          </p:stCondLst>
                                        </p:cTn>
                                        <p:tgtEl>
                                          <p:spTgt spid="22"/>
                                        </p:tgtEl>
                                        <p:attrNameLst>
                                          <p:attrName>style.visibility</p:attrName>
                                        </p:attrNameLst>
                                      </p:cBhvr>
                                      <p:to>
                                        <p:strVal val="visible"/>
                                      </p:to>
                                    </p:set>
                                    <p:anim calcmode="lin" valueType="num">
                                      <p:cBhvr>
                                        <p:cTn id="150" dur="3000" fill="hold"/>
                                        <p:tgtEl>
                                          <p:spTgt spid="22"/>
                                        </p:tgtEl>
                                        <p:attrNameLst>
                                          <p:attrName>ppt_w</p:attrName>
                                        </p:attrNameLst>
                                      </p:cBhvr>
                                      <p:tavLst>
                                        <p:tav tm="0" fmla="#ppt_w*sin(2.5*pi*$)">
                                          <p:val>
                                            <p:fltVal val="0"/>
                                          </p:val>
                                        </p:tav>
                                        <p:tav tm="100000">
                                          <p:val>
                                            <p:fltVal val="1"/>
                                          </p:val>
                                        </p:tav>
                                      </p:tavLst>
                                    </p:anim>
                                    <p:anim calcmode="lin" valueType="num">
                                      <p:cBhvr>
                                        <p:cTn id="151" dur="3000" fill="hold"/>
                                        <p:tgtEl>
                                          <p:spTgt spid="22"/>
                                        </p:tgtEl>
                                        <p:attrNameLst>
                                          <p:attrName>ppt_h</p:attrName>
                                        </p:attrNameLst>
                                      </p:cBhvr>
                                      <p:tavLst>
                                        <p:tav tm="0">
                                          <p:val>
                                            <p:strVal val="#ppt_h"/>
                                          </p:val>
                                        </p:tav>
                                        <p:tav tm="100000">
                                          <p:val>
                                            <p:strVal val="#ppt_h"/>
                                          </p:val>
                                        </p:tav>
                                      </p:tavLst>
                                    </p:anim>
                                  </p:childTnLst>
                                </p:cTn>
                              </p:par>
                              <p:par>
                                <p:cTn id="152" presetID="2" presetClass="exit" presetSubtype="8" fill="hold" grpId="2" nodeType="withEffect">
                                  <p:stCondLst>
                                    <p:cond delay="0"/>
                                  </p:stCondLst>
                                  <p:childTnLst>
                                    <p:anim calcmode="lin" valueType="num">
                                      <p:cBhvr additive="base">
                                        <p:cTn id="153" dur="3000"/>
                                        <p:tgtEl>
                                          <p:spTgt spid="5"/>
                                        </p:tgtEl>
                                        <p:attrNameLst>
                                          <p:attrName>ppt_x</p:attrName>
                                        </p:attrNameLst>
                                      </p:cBhvr>
                                      <p:tavLst>
                                        <p:tav tm="0">
                                          <p:val>
                                            <p:strVal val="ppt_x"/>
                                          </p:val>
                                        </p:tav>
                                        <p:tav tm="100000">
                                          <p:val>
                                            <p:strVal val="0-ppt_w/2"/>
                                          </p:val>
                                        </p:tav>
                                      </p:tavLst>
                                    </p:anim>
                                    <p:anim calcmode="lin" valueType="num">
                                      <p:cBhvr additive="base">
                                        <p:cTn id="154" dur="3000"/>
                                        <p:tgtEl>
                                          <p:spTgt spid="5"/>
                                        </p:tgtEl>
                                        <p:attrNameLst>
                                          <p:attrName>ppt_y</p:attrName>
                                        </p:attrNameLst>
                                      </p:cBhvr>
                                      <p:tavLst>
                                        <p:tav tm="0">
                                          <p:val>
                                            <p:strVal val="ppt_y"/>
                                          </p:val>
                                        </p:tav>
                                        <p:tav tm="100000">
                                          <p:val>
                                            <p:strVal val="ppt_y"/>
                                          </p:val>
                                        </p:tav>
                                      </p:tavLst>
                                    </p:anim>
                                    <p:set>
                                      <p:cBhvr>
                                        <p:cTn id="155" dur="1" fill="hold">
                                          <p:stCondLst>
                                            <p:cond delay="2999"/>
                                          </p:stCondLst>
                                        </p:cTn>
                                        <p:tgtEl>
                                          <p:spTgt spid="5"/>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3000"/>
                                        <p:tgtEl>
                                          <p:spTgt spid="6"/>
                                        </p:tgtEl>
                                        <p:attrNameLst>
                                          <p:attrName>ppt_x</p:attrName>
                                        </p:attrNameLst>
                                      </p:cBhvr>
                                      <p:tavLst>
                                        <p:tav tm="0">
                                          <p:val>
                                            <p:strVal val="ppt_x"/>
                                          </p:val>
                                        </p:tav>
                                        <p:tav tm="100000">
                                          <p:val>
                                            <p:strVal val="0-ppt_w/2"/>
                                          </p:val>
                                        </p:tav>
                                      </p:tavLst>
                                    </p:anim>
                                    <p:anim calcmode="lin" valueType="num">
                                      <p:cBhvr additive="base">
                                        <p:cTn id="158" dur="3000"/>
                                        <p:tgtEl>
                                          <p:spTgt spid="6"/>
                                        </p:tgtEl>
                                        <p:attrNameLst>
                                          <p:attrName>ppt_y</p:attrName>
                                        </p:attrNameLst>
                                      </p:cBhvr>
                                      <p:tavLst>
                                        <p:tav tm="0">
                                          <p:val>
                                            <p:strVal val="ppt_y"/>
                                          </p:val>
                                        </p:tav>
                                        <p:tav tm="100000">
                                          <p:val>
                                            <p:strVal val="ppt_y"/>
                                          </p:val>
                                        </p:tav>
                                      </p:tavLst>
                                    </p:anim>
                                    <p:set>
                                      <p:cBhvr>
                                        <p:cTn id="159" dur="1" fill="hold">
                                          <p:stCondLst>
                                            <p:cond delay="2999"/>
                                          </p:stCondLst>
                                        </p:cTn>
                                        <p:tgtEl>
                                          <p:spTgt spid="6"/>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3000"/>
                                        <p:tgtEl>
                                          <p:spTgt spid="7"/>
                                        </p:tgtEl>
                                        <p:attrNameLst>
                                          <p:attrName>ppt_x</p:attrName>
                                        </p:attrNameLst>
                                      </p:cBhvr>
                                      <p:tavLst>
                                        <p:tav tm="0">
                                          <p:val>
                                            <p:strVal val="ppt_x"/>
                                          </p:val>
                                        </p:tav>
                                        <p:tav tm="100000">
                                          <p:val>
                                            <p:strVal val="0-ppt_w/2"/>
                                          </p:val>
                                        </p:tav>
                                      </p:tavLst>
                                    </p:anim>
                                    <p:anim calcmode="lin" valueType="num">
                                      <p:cBhvr additive="base">
                                        <p:cTn id="162" dur="3000"/>
                                        <p:tgtEl>
                                          <p:spTgt spid="7"/>
                                        </p:tgtEl>
                                        <p:attrNameLst>
                                          <p:attrName>ppt_y</p:attrName>
                                        </p:attrNameLst>
                                      </p:cBhvr>
                                      <p:tavLst>
                                        <p:tav tm="0">
                                          <p:val>
                                            <p:strVal val="ppt_y"/>
                                          </p:val>
                                        </p:tav>
                                        <p:tav tm="100000">
                                          <p:val>
                                            <p:strVal val="ppt_y"/>
                                          </p:val>
                                        </p:tav>
                                      </p:tavLst>
                                    </p:anim>
                                    <p:set>
                                      <p:cBhvr>
                                        <p:cTn id="163" dur="1" fill="hold">
                                          <p:stCondLst>
                                            <p:cond delay="2999"/>
                                          </p:stCondLst>
                                        </p:cTn>
                                        <p:tgtEl>
                                          <p:spTgt spid="7"/>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3000"/>
                                        <p:tgtEl>
                                          <p:spTgt spid="8"/>
                                        </p:tgtEl>
                                        <p:attrNameLst>
                                          <p:attrName>ppt_x</p:attrName>
                                        </p:attrNameLst>
                                      </p:cBhvr>
                                      <p:tavLst>
                                        <p:tav tm="0">
                                          <p:val>
                                            <p:strVal val="ppt_x"/>
                                          </p:val>
                                        </p:tav>
                                        <p:tav tm="100000">
                                          <p:val>
                                            <p:strVal val="0-ppt_w/2"/>
                                          </p:val>
                                        </p:tav>
                                      </p:tavLst>
                                    </p:anim>
                                    <p:anim calcmode="lin" valueType="num">
                                      <p:cBhvr additive="base">
                                        <p:cTn id="166" dur="3000"/>
                                        <p:tgtEl>
                                          <p:spTgt spid="8"/>
                                        </p:tgtEl>
                                        <p:attrNameLst>
                                          <p:attrName>ppt_y</p:attrName>
                                        </p:attrNameLst>
                                      </p:cBhvr>
                                      <p:tavLst>
                                        <p:tav tm="0">
                                          <p:val>
                                            <p:strVal val="ppt_y"/>
                                          </p:val>
                                        </p:tav>
                                        <p:tav tm="100000">
                                          <p:val>
                                            <p:strVal val="ppt_y"/>
                                          </p:val>
                                        </p:tav>
                                      </p:tavLst>
                                    </p:anim>
                                    <p:set>
                                      <p:cBhvr>
                                        <p:cTn id="167" dur="1" fill="hold">
                                          <p:stCondLst>
                                            <p:cond delay="2999"/>
                                          </p:stCondLst>
                                        </p:cTn>
                                        <p:tgtEl>
                                          <p:spTgt spid="8"/>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3000"/>
                                        <p:tgtEl>
                                          <p:spTgt spid="9"/>
                                        </p:tgtEl>
                                        <p:attrNameLst>
                                          <p:attrName>ppt_x</p:attrName>
                                        </p:attrNameLst>
                                      </p:cBhvr>
                                      <p:tavLst>
                                        <p:tav tm="0">
                                          <p:val>
                                            <p:strVal val="ppt_x"/>
                                          </p:val>
                                        </p:tav>
                                        <p:tav tm="100000">
                                          <p:val>
                                            <p:strVal val="0-ppt_w/2"/>
                                          </p:val>
                                        </p:tav>
                                      </p:tavLst>
                                    </p:anim>
                                    <p:anim calcmode="lin" valueType="num">
                                      <p:cBhvr additive="base">
                                        <p:cTn id="170" dur="3000"/>
                                        <p:tgtEl>
                                          <p:spTgt spid="9"/>
                                        </p:tgtEl>
                                        <p:attrNameLst>
                                          <p:attrName>ppt_y</p:attrName>
                                        </p:attrNameLst>
                                      </p:cBhvr>
                                      <p:tavLst>
                                        <p:tav tm="0">
                                          <p:val>
                                            <p:strVal val="ppt_y"/>
                                          </p:val>
                                        </p:tav>
                                        <p:tav tm="100000">
                                          <p:val>
                                            <p:strVal val="ppt_y"/>
                                          </p:val>
                                        </p:tav>
                                      </p:tavLst>
                                    </p:anim>
                                    <p:set>
                                      <p:cBhvr>
                                        <p:cTn id="171" dur="1" fill="hold">
                                          <p:stCondLst>
                                            <p:cond delay="2999"/>
                                          </p:stCondLst>
                                        </p:cTn>
                                        <p:tgtEl>
                                          <p:spTgt spid="9"/>
                                        </p:tgtEl>
                                        <p:attrNameLst>
                                          <p:attrName>style.visibility</p:attrName>
                                        </p:attrNameLst>
                                      </p:cBhvr>
                                      <p:to>
                                        <p:strVal val="hidden"/>
                                      </p:to>
                                    </p:set>
                                  </p:childTnLst>
                                </p:cTn>
                              </p:par>
                              <p:par>
                                <p:cTn id="172" presetID="2" presetClass="exit" presetSubtype="8" fill="hold" grpId="2" nodeType="withEffect">
                                  <p:stCondLst>
                                    <p:cond delay="0"/>
                                  </p:stCondLst>
                                  <p:childTnLst>
                                    <p:anim calcmode="lin" valueType="num">
                                      <p:cBhvr additive="base">
                                        <p:cTn id="173" dur="3000"/>
                                        <p:tgtEl>
                                          <p:spTgt spid="10"/>
                                        </p:tgtEl>
                                        <p:attrNameLst>
                                          <p:attrName>ppt_x</p:attrName>
                                        </p:attrNameLst>
                                      </p:cBhvr>
                                      <p:tavLst>
                                        <p:tav tm="0">
                                          <p:val>
                                            <p:strVal val="ppt_x"/>
                                          </p:val>
                                        </p:tav>
                                        <p:tav tm="100000">
                                          <p:val>
                                            <p:strVal val="0-ppt_w/2"/>
                                          </p:val>
                                        </p:tav>
                                      </p:tavLst>
                                    </p:anim>
                                    <p:anim calcmode="lin" valueType="num">
                                      <p:cBhvr additive="base">
                                        <p:cTn id="174" dur="3000"/>
                                        <p:tgtEl>
                                          <p:spTgt spid="10"/>
                                        </p:tgtEl>
                                        <p:attrNameLst>
                                          <p:attrName>ppt_y</p:attrName>
                                        </p:attrNameLst>
                                      </p:cBhvr>
                                      <p:tavLst>
                                        <p:tav tm="0">
                                          <p:val>
                                            <p:strVal val="ppt_y"/>
                                          </p:val>
                                        </p:tav>
                                        <p:tav tm="100000">
                                          <p:val>
                                            <p:strVal val="ppt_y"/>
                                          </p:val>
                                        </p:tav>
                                      </p:tavLst>
                                    </p:anim>
                                    <p:set>
                                      <p:cBhvr>
                                        <p:cTn id="175" dur="1" fill="hold">
                                          <p:stCondLst>
                                            <p:cond delay="2999"/>
                                          </p:stCondLst>
                                        </p:cTn>
                                        <p:tgtEl>
                                          <p:spTgt spid="10"/>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3000"/>
                                        <p:tgtEl>
                                          <p:spTgt spid="11"/>
                                        </p:tgtEl>
                                        <p:attrNameLst>
                                          <p:attrName>ppt_x</p:attrName>
                                        </p:attrNameLst>
                                      </p:cBhvr>
                                      <p:tavLst>
                                        <p:tav tm="0">
                                          <p:val>
                                            <p:strVal val="ppt_x"/>
                                          </p:val>
                                        </p:tav>
                                        <p:tav tm="100000">
                                          <p:val>
                                            <p:strVal val="0-ppt_w/2"/>
                                          </p:val>
                                        </p:tav>
                                      </p:tavLst>
                                    </p:anim>
                                    <p:anim calcmode="lin" valueType="num">
                                      <p:cBhvr additive="base">
                                        <p:cTn id="178" dur="3000"/>
                                        <p:tgtEl>
                                          <p:spTgt spid="11"/>
                                        </p:tgtEl>
                                        <p:attrNameLst>
                                          <p:attrName>ppt_y</p:attrName>
                                        </p:attrNameLst>
                                      </p:cBhvr>
                                      <p:tavLst>
                                        <p:tav tm="0">
                                          <p:val>
                                            <p:strVal val="ppt_y"/>
                                          </p:val>
                                        </p:tav>
                                        <p:tav tm="100000">
                                          <p:val>
                                            <p:strVal val="ppt_y"/>
                                          </p:val>
                                        </p:tav>
                                      </p:tavLst>
                                    </p:anim>
                                    <p:set>
                                      <p:cBhvr>
                                        <p:cTn id="179" dur="1" fill="hold">
                                          <p:stCondLst>
                                            <p:cond delay="2999"/>
                                          </p:stCondLst>
                                        </p:cTn>
                                        <p:tgtEl>
                                          <p:spTgt spid="11"/>
                                        </p:tgtEl>
                                        <p:attrNameLst>
                                          <p:attrName>style.visibility</p:attrName>
                                        </p:attrNameLst>
                                      </p:cBhvr>
                                      <p:to>
                                        <p:strVal val="hidden"/>
                                      </p:to>
                                    </p:set>
                                  </p:childTnLst>
                                </p:cTn>
                              </p:par>
                              <p:par>
                                <p:cTn id="180" presetID="2" presetClass="exit" presetSubtype="8" fill="hold" grpId="2" nodeType="withEffect">
                                  <p:stCondLst>
                                    <p:cond delay="0"/>
                                  </p:stCondLst>
                                  <p:childTnLst>
                                    <p:anim calcmode="lin" valueType="num">
                                      <p:cBhvr additive="base">
                                        <p:cTn id="181" dur="3000"/>
                                        <p:tgtEl>
                                          <p:spTgt spid="12"/>
                                        </p:tgtEl>
                                        <p:attrNameLst>
                                          <p:attrName>ppt_x</p:attrName>
                                        </p:attrNameLst>
                                      </p:cBhvr>
                                      <p:tavLst>
                                        <p:tav tm="0">
                                          <p:val>
                                            <p:strVal val="ppt_x"/>
                                          </p:val>
                                        </p:tav>
                                        <p:tav tm="100000">
                                          <p:val>
                                            <p:strVal val="0-ppt_w/2"/>
                                          </p:val>
                                        </p:tav>
                                      </p:tavLst>
                                    </p:anim>
                                    <p:anim calcmode="lin" valueType="num">
                                      <p:cBhvr additive="base">
                                        <p:cTn id="182" dur="3000"/>
                                        <p:tgtEl>
                                          <p:spTgt spid="12"/>
                                        </p:tgtEl>
                                        <p:attrNameLst>
                                          <p:attrName>ppt_y</p:attrName>
                                        </p:attrNameLst>
                                      </p:cBhvr>
                                      <p:tavLst>
                                        <p:tav tm="0">
                                          <p:val>
                                            <p:strVal val="ppt_y"/>
                                          </p:val>
                                        </p:tav>
                                        <p:tav tm="100000">
                                          <p:val>
                                            <p:strVal val="ppt_y"/>
                                          </p:val>
                                        </p:tav>
                                      </p:tavLst>
                                    </p:anim>
                                    <p:set>
                                      <p:cBhvr>
                                        <p:cTn id="183" dur="1" fill="hold">
                                          <p:stCondLst>
                                            <p:cond delay="2999"/>
                                          </p:stCondLst>
                                        </p:cTn>
                                        <p:tgtEl>
                                          <p:spTgt spid="12"/>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3000"/>
                                        <p:tgtEl>
                                          <p:spTgt spid="13"/>
                                        </p:tgtEl>
                                        <p:attrNameLst>
                                          <p:attrName>ppt_x</p:attrName>
                                        </p:attrNameLst>
                                      </p:cBhvr>
                                      <p:tavLst>
                                        <p:tav tm="0">
                                          <p:val>
                                            <p:strVal val="ppt_x"/>
                                          </p:val>
                                        </p:tav>
                                        <p:tav tm="100000">
                                          <p:val>
                                            <p:strVal val="0-ppt_w/2"/>
                                          </p:val>
                                        </p:tav>
                                      </p:tavLst>
                                    </p:anim>
                                    <p:anim calcmode="lin" valueType="num">
                                      <p:cBhvr additive="base">
                                        <p:cTn id="186" dur="3000"/>
                                        <p:tgtEl>
                                          <p:spTgt spid="13"/>
                                        </p:tgtEl>
                                        <p:attrNameLst>
                                          <p:attrName>ppt_y</p:attrName>
                                        </p:attrNameLst>
                                      </p:cBhvr>
                                      <p:tavLst>
                                        <p:tav tm="0">
                                          <p:val>
                                            <p:strVal val="ppt_y"/>
                                          </p:val>
                                        </p:tav>
                                        <p:tav tm="100000">
                                          <p:val>
                                            <p:strVal val="ppt_y"/>
                                          </p:val>
                                        </p:tav>
                                      </p:tavLst>
                                    </p:anim>
                                    <p:set>
                                      <p:cBhvr>
                                        <p:cTn id="187" dur="1" fill="hold">
                                          <p:stCondLst>
                                            <p:cond delay="2999"/>
                                          </p:stCondLst>
                                        </p:cTn>
                                        <p:tgtEl>
                                          <p:spTgt spid="13"/>
                                        </p:tgtEl>
                                        <p:attrNameLst>
                                          <p:attrName>style.visibility</p:attrName>
                                        </p:attrNameLst>
                                      </p:cBhvr>
                                      <p:to>
                                        <p:strVal val="hidden"/>
                                      </p:to>
                                    </p:set>
                                  </p:childTnLst>
                                </p:cTn>
                              </p:par>
                              <p:par>
                                <p:cTn id="188" presetID="2" presetClass="exit" presetSubtype="8" fill="hold" grpId="2" nodeType="withEffect">
                                  <p:stCondLst>
                                    <p:cond delay="0"/>
                                  </p:stCondLst>
                                  <p:childTnLst>
                                    <p:anim calcmode="lin" valueType="num">
                                      <p:cBhvr additive="base">
                                        <p:cTn id="189" dur="3000"/>
                                        <p:tgtEl>
                                          <p:spTgt spid="14"/>
                                        </p:tgtEl>
                                        <p:attrNameLst>
                                          <p:attrName>ppt_x</p:attrName>
                                        </p:attrNameLst>
                                      </p:cBhvr>
                                      <p:tavLst>
                                        <p:tav tm="0">
                                          <p:val>
                                            <p:strVal val="ppt_x"/>
                                          </p:val>
                                        </p:tav>
                                        <p:tav tm="100000">
                                          <p:val>
                                            <p:strVal val="0-ppt_w/2"/>
                                          </p:val>
                                        </p:tav>
                                      </p:tavLst>
                                    </p:anim>
                                    <p:anim calcmode="lin" valueType="num">
                                      <p:cBhvr additive="base">
                                        <p:cTn id="190" dur="3000"/>
                                        <p:tgtEl>
                                          <p:spTgt spid="14"/>
                                        </p:tgtEl>
                                        <p:attrNameLst>
                                          <p:attrName>ppt_y</p:attrName>
                                        </p:attrNameLst>
                                      </p:cBhvr>
                                      <p:tavLst>
                                        <p:tav tm="0">
                                          <p:val>
                                            <p:strVal val="ppt_y"/>
                                          </p:val>
                                        </p:tav>
                                        <p:tav tm="100000">
                                          <p:val>
                                            <p:strVal val="ppt_y"/>
                                          </p:val>
                                        </p:tav>
                                      </p:tavLst>
                                    </p:anim>
                                    <p:set>
                                      <p:cBhvr>
                                        <p:cTn id="191" dur="1" fill="hold">
                                          <p:stCondLst>
                                            <p:cond delay="2999"/>
                                          </p:stCondLst>
                                        </p:cTn>
                                        <p:tgtEl>
                                          <p:spTgt spid="14"/>
                                        </p:tgtEl>
                                        <p:attrNameLst>
                                          <p:attrName>style.visibility</p:attrName>
                                        </p:attrNameLst>
                                      </p:cBhvr>
                                      <p:to>
                                        <p:strVal val="hidden"/>
                                      </p:to>
                                    </p:set>
                                  </p:childTnLst>
                                </p:cTn>
                              </p:par>
                              <p:par>
                                <p:cTn id="192" presetID="2" presetClass="exit" presetSubtype="8" fill="hold" grpId="2" nodeType="withEffect">
                                  <p:stCondLst>
                                    <p:cond delay="0"/>
                                  </p:stCondLst>
                                  <p:childTnLst>
                                    <p:anim calcmode="lin" valueType="num">
                                      <p:cBhvr additive="base">
                                        <p:cTn id="193" dur="3000"/>
                                        <p:tgtEl>
                                          <p:spTgt spid="15"/>
                                        </p:tgtEl>
                                        <p:attrNameLst>
                                          <p:attrName>ppt_x</p:attrName>
                                        </p:attrNameLst>
                                      </p:cBhvr>
                                      <p:tavLst>
                                        <p:tav tm="0">
                                          <p:val>
                                            <p:strVal val="ppt_x"/>
                                          </p:val>
                                        </p:tav>
                                        <p:tav tm="100000">
                                          <p:val>
                                            <p:strVal val="0-ppt_w/2"/>
                                          </p:val>
                                        </p:tav>
                                      </p:tavLst>
                                    </p:anim>
                                    <p:anim calcmode="lin" valueType="num">
                                      <p:cBhvr additive="base">
                                        <p:cTn id="194" dur="3000"/>
                                        <p:tgtEl>
                                          <p:spTgt spid="15"/>
                                        </p:tgtEl>
                                        <p:attrNameLst>
                                          <p:attrName>ppt_y</p:attrName>
                                        </p:attrNameLst>
                                      </p:cBhvr>
                                      <p:tavLst>
                                        <p:tav tm="0">
                                          <p:val>
                                            <p:strVal val="ppt_y"/>
                                          </p:val>
                                        </p:tav>
                                        <p:tav tm="100000">
                                          <p:val>
                                            <p:strVal val="ppt_y"/>
                                          </p:val>
                                        </p:tav>
                                      </p:tavLst>
                                    </p:anim>
                                    <p:set>
                                      <p:cBhvr>
                                        <p:cTn id="195" dur="1" fill="hold">
                                          <p:stCondLst>
                                            <p:cond delay="2999"/>
                                          </p:stCondLst>
                                        </p:cTn>
                                        <p:tgtEl>
                                          <p:spTgt spid="15"/>
                                        </p:tgtEl>
                                        <p:attrNameLst>
                                          <p:attrName>style.visibility</p:attrName>
                                        </p:attrNameLst>
                                      </p:cBhvr>
                                      <p:to>
                                        <p:strVal val="hidden"/>
                                      </p:to>
                                    </p:set>
                                  </p:childTnLst>
                                </p:cTn>
                              </p:par>
                              <p:par>
                                <p:cTn id="196" presetID="2" presetClass="exit" presetSubtype="8" fill="hold" grpId="2" nodeType="withEffect">
                                  <p:stCondLst>
                                    <p:cond delay="0"/>
                                  </p:stCondLst>
                                  <p:childTnLst>
                                    <p:anim calcmode="lin" valueType="num">
                                      <p:cBhvr additive="base">
                                        <p:cTn id="197" dur="3000"/>
                                        <p:tgtEl>
                                          <p:spTgt spid="16"/>
                                        </p:tgtEl>
                                        <p:attrNameLst>
                                          <p:attrName>ppt_x</p:attrName>
                                        </p:attrNameLst>
                                      </p:cBhvr>
                                      <p:tavLst>
                                        <p:tav tm="0">
                                          <p:val>
                                            <p:strVal val="ppt_x"/>
                                          </p:val>
                                        </p:tav>
                                        <p:tav tm="100000">
                                          <p:val>
                                            <p:strVal val="0-ppt_w/2"/>
                                          </p:val>
                                        </p:tav>
                                      </p:tavLst>
                                    </p:anim>
                                    <p:anim calcmode="lin" valueType="num">
                                      <p:cBhvr additive="base">
                                        <p:cTn id="198" dur="3000"/>
                                        <p:tgtEl>
                                          <p:spTgt spid="16"/>
                                        </p:tgtEl>
                                        <p:attrNameLst>
                                          <p:attrName>ppt_y</p:attrName>
                                        </p:attrNameLst>
                                      </p:cBhvr>
                                      <p:tavLst>
                                        <p:tav tm="0">
                                          <p:val>
                                            <p:strVal val="ppt_y"/>
                                          </p:val>
                                        </p:tav>
                                        <p:tav tm="100000">
                                          <p:val>
                                            <p:strVal val="ppt_y"/>
                                          </p:val>
                                        </p:tav>
                                      </p:tavLst>
                                    </p:anim>
                                    <p:set>
                                      <p:cBhvr>
                                        <p:cTn id="199" dur="1" fill="hold">
                                          <p:stCondLst>
                                            <p:cond delay="2999"/>
                                          </p:stCondLst>
                                        </p:cTn>
                                        <p:tgtEl>
                                          <p:spTgt spid="16"/>
                                        </p:tgtEl>
                                        <p:attrNameLst>
                                          <p:attrName>style.visibility</p:attrName>
                                        </p:attrNameLst>
                                      </p:cBhvr>
                                      <p:to>
                                        <p:strVal val="hidden"/>
                                      </p:to>
                                    </p:set>
                                  </p:childTnLst>
                                </p:cTn>
                              </p:par>
                              <p:par>
                                <p:cTn id="200" presetID="2" presetClass="exit" presetSubtype="8" fill="hold" grpId="2" nodeType="withEffect">
                                  <p:stCondLst>
                                    <p:cond delay="0"/>
                                  </p:stCondLst>
                                  <p:childTnLst>
                                    <p:anim calcmode="lin" valueType="num">
                                      <p:cBhvr additive="base">
                                        <p:cTn id="201" dur="3000"/>
                                        <p:tgtEl>
                                          <p:spTgt spid="17"/>
                                        </p:tgtEl>
                                        <p:attrNameLst>
                                          <p:attrName>ppt_x</p:attrName>
                                        </p:attrNameLst>
                                      </p:cBhvr>
                                      <p:tavLst>
                                        <p:tav tm="0">
                                          <p:val>
                                            <p:strVal val="ppt_x"/>
                                          </p:val>
                                        </p:tav>
                                        <p:tav tm="100000">
                                          <p:val>
                                            <p:strVal val="0-ppt_w/2"/>
                                          </p:val>
                                        </p:tav>
                                      </p:tavLst>
                                    </p:anim>
                                    <p:anim calcmode="lin" valueType="num">
                                      <p:cBhvr additive="base">
                                        <p:cTn id="202" dur="3000"/>
                                        <p:tgtEl>
                                          <p:spTgt spid="17"/>
                                        </p:tgtEl>
                                        <p:attrNameLst>
                                          <p:attrName>ppt_y</p:attrName>
                                        </p:attrNameLst>
                                      </p:cBhvr>
                                      <p:tavLst>
                                        <p:tav tm="0">
                                          <p:val>
                                            <p:strVal val="ppt_y"/>
                                          </p:val>
                                        </p:tav>
                                        <p:tav tm="100000">
                                          <p:val>
                                            <p:strVal val="ppt_y"/>
                                          </p:val>
                                        </p:tav>
                                      </p:tavLst>
                                    </p:anim>
                                    <p:set>
                                      <p:cBhvr>
                                        <p:cTn id="203" dur="1" fill="hold">
                                          <p:stCondLst>
                                            <p:cond delay="2999"/>
                                          </p:stCondLst>
                                        </p:cTn>
                                        <p:tgtEl>
                                          <p:spTgt spid="17"/>
                                        </p:tgtEl>
                                        <p:attrNameLst>
                                          <p:attrName>style.visibility</p:attrName>
                                        </p:attrNameLst>
                                      </p:cBhvr>
                                      <p:to>
                                        <p:strVal val="hidden"/>
                                      </p:to>
                                    </p:set>
                                  </p:childTnLst>
                                </p:cTn>
                              </p:par>
                              <p:par>
                                <p:cTn id="204" presetID="2" presetClass="exit" presetSubtype="8" fill="hold" grpId="2" nodeType="withEffect">
                                  <p:stCondLst>
                                    <p:cond delay="0"/>
                                  </p:stCondLst>
                                  <p:childTnLst>
                                    <p:anim calcmode="lin" valueType="num">
                                      <p:cBhvr additive="base">
                                        <p:cTn id="205" dur="3000"/>
                                        <p:tgtEl>
                                          <p:spTgt spid="18"/>
                                        </p:tgtEl>
                                        <p:attrNameLst>
                                          <p:attrName>ppt_x</p:attrName>
                                        </p:attrNameLst>
                                      </p:cBhvr>
                                      <p:tavLst>
                                        <p:tav tm="0">
                                          <p:val>
                                            <p:strVal val="ppt_x"/>
                                          </p:val>
                                        </p:tav>
                                        <p:tav tm="100000">
                                          <p:val>
                                            <p:strVal val="0-ppt_w/2"/>
                                          </p:val>
                                        </p:tav>
                                      </p:tavLst>
                                    </p:anim>
                                    <p:anim calcmode="lin" valueType="num">
                                      <p:cBhvr additive="base">
                                        <p:cTn id="206" dur="3000"/>
                                        <p:tgtEl>
                                          <p:spTgt spid="18"/>
                                        </p:tgtEl>
                                        <p:attrNameLst>
                                          <p:attrName>ppt_y</p:attrName>
                                        </p:attrNameLst>
                                      </p:cBhvr>
                                      <p:tavLst>
                                        <p:tav tm="0">
                                          <p:val>
                                            <p:strVal val="ppt_y"/>
                                          </p:val>
                                        </p:tav>
                                        <p:tav tm="100000">
                                          <p:val>
                                            <p:strVal val="ppt_y"/>
                                          </p:val>
                                        </p:tav>
                                      </p:tavLst>
                                    </p:anim>
                                    <p:set>
                                      <p:cBhvr>
                                        <p:cTn id="207" dur="1" fill="hold">
                                          <p:stCondLst>
                                            <p:cond delay="2999"/>
                                          </p:stCondLst>
                                        </p:cTn>
                                        <p:tgtEl>
                                          <p:spTgt spid="18"/>
                                        </p:tgtEl>
                                        <p:attrNameLst>
                                          <p:attrName>style.visibility</p:attrName>
                                        </p:attrNameLst>
                                      </p:cBhvr>
                                      <p:to>
                                        <p:strVal val="hidden"/>
                                      </p:to>
                                    </p:set>
                                  </p:childTnLst>
                                </p:cTn>
                              </p:par>
                              <p:par>
                                <p:cTn id="208" presetID="2" presetClass="exit" presetSubtype="8" fill="hold" grpId="2" nodeType="withEffect">
                                  <p:stCondLst>
                                    <p:cond delay="0"/>
                                  </p:stCondLst>
                                  <p:childTnLst>
                                    <p:anim calcmode="lin" valueType="num">
                                      <p:cBhvr additive="base">
                                        <p:cTn id="209" dur="3000"/>
                                        <p:tgtEl>
                                          <p:spTgt spid="19"/>
                                        </p:tgtEl>
                                        <p:attrNameLst>
                                          <p:attrName>ppt_x</p:attrName>
                                        </p:attrNameLst>
                                      </p:cBhvr>
                                      <p:tavLst>
                                        <p:tav tm="0">
                                          <p:val>
                                            <p:strVal val="ppt_x"/>
                                          </p:val>
                                        </p:tav>
                                        <p:tav tm="100000">
                                          <p:val>
                                            <p:strVal val="0-ppt_w/2"/>
                                          </p:val>
                                        </p:tav>
                                      </p:tavLst>
                                    </p:anim>
                                    <p:anim calcmode="lin" valueType="num">
                                      <p:cBhvr additive="base">
                                        <p:cTn id="210" dur="3000"/>
                                        <p:tgtEl>
                                          <p:spTgt spid="19"/>
                                        </p:tgtEl>
                                        <p:attrNameLst>
                                          <p:attrName>ppt_y</p:attrName>
                                        </p:attrNameLst>
                                      </p:cBhvr>
                                      <p:tavLst>
                                        <p:tav tm="0">
                                          <p:val>
                                            <p:strVal val="ppt_y"/>
                                          </p:val>
                                        </p:tav>
                                        <p:tav tm="100000">
                                          <p:val>
                                            <p:strVal val="ppt_y"/>
                                          </p:val>
                                        </p:tav>
                                      </p:tavLst>
                                    </p:anim>
                                    <p:set>
                                      <p:cBhvr>
                                        <p:cTn id="211" dur="1" fill="hold">
                                          <p:stCondLst>
                                            <p:cond delay="2999"/>
                                          </p:stCondLst>
                                        </p:cTn>
                                        <p:tgtEl>
                                          <p:spTgt spid="19"/>
                                        </p:tgtEl>
                                        <p:attrNameLst>
                                          <p:attrName>style.visibility</p:attrName>
                                        </p:attrNameLst>
                                      </p:cBhvr>
                                      <p:to>
                                        <p:strVal val="hidden"/>
                                      </p:to>
                                    </p:set>
                                  </p:childTnLst>
                                </p:cTn>
                              </p:par>
                              <p:par>
                                <p:cTn id="212" presetID="2" presetClass="exit" presetSubtype="8" fill="hold" grpId="2" nodeType="withEffect">
                                  <p:stCondLst>
                                    <p:cond delay="0"/>
                                  </p:stCondLst>
                                  <p:childTnLst>
                                    <p:anim calcmode="lin" valueType="num">
                                      <p:cBhvr additive="base">
                                        <p:cTn id="213" dur="3000"/>
                                        <p:tgtEl>
                                          <p:spTgt spid="20"/>
                                        </p:tgtEl>
                                        <p:attrNameLst>
                                          <p:attrName>ppt_x</p:attrName>
                                        </p:attrNameLst>
                                      </p:cBhvr>
                                      <p:tavLst>
                                        <p:tav tm="0">
                                          <p:val>
                                            <p:strVal val="ppt_x"/>
                                          </p:val>
                                        </p:tav>
                                        <p:tav tm="100000">
                                          <p:val>
                                            <p:strVal val="0-ppt_w/2"/>
                                          </p:val>
                                        </p:tav>
                                      </p:tavLst>
                                    </p:anim>
                                    <p:anim calcmode="lin" valueType="num">
                                      <p:cBhvr additive="base">
                                        <p:cTn id="214" dur="3000"/>
                                        <p:tgtEl>
                                          <p:spTgt spid="20"/>
                                        </p:tgtEl>
                                        <p:attrNameLst>
                                          <p:attrName>ppt_y</p:attrName>
                                        </p:attrNameLst>
                                      </p:cBhvr>
                                      <p:tavLst>
                                        <p:tav tm="0">
                                          <p:val>
                                            <p:strVal val="ppt_y"/>
                                          </p:val>
                                        </p:tav>
                                        <p:tav tm="100000">
                                          <p:val>
                                            <p:strVal val="ppt_y"/>
                                          </p:val>
                                        </p:tav>
                                      </p:tavLst>
                                    </p:anim>
                                    <p:set>
                                      <p:cBhvr>
                                        <p:cTn id="215" dur="1" fill="hold">
                                          <p:stCondLst>
                                            <p:cond delay="2999"/>
                                          </p:stCondLst>
                                        </p:cTn>
                                        <p:tgtEl>
                                          <p:spTgt spid="20"/>
                                        </p:tgtEl>
                                        <p:attrNameLst>
                                          <p:attrName>style.visibility</p:attrName>
                                        </p:attrNameLst>
                                      </p:cBhvr>
                                      <p:to>
                                        <p:strVal val="hidden"/>
                                      </p:to>
                                    </p:set>
                                  </p:childTnLst>
                                </p:cTn>
                              </p:par>
                              <p:par>
                                <p:cTn id="216" presetID="2" presetClass="exit" presetSubtype="8" fill="hold" grpId="2" nodeType="withEffect">
                                  <p:stCondLst>
                                    <p:cond delay="0"/>
                                  </p:stCondLst>
                                  <p:childTnLst>
                                    <p:anim calcmode="lin" valueType="num">
                                      <p:cBhvr additive="base">
                                        <p:cTn id="217" dur="3000"/>
                                        <p:tgtEl>
                                          <p:spTgt spid="21"/>
                                        </p:tgtEl>
                                        <p:attrNameLst>
                                          <p:attrName>ppt_x</p:attrName>
                                        </p:attrNameLst>
                                      </p:cBhvr>
                                      <p:tavLst>
                                        <p:tav tm="0">
                                          <p:val>
                                            <p:strVal val="ppt_x"/>
                                          </p:val>
                                        </p:tav>
                                        <p:tav tm="100000">
                                          <p:val>
                                            <p:strVal val="0-ppt_w/2"/>
                                          </p:val>
                                        </p:tav>
                                      </p:tavLst>
                                    </p:anim>
                                    <p:anim calcmode="lin" valueType="num">
                                      <p:cBhvr additive="base">
                                        <p:cTn id="218" dur="3000"/>
                                        <p:tgtEl>
                                          <p:spTgt spid="21"/>
                                        </p:tgtEl>
                                        <p:attrNameLst>
                                          <p:attrName>ppt_y</p:attrName>
                                        </p:attrNameLst>
                                      </p:cBhvr>
                                      <p:tavLst>
                                        <p:tav tm="0">
                                          <p:val>
                                            <p:strVal val="ppt_y"/>
                                          </p:val>
                                        </p:tav>
                                        <p:tav tm="100000">
                                          <p:val>
                                            <p:strVal val="ppt_y"/>
                                          </p:val>
                                        </p:tav>
                                      </p:tavLst>
                                    </p:anim>
                                    <p:set>
                                      <p:cBhvr>
                                        <p:cTn id="219" dur="1" fill="hold">
                                          <p:stCondLst>
                                            <p:cond delay="2999"/>
                                          </p:stCondLst>
                                        </p:cTn>
                                        <p:tgtEl>
                                          <p:spTgt spid="21"/>
                                        </p:tgtEl>
                                        <p:attrNameLst>
                                          <p:attrName>style.visibility</p:attrName>
                                        </p:attrNameLst>
                                      </p:cBhvr>
                                      <p:to>
                                        <p:strVal val="hidden"/>
                                      </p:to>
                                    </p:set>
                                  </p:childTnLst>
                                </p:cTn>
                              </p:par>
                              <p:par>
                                <p:cTn id="220" presetID="2" presetClass="exit" presetSubtype="8" fill="hold" grpId="2" nodeType="withEffect">
                                  <p:stCondLst>
                                    <p:cond delay="0"/>
                                  </p:stCondLst>
                                  <p:childTnLst>
                                    <p:anim calcmode="lin" valueType="num">
                                      <p:cBhvr additive="base">
                                        <p:cTn id="221" dur="3000"/>
                                        <p:tgtEl>
                                          <p:spTgt spid="22"/>
                                        </p:tgtEl>
                                        <p:attrNameLst>
                                          <p:attrName>ppt_x</p:attrName>
                                        </p:attrNameLst>
                                      </p:cBhvr>
                                      <p:tavLst>
                                        <p:tav tm="0">
                                          <p:val>
                                            <p:strVal val="ppt_x"/>
                                          </p:val>
                                        </p:tav>
                                        <p:tav tm="100000">
                                          <p:val>
                                            <p:strVal val="0-ppt_w/2"/>
                                          </p:val>
                                        </p:tav>
                                      </p:tavLst>
                                    </p:anim>
                                    <p:anim calcmode="lin" valueType="num">
                                      <p:cBhvr additive="base">
                                        <p:cTn id="222" dur="3000"/>
                                        <p:tgtEl>
                                          <p:spTgt spid="22"/>
                                        </p:tgtEl>
                                        <p:attrNameLst>
                                          <p:attrName>ppt_y</p:attrName>
                                        </p:attrNameLst>
                                      </p:cBhvr>
                                      <p:tavLst>
                                        <p:tav tm="0">
                                          <p:val>
                                            <p:strVal val="ppt_y"/>
                                          </p:val>
                                        </p:tav>
                                        <p:tav tm="100000">
                                          <p:val>
                                            <p:strVal val="ppt_y"/>
                                          </p:val>
                                        </p:tav>
                                      </p:tavLst>
                                    </p:anim>
                                    <p:set>
                                      <p:cBhvr>
                                        <p:cTn id="223" dur="1" fill="hold">
                                          <p:stCondLst>
                                            <p:cond delay="2999"/>
                                          </p:stCondLst>
                                        </p:cTn>
                                        <p:tgtEl>
                                          <p:spTgt spid="22"/>
                                        </p:tgtEl>
                                        <p:attrNameLst>
                                          <p:attrName>style.visibility</p:attrName>
                                        </p:attrNameLst>
                                      </p:cBhvr>
                                      <p:to>
                                        <p:strVal val="hidden"/>
                                      </p:to>
                                    </p:set>
                                  </p:childTnLst>
                                </p:cTn>
                              </p:par>
                              <p:par>
                                <p:cTn id="224" presetID="2" presetClass="entr" presetSubtype="2" fill="hold" nodeType="withEffect">
                                  <p:stCondLst>
                                    <p:cond delay="0"/>
                                  </p:stCondLst>
                                  <p:childTnLst>
                                    <p:set>
                                      <p:cBhvr>
                                        <p:cTn id="225" dur="1" fill="hold">
                                          <p:stCondLst>
                                            <p:cond delay="0"/>
                                          </p:stCondLst>
                                        </p:cTn>
                                        <p:tgtEl>
                                          <p:spTgt spid="4"/>
                                        </p:tgtEl>
                                        <p:attrNameLst>
                                          <p:attrName>style.visibility</p:attrName>
                                        </p:attrNameLst>
                                      </p:cBhvr>
                                      <p:to>
                                        <p:strVal val="visible"/>
                                      </p:to>
                                    </p:set>
                                    <p:anim calcmode="lin" valueType="num">
                                      <p:cBhvr additive="base">
                                        <p:cTn id="226" dur="3000" fill="hold"/>
                                        <p:tgtEl>
                                          <p:spTgt spid="4"/>
                                        </p:tgtEl>
                                        <p:attrNameLst>
                                          <p:attrName>ppt_x</p:attrName>
                                        </p:attrNameLst>
                                      </p:cBhvr>
                                      <p:tavLst>
                                        <p:tav tm="0">
                                          <p:val>
                                            <p:strVal val="1+#ppt_w/2"/>
                                          </p:val>
                                        </p:tav>
                                        <p:tav tm="100000">
                                          <p:val>
                                            <p:strVal val="#ppt_x"/>
                                          </p:val>
                                        </p:tav>
                                      </p:tavLst>
                                    </p:anim>
                                    <p:anim calcmode="lin" valueType="num">
                                      <p:cBhvr additive="base">
                                        <p:cTn id="227"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2.jpg"/>
          <p:cNvPicPr>
            <a:picLocks noGrp="1" noChangeAspect="1"/>
          </p:cNvPicPr>
          <p:nvPr>
            <p:ph idx="1"/>
          </p:nvPr>
        </p:nvPicPr>
        <p:blipFill>
          <a:blip r:embed="rId3"/>
          <a:stretch>
            <a:fillRect/>
          </a:stretch>
        </p:blipFill>
        <p:spPr>
          <a:xfrm>
            <a:off x="0" y="0"/>
            <a:ext cx="9144000" cy="6858000"/>
          </a:xfrm>
        </p:spPr>
      </p:pic>
      <p:sp>
        <p:nvSpPr>
          <p:cNvPr id="5" name="4 Proceso"/>
          <p:cNvSpPr/>
          <p:nvPr/>
        </p:nvSpPr>
        <p:spPr>
          <a:xfrm rot="7493494">
            <a:off x="2216155" y="-1113168"/>
            <a:ext cx="94307" cy="5452908"/>
          </a:xfrm>
          <a:prstGeom prst="flowChartProcess">
            <a:avLst/>
          </a:prstGeom>
          <a:gradFill flip="none" rotWithShape="1">
            <a:gsLst>
              <a:gs pos="41000">
                <a:schemeClr val="accent6">
                  <a:lumMod val="75000"/>
                </a:schemeClr>
              </a:gs>
              <a:gs pos="50000">
                <a:srgbClr val="9CB86E"/>
              </a:gs>
              <a:gs pos="100000">
                <a:srgbClr val="156B13"/>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roceso"/>
          <p:cNvSpPr/>
          <p:nvPr/>
        </p:nvSpPr>
        <p:spPr>
          <a:xfrm rot="7684607">
            <a:off x="6958638" y="2490942"/>
            <a:ext cx="100291" cy="5302038"/>
          </a:xfrm>
          <a:prstGeom prst="flowChartProcess">
            <a:avLst/>
          </a:prstGeom>
          <a:gradFill flip="none" rotWithShape="1">
            <a:gsLst>
              <a:gs pos="24000">
                <a:schemeClr val="accent6">
                  <a:lumMod val="75000"/>
                </a:schemeClr>
              </a:gs>
              <a:gs pos="50000">
                <a:srgbClr val="9CB86E"/>
              </a:gs>
              <a:gs pos="100000">
                <a:srgbClr val="156B13"/>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roceso"/>
          <p:cNvSpPr/>
          <p:nvPr/>
        </p:nvSpPr>
        <p:spPr>
          <a:xfrm rot="3136705" flipH="1">
            <a:off x="2146301" y="2441353"/>
            <a:ext cx="82456" cy="5439841"/>
          </a:xfrm>
          <a:prstGeom prst="flowChartProcess">
            <a:avLst/>
          </a:prstGeom>
          <a:gradFill flip="none" rotWithShape="1">
            <a:gsLst>
              <a:gs pos="24000">
                <a:schemeClr val="accent6">
                  <a:lumMod val="75000"/>
                </a:schemeClr>
              </a:gs>
              <a:gs pos="50000">
                <a:srgbClr val="9CB86E"/>
              </a:gs>
              <a:gs pos="100000">
                <a:srgbClr val="156B13"/>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roceso"/>
          <p:cNvSpPr/>
          <p:nvPr/>
        </p:nvSpPr>
        <p:spPr>
          <a:xfrm rot="3200559" flipH="1">
            <a:off x="6715243" y="-1010795"/>
            <a:ext cx="99751" cy="5215288"/>
          </a:xfrm>
          <a:prstGeom prst="flowChartProcess">
            <a:avLst/>
          </a:prstGeom>
          <a:gradFill flip="none" rotWithShape="1">
            <a:gsLst>
              <a:gs pos="24000">
                <a:schemeClr val="accent6">
                  <a:lumMod val="75000"/>
                </a:schemeClr>
              </a:gs>
              <a:gs pos="50000">
                <a:srgbClr val="9CB86E"/>
              </a:gs>
              <a:gs pos="100000">
                <a:srgbClr val="156B13"/>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roceso"/>
          <p:cNvSpPr/>
          <p:nvPr/>
        </p:nvSpPr>
        <p:spPr>
          <a:xfrm rot="7493494">
            <a:off x="2209689" y="-931995"/>
            <a:ext cx="77141" cy="5345579"/>
          </a:xfrm>
          <a:prstGeom prst="flowChartProcess">
            <a:avLst/>
          </a:prstGeom>
          <a:gradFill flip="none" rotWithShape="1">
            <a:gsLst>
              <a:gs pos="41000">
                <a:schemeClr val="accent6">
                  <a:lumMod val="75000"/>
                </a:schemeClr>
              </a:gs>
              <a:gs pos="50000">
                <a:srgbClr val="9CB86E"/>
              </a:gs>
              <a:gs pos="100000">
                <a:srgbClr val="156B13"/>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roceso"/>
          <p:cNvSpPr/>
          <p:nvPr/>
        </p:nvSpPr>
        <p:spPr>
          <a:xfrm rot="3200559" flipH="1">
            <a:off x="6889281" y="-1020932"/>
            <a:ext cx="86634" cy="5358166"/>
          </a:xfrm>
          <a:prstGeom prst="flowChartProcess">
            <a:avLst/>
          </a:prstGeom>
          <a:gradFill flip="none" rotWithShape="1">
            <a:gsLst>
              <a:gs pos="24000">
                <a:schemeClr val="accent6">
                  <a:lumMod val="75000"/>
                </a:schemeClr>
              </a:gs>
              <a:gs pos="50000">
                <a:srgbClr val="9CB86E"/>
              </a:gs>
              <a:gs pos="100000">
                <a:srgbClr val="156B13"/>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roceso"/>
          <p:cNvSpPr/>
          <p:nvPr/>
        </p:nvSpPr>
        <p:spPr>
          <a:xfrm rot="3136705" flipH="1">
            <a:off x="2311261" y="2584937"/>
            <a:ext cx="86198" cy="5344443"/>
          </a:xfrm>
          <a:prstGeom prst="flowChartProcess">
            <a:avLst/>
          </a:prstGeom>
          <a:gradFill flip="none" rotWithShape="1">
            <a:gsLst>
              <a:gs pos="41000">
                <a:schemeClr val="accent6">
                  <a:lumMod val="75000"/>
                </a:schemeClr>
              </a:gs>
              <a:gs pos="50000">
                <a:srgbClr val="9CB86E"/>
              </a:gs>
              <a:gs pos="100000">
                <a:srgbClr val="156B13"/>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roceso"/>
          <p:cNvSpPr/>
          <p:nvPr/>
        </p:nvSpPr>
        <p:spPr>
          <a:xfrm rot="7684607" flipH="1">
            <a:off x="6741004" y="2620734"/>
            <a:ext cx="101955" cy="5183540"/>
          </a:xfrm>
          <a:prstGeom prst="flowChartProcess">
            <a:avLst/>
          </a:prstGeom>
          <a:gradFill flip="none" rotWithShape="1">
            <a:gsLst>
              <a:gs pos="24000">
                <a:schemeClr val="accent6">
                  <a:lumMod val="75000"/>
                </a:schemeClr>
              </a:gs>
              <a:gs pos="50000">
                <a:srgbClr val="9CB86E"/>
              </a:gs>
              <a:gs pos="100000">
                <a:srgbClr val="156B13"/>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roceso"/>
          <p:cNvSpPr/>
          <p:nvPr/>
        </p:nvSpPr>
        <p:spPr>
          <a:xfrm rot="7493494">
            <a:off x="2136716" y="-737567"/>
            <a:ext cx="84253" cy="5253964"/>
          </a:xfrm>
          <a:prstGeom prst="flowChartProcess">
            <a:avLst/>
          </a:prstGeom>
          <a:gradFill flip="none" rotWithShape="1">
            <a:gsLst>
              <a:gs pos="24000">
                <a:schemeClr val="accent6">
                  <a:lumMod val="75000"/>
                </a:schemeClr>
              </a:gs>
              <a:gs pos="50000">
                <a:srgbClr val="9CB86E"/>
              </a:gs>
              <a:gs pos="100000">
                <a:srgbClr val="156B13"/>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roceso"/>
          <p:cNvSpPr/>
          <p:nvPr/>
        </p:nvSpPr>
        <p:spPr>
          <a:xfrm rot="3136705" flipH="1">
            <a:off x="2516614" y="2743306"/>
            <a:ext cx="75849" cy="5159751"/>
          </a:xfrm>
          <a:prstGeom prst="flowChartProcess">
            <a:avLst/>
          </a:prstGeom>
          <a:gradFill flip="none" rotWithShape="1">
            <a:gsLst>
              <a:gs pos="41000">
                <a:schemeClr val="accent6">
                  <a:lumMod val="75000"/>
                </a:schemeClr>
              </a:gs>
              <a:gs pos="50000">
                <a:srgbClr val="9CB86E"/>
              </a:gs>
              <a:gs pos="100000">
                <a:srgbClr val="156B13"/>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roceso"/>
          <p:cNvSpPr/>
          <p:nvPr/>
        </p:nvSpPr>
        <p:spPr>
          <a:xfrm rot="7684607">
            <a:off x="6596766" y="2800190"/>
            <a:ext cx="91666" cy="4975183"/>
          </a:xfrm>
          <a:prstGeom prst="flowChartProcess">
            <a:avLst/>
          </a:prstGeom>
          <a:gradFill flip="none" rotWithShape="1">
            <a:gsLst>
              <a:gs pos="24000">
                <a:schemeClr val="accent6">
                  <a:lumMod val="75000"/>
                </a:schemeClr>
              </a:gs>
              <a:gs pos="50000">
                <a:srgbClr val="9CB86E"/>
              </a:gs>
              <a:gs pos="100000">
                <a:srgbClr val="156B13"/>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roceso"/>
          <p:cNvSpPr/>
          <p:nvPr/>
        </p:nvSpPr>
        <p:spPr>
          <a:xfrm rot="3200559" flipH="1">
            <a:off x="7024751" y="-919166"/>
            <a:ext cx="99963" cy="5424869"/>
          </a:xfrm>
          <a:prstGeom prst="flowChartProcess">
            <a:avLst/>
          </a:prstGeom>
          <a:gradFill flip="none" rotWithShape="1">
            <a:gsLst>
              <a:gs pos="24000">
                <a:schemeClr val="accent6">
                  <a:lumMod val="75000"/>
                </a:schemeClr>
              </a:gs>
              <a:gs pos="50000">
                <a:srgbClr val="9CB86E"/>
              </a:gs>
              <a:gs pos="100000">
                <a:srgbClr val="156B13"/>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CuadroTexto"/>
          <p:cNvSpPr txBox="1"/>
          <p:nvPr/>
        </p:nvSpPr>
        <p:spPr>
          <a:xfrm>
            <a:off x="285720" y="6858000"/>
            <a:ext cx="184731" cy="369332"/>
          </a:xfrm>
          <a:prstGeom prst="rect">
            <a:avLst/>
          </a:prstGeom>
          <a:noFill/>
        </p:spPr>
        <p:txBody>
          <a:bodyPr wrap="none" rtlCol="0">
            <a:spAutoFit/>
          </a:bodyPr>
          <a:lstStyle/>
          <a:p>
            <a:endParaRPr lang="es-ES" dirty="0"/>
          </a:p>
        </p:txBody>
      </p:sp>
      <p:sp>
        <p:nvSpPr>
          <p:cNvPr id="27" name="26 CuadroTexto"/>
          <p:cNvSpPr txBox="1"/>
          <p:nvPr/>
        </p:nvSpPr>
        <p:spPr>
          <a:xfrm rot="20605511">
            <a:off x="-781600" y="5466498"/>
            <a:ext cx="2848857" cy="369332"/>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_tradnl"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t>
            </a:r>
            <a:r>
              <a:rPr lang="es-ES_tradnl" sz="1400" dirty="0" smtClean="0">
                <a:solidFill>
                  <a:srgbClr val="FFCC00"/>
                </a:solidFill>
                <a:latin typeface="Pristina" pitchFamily="66" charset="0"/>
              </a:rPr>
              <a:t>Esta es una creación de Raquel</a:t>
            </a:r>
            <a:endParaRPr lang="es-ES" sz="1400" dirty="0">
              <a:solidFill>
                <a:srgbClr val="FFCC00"/>
              </a:solidFill>
              <a:latin typeface="Pristina" pitchFamily="66" charset="0"/>
            </a:endParaRPr>
          </a:p>
        </p:txBody>
      </p:sp>
      <p:sp>
        <p:nvSpPr>
          <p:cNvPr id="18" name="17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3000"/>
                                        <p:tgtEl>
                                          <p:spTgt spid="7"/>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plus(in)">
                                      <p:cBhvr>
                                        <p:cTn id="16" dur="3000"/>
                                        <p:tgtEl>
                                          <p:spTgt spid="9"/>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plus(in)">
                                      <p:cBhvr>
                                        <p:cTn id="19" dur="3000"/>
                                        <p:tgtEl>
                                          <p:spTgt spid="11"/>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plus(in)">
                                      <p:cBhvr>
                                        <p:cTn id="22" dur="3000"/>
                                        <p:tgtEl>
                                          <p:spTgt spid="13"/>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plus(in)">
                                      <p:cBhvr>
                                        <p:cTn id="25" dur="3000"/>
                                        <p:tgtEl>
                                          <p:spTgt spid="14"/>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plus(in)">
                                      <p:cBhvr>
                                        <p:cTn id="28" dur="3000"/>
                                        <p:tgtEl>
                                          <p:spTgt spid="6"/>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plus(in)">
                                      <p:cBhvr>
                                        <p:cTn id="31" dur="3000"/>
                                        <p:tgtEl>
                                          <p:spTgt spid="8"/>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plus(in)">
                                      <p:cBhvr>
                                        <p:cTn id="34" dur="3000"/>
                                        <p:tgtEl>
                                          <p:spTgt spid="10"/>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plus(in)">
                                      <p:cBhvr>
                                        <p:cTn id="37" dur="3000"/>
                                        <p:tgtEl>
                                          <p:spTgt spid="12"/>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3" presetClass="entr" presetSubtype="5" fill="hold" grpId="1"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blinds(vertical)">
                                      <p:cBhvr>
                                        <p:cTn id="46" dur="3000"/>
                                        <p:tgtEl>
                                          <p:spTgt spid="5"/>
                                        </p:tgtEl>
                                      </p:cBhvr>
                                    </p:animEffect>
                                  </p:childTnLst>
                                </p:cTn>
                              </p:par>
                              <p:par>
                                <p:cTn id="47" presetID="3" presetClass="entr" presetSubtype="5" fill="hold" grpId="1" nodeType="with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blinds(vertical)">
                                      <p:cBhvr>
                                        <p:cTn id="49" dur="3000"/>
                                        <p:tgtEl>
                                          <p:spTgt spid="7"/>
                                        </p:tgtEl>
                                      </p:cBhvr>
                                    </p:animEffect>
                                  </p:childTnLst>
                                </p:cTn>
                              </p:par>
                              <p:par>
                                <p:cTn id="50" presetID="3" presetClass="entr" presetSubtype="5" fill="hold" grpId="1" nodeType="withEffect">
                                  <p:stCondLst>
                                    <p:cond delay="0"/>
                                  </p:stCondLst>
                                  <p:childTnLst>
                                    <p:set>
                                      <p:cBhvr>
                                        <p:cTn id="51" dur="1" fill="hold">
                                          <p:stCondLst>
                                            <p:cond delay="0"/>
                                          </p:stCondLst>
                                        </p:cTn>
                                        <p:tgtEl>
                                          <p:spTgt spid="9"/>
                                        </p:tgtEl>
                                        <p:attrNameLst>
                                          <p:attrName>style.visibility</p:attrName>
                                        </p:attrNameLst>
                                      </p:cBhvr>
                                      <p:to>
                                        <p:strVal val="visible"/>
                                      </p:to>
                                    </p:set>
                                    <p:animEffect transition="in" filter="blinds(vertical)">
                                      <p:cBhvr>
                                        <p:cTn id="52" dur="3000"/>
                                        <p:tgtEl>
                                          <p:spTgt spid="9"/>
                                        </p:tgtEl>
                                      </p:cBhvr>
                                    </p:animEffect>
                                  </p:childTnLst>
                                </p:cTn>
                              </p:par>
                              <p:par>
                                <p:cTn id="53" presetID="3" presetClass="entr" presetSubtype="5" fill="hold" grpId="1" nodeType="with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blinds(vertical)">
                                      <p:cBhvr>
                                        <p:cTn id="55" dur="3000"/>
                                        <p:tgtEl>
                                          <p:spTgt spid="11"/>
                                        </p:tgtEl>
                                      </p:cBhvr>
                                    </p:animEffect>
                                  </p:childTnLst>
                                </p:cTn>
                              </p:par>
                              <p:par>
                                <p:cTn id="56" presetID="3" presetClass="entr" presetSubtype="5" fill="hold" grpId="1" nodeType="with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blinds(vertical)">
                                      <p:cBhvr>
                                        <p:cTn id="58" dur="3000"/>
                                        <p:tgtEl>
                                          <p:spTgt spid="13"/>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blinds(vertical)">
                                      <p:cBhvr>
                                        <p:cTn id="61" dur="3000"/>
                                        <p:tgtEl>
                                          <p:spTgt spid="14"/>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6"/>
                                        </p:tgtEl>
                                        <p:attrNameLst>
                                          <p:attrName>style.visibility</p:attrName>
                                        </p:attrNameLst>
                                      </p:cBhvr>
                                      <p:to>
                                        <p:strVal val="visible"/>
                                      </p:to>
                                    </p:set>
                                    <p:animEffect transition="in" filter="blinds(vertical)">
                                      <p:cBhvr>
                                        <p:cTn id="64" dur="3000"/>
                                        <p:tgtEl>
                                          <p:spTgt spid="6"/>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blinds(vertical)">
                                      <p:cBhvr>
                                        <p:cTn id="67" dur="3000"/>
                                        <p:tgtEl>
                                          <p:spTgt spid="8"/>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blinds(vertical)">
                                      <p:cBhvr>
                                        <p:cTn id="70" dur="3000"/>
                                        <p:tgtEl>
                                          <p:spTgt spid="10"/>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12"/>
                                        </p:tgtEl>
                                        <p:attrNameLst>
                                          <p:attrName>style.visibility</p:attrName>
                                        </p:attrNameLst>
                                      </p:cBhvr>
                                      <p:to>
                                        <p:strVal val="visible"/>
                                      </p:to>
                                    </p:set>
                                    <p:animEffect transition="in" filter="blinds(vertical)">
                                      <p:cBhvr>
                                        <p:cTn id="73" dur="3000"/>
                                        <p:tgtEl>
                                          <p:spTgt spid="12"/>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15"/>
                                        </p:tgtEl>
                                        <p:attrNameLst>
                                          <p:attrName>style.visibility</p:attrName>
                                        </p:attrNameLst>
                                      </p:cBhvr>
                                      <p:to>
                                        <p:strVal val="visible"/>
                                      </p:to>
                                    </p:set>
                                    <p:animEffect transition="in" filter="blinds(vertical)">
                                      <p:cBhvr>
                                        <p:cTn id="76" dur="3000"/>
                                        <p:tgtEl>
                                          <p:spTgt spid="15"/>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16"/>
                                        </p:tgtEl>
                                        <p:attrNameLst>
                                          <p:attrName>style.visibility</p:attrName>
                                        </p:attrNameLst>
                                      </p:cBhvr>
                                      <p:to>
                                        <p:strVal val="visible"/>
                                      </p:to>
                                    </p:set>
                                    <p:animEffect transition="in" filter="blinds(vertical)">
                                      <p:cBhvr>
                                        <p:cTn id="79" dur="3000"/>
                                        <p:tgtEl>
                                          <p:spTgt spid="16"/>
                                        </p:tgtEl>
                                      </p:cBhvr>
                                    </p:animEffect>
                                  </p:childTnLst>
                                </p:cTn>
                              </p:par>
                              <p:par>
                                <p:cTn id="80" presetID="2" presetClass="entr" presetSubtype="6" fill="hold" grpId="2"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additive="base">
                                        <p:cTn id="82" dur="3000" fill="hold"/>
                                        <p:tgtEl>
                                          <p:spTgt spid="5"/>
                                        </p:tgtEl>
                                        <p:attrNameLst>
                                          <p:attrName>ppt_x</p:attrName>
                                        </p:attrNameLst>
                                      </p:cBhvr>
                                      <p:tavLst>
                                        <p:tav tm="0">
                                          <p:val>
                                            <p:strVal val="1+#ppt_w/2"/>
                                          </p:val>
                                        </p:tav>
                                        <p:tav tm="100000">
                                          <p:val>
                                            <p:strVal val="#ppt_x"/>
                                          </p:val>
                                        </p:tav>
                                      </p:tavLst>
                                    </p:anim>
                                    <p:anim calcmode="lin" valueType="num">
                                      <p:cBhvr additive="base">
                                        <p:cTn id="83" dur="3000" fill="hold"/>
                                        <p:tgtEl>
                                          <p:spTgt spid="5"/>
                                        </p:tgtEl>
                                        <p:attrNameLst>
                                          <p:attrName>ppt_y</p:attrName>
                                        </p:attrNameLst>
                                      </p:cBhvr>
                                      <p:tavLst>
                                        <p:tav tm="0">
                                          <p:val>
                                            <p:strVal val="1+#ppt_h/2"/>
                                          </p:val>
                                        </p:tav>
                                        <p:tav tm="100000">
                                          <p:val>
                                            <p:strVal val="#ppt_y"/>
                                          </p:val>
                                        </p:tav>
                                      </p:tavLst>
                                    </p:anim>
                                  </p:childTnLst>
                                </p:cTn>
                              </p:par>
                              <p:par>
                                <p:cTn id="84" presetID="2" presetClass="entr" presetSubtype="6" fill="hold" grpId="2"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additive="base">
                                        <p:cTn id="86" dur="3000" fill="hold"/>
                                        <p:tgtEl>
                                          <p:spTgt spid="9"/>
                                        </p:tgtEl>
                                        <p:attrNameLst>
                                          <p:attrName>ppt_x</p:attrName>
                                        </p:attrNameLst>
                                      </p:cBhvr>
                                      <p:tavLst>
                                        <p:tav tm="0">
                                          <p:val>
                                            <p:strVal val="1+#ppt_w/2"/>
                                          </p:val>
                                        </p:tav>
                                        <p:tav tm="100000">
                                          <p:val>
                                            <p:strVal val="#ppt_x"/>
                                          </p:val>
                                        </p:tav>
                                      </p:tavLst>
                                    </p:anim>
                                    <p:anim calcmode="lin" valueType="num">
                                      <p:cBhvr additive="base">
                                        <p:cTn id="87" dur="3000" fill="hold"/>
                                        <p:tgtEl>
                                          <p:spTgt spid="9"/>
                                        </p:tgtEl>
                                        <p:attrNameLst>
                                          <p:attrName>ppt_y</p:attrName>
                                        </p:attrNameLst>
                                      </p:cBhvr>
                                      <p:tavLst>
                                        <p:tav tm="0">
                                          <p:val>
                                            <p:strVal val="1+#ppt_h/2"/>
                                          </p:val>
                                        </p:tav>
                                        <p:tav tm="100000">
                                          <p:val>
                                            <p:strVal val="#ppt_y"/>
                                          </p:val>
                                        </p:tav>
                                      </p:tavLst>
                                    </p:anim>
                                  </p:childTnLst>
                                </p:cTn>
                              </p:par>
                              <p:par>
                                <p:cTn id="88" presetID="2" presetClass="entr" presetSubtype="6" fill="hold" grpId="2" nodeType="withEffect">
                                  <p:stCondLst>
                                    <p:cond delay="0"/>
                                  </p:stCondLst>
                                  <p:childTnLst>
                                    <p:set>
                                      <p:cBhvr>
                                        <p:cTn id="89" dur="1" fill="hold">
                                          <p:stCondLst>
                                            <p:cond delay="0"/>
                                          </p:stCondLst>
                                        </p:cTn>
                                        <p:tgtEl>
                                          <p:spTgt spid="13"/>
                                        </p:tgtEl>
                                        <p:attrNameLst>
                                          <p:attrName>style.visibility</p:attrName>
                                        </p:attrNameLst>
                                      </p:cBhvr>
                                      <p:to>
                                        <p:strVal val="visible"/>
                                      </p:to>
                                    </p:set>
                                    <p:anim calcmode="lin" valueType="num">
                                      <p:cBhvr additive="base">
                                        <p:cTn id="90" dur="3000" fill="hold"/>
                                        <p:tgtEl>
                                          <p:spTgt spid="13"/>
                                        </p:tgtEl>
                                        <p:attrNameLst>
                                          <p:attrName>ppt_x</p:attrName>
                                        </p:attrNameLst>
                                      </p:cBhvr>
                                      <p:tavLst>
                                        <p:tav tm="0">
                                          <p:val>
                                            <p:strVal val="1+#ppt_w/2"/>
                                          </p:val>
                                        </p:tav>
                                        <p:tav tm="100000">
                                          <p:val>
                                            <p:strVal val="#ppt_x"/>
                                          </p:val>
                                        </p:tav>
                                      </p:tavLst>
                                    </p:anim>
                                    <p:anim calcmode="lin" valueType="num">
                                      <p:cBhvr additive="base">
                                        <p:cTn id="91" dur="3000" fill="hold"/>
                                        <p:tgtEl>
                                          <p:spTgt spid="13"/>
                                        </p:tgtEl>
                                        <p:attrNameLst>
                                          <p:attrName>ppt_y</p:attrName>
                                        </p:attrNameLst>
                                      </p:cBhvr>
                                      <p:tavLst>
                                        <p:tav tm="0">
                                          <p:val>
                                            <p:strVal val="1+#ppt_h/2"/>
                                          </p:val>
                                        </p:tav>
                                        <p:tav tm="100000">
                                          <p:val>
                                            <p:strVal val="#ppt_y"/>
                                          </p:val>
                                        </p:tav>
                                      </p:tavLst>
                                    </p:anim>
                                  </p:childTnLst>
                                </p:cTn>
                              </p:par>
                              <p:par>
                                <p:cTn id="92" presetID="2" presetClass="entr" presetSubtype="12" fill="hold" grpId="2"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additive="base">
                                        <p:cTn id="94" dur="3000" fill="hold"/>
                                        <p:tgtEl>
                                          <p:spTgt spid="8"/>
                                        </p:tgtEl>
                                        <p:attrNameLst>
                                          <p:attrName>ppt_x</p:attrName>
                                        </p:attrNameLst>
                                      </p:cBhvr>
                                      <p:tavLst>
                                        <p:tav tm="0">
                                          <p:val>
                                            <p:strVal val="0-#ppt_w/2"/>
                                          </p:val>
                                        </p:tav>
                                        <p:tav tm="100000">
                                          <p:val>
                                            <p:strVal val="#ppt_x"/>
                                          </p:val>
                                        </p:tav>
                                      </p:tavLst>
                                    </p:anim>
                                    <p:anim calcmode="lin" valueType="num">
                                      <p:cBhvr additive="base">
                                        <p:cTn id="95" dur="3000" fill="hold"/>
                                        <p:tgtEl>
                                          <p:spTgt spid="8"/>
                                        </p:tgtEl>
                                        <p:attrNameLst>
                                          <p:attrName>ppt_y</p:attrName>
                                        </p:attrNameLst>
                                      </p:cBhvr>
                                      <p:tavLst>
                                        <p:tav tm="0">
                                          <p:val>
                                            <p:strVal val="1+#ppt_h/2"/>
                                          </p:val>
                                        </p:tav>
                                        <p:tav tm="100000">
                                          <p:val>
                                            <p:strVal val="#ppt_y"/>
                                          </p:val>
                                        </p:tav>
                                      </p:tavLst>
                                    </p:anim>
                                  </p:childTnLst>
                                </p:cTn>
                              </p:par>
                              <p:par>
                                <p:cTn id="96" presetID="2" presetClass="entr" presetSubtype="12" fill="hold" grpId="2" nodeType="withEffect">
                                  <p:stCondLst>
                                    <p:cond delay="0"/>
                                  </p:stCondLst>
                                  <p:childTnLst>
                                    <p:set>
                                      <p:cBhvr>
                                        <p:cTn id="97" dur="1" fill="hold">
                                          <p:stCondLst>
                                            <p:cond delay="0"/>
                                          </p:stCondLst>
                                        </p:cTn>
                                        <p:tgtEl>
                                          <p:spTgt spid="10"/>
                                        </p:tgtEl>
                                        <p:attrNameLst>
                                          <p:attrName>style.visibility</p:attrName>
                                        </p:attrNameLst>
                                      </p:cBhvr>
                                      <p:to>
                                        <p:strVal val="visible"/>
                                      </p:to>
                                    </p:set>
                                    <p:anim calcmode="lin" valueType="num">
                                      <p:cBhvr additive="base">
                                        <p:cTn id="98" dur="3000" fill="hold"/>
                                        <p:tgtEl>
                                          <p:spTgt spid="10"/>
                                        </p:tgtEl>
                                        <p:attrNameLst>
                                          <p:attrName>ppt_x</p:attrName>
                                        </p:attrNameLst>
                                      </p:cBhvr>
                                      <p:tavLst>
                                        <p:tav tm="0">
                                          <p:val>
                                            <p:strVal val="0-#ppt_w/2"/>
                                          </p:val>
                                        </p:tav>
                                        <p:tav tm="100000">
                                          <p:val>
                                            <p:strVal val="#ppt_x"/>
                                          </p:val>
                                        </p:tav>
                                      </p:tavLst>
                                    </p:anim>
                                    <p:anim calcmode="lin" valueType="num">
                                      <p:cBhvr additive="base">
                                        <p:cTn id="99" dur="3000" fill="hold"/>
                                        <p:tgtEl>
                                          <p:spTgt spid="10"/>
                                        </p:tgtEl>
                                        <p:attrNameLst>
                                          <p:attrName>ppt_y</p:attrName>
                                        </p:attrNameLst>
                                      </p:cBhvr>
                                      <p:tavLst>
                                        <p:tav tm="0">
                                          <p:val>
                                            <p:strVal val="1+#ppt_h/2"/>
                                          </p:val>
                                        </p:tav>
                                        <p:tav tm="100000">
                                          <p:val>
                                            <p:strVal val="#ppt_y"/>
                                          </p:val>
                                        </p:tav>
                                      </p:tavLst>
                                    </p:anim>
                                  </p:childTnLst>
                                </p:cTn>
                              </p:par>
                              <p:par>
                                <p:cTn id="100" presetID="2" presetClass="entr" presetSubtype="12" fill="hold" grpId="2" nodeType="withEffect">
                                  <p:stCondLst>
                                    <p:cond delay="0"/>
                                  </p:stCondLst>
                                  <p:childTnLst>
                                    <p:set>
                                      <p:cBhvr>
                                        <p:cTn id="101" dur="1" fill="hold">
                                          <p:stCondLst>
                                            <p:cond delay="0"/>
                                          </p:stCondLst>
                                        </p:cTn>
                                        <p:tgtEl>
                                          <p:spTgt spid="16"/>
                                        </p:tgtEl>
                                        <p:attrNameLst>
                                          <p:attrName>style.visibility</p:attrName>
                                        </p:attrNameLst>
                                      </p:cBhvr>
                                      <p:to>
                                        <p:strVal val="visible"/>
                                      </p:to>
                                    </p:set>
                                    <p:anim calcmode="lin" valueType="num">
                                      <p:cBhvr additive="base">
                                        <p:cTn id="102" dur="3000" fill="hold"/>
                                        <p:tgtEl>
                                          <p:spTgt spid="16"/>
                                        </p:tgtEl>
                                        <p:attrNameLst>
                                          <p:attrName>ppt_x</p:attrName>
                                        </p:attrNameLst>
                                      </p:cBhvr>
                                      <p:tavLst>
                                        <p:tav tm="0">
                                          <p:val>
                                            <p:strVal val="0-#ppt_w/2"/>
                                          </p:val>
                                        </p:tav>
                                        <p:tav tm="100000">
                                          <p:val>
                                            <p:strVal val="#ppt_x"/>
                                          </p:val>
                                        </p:tav>
                                      </p:tavLst>
                                    </p:anim>
                                    <p:anim calcmode="lin" valueType="num">
                                      <p:cBhvr additive="base">
                                        <p:cTn id="103" dur="3000" fill="hold"/>
                                        <p:tgtEl>
                                          <p:spTgt spid="16"/>
                                        </p:tgtEl>
                                        <p:attrNameLst>
                                          <p:attrName>ppt_y</p:attrName>
                                        </p:attrNameLst>
                                      </p:cBhvr>
                                      <p:tavLst>
                                        <p:tav tm="0">
                                          <p:val>
                                            <p:strVal val="1+#ppt_h/2"/>
                                          </p:val>
                                        </p:tav>
                                        <p:tav tm="100000">
                                          <p:val>
                                            <p:strVal val="#ppt_y"/>
                                          </p:val>
                                        </p:tav>
                                      </p:tavLst>
                                    </p:anim>
                                  </p:childTnLst>
                                </p:cTn>
                              </p:par>
                              <p:par>
                                <p:cTn id="104" presetID="2" presetClass="entr" presetSubtype="3" fill="hold" grpId="2" nodeType="withEffect">
                                  <p:stCondLst>
                                    <p:cond delay="0"/>
                                  </p:stCondLst>
                                  <p:childTnLst>
                                    <p:set>
                                      <p:cBhvr>
                                        <p:cTn id="105" dur="1" fill="hold">
                                          <p:stCondLst>
                                            <p:cond delay="0"/>
                                          </p:stCondLst>
                                        </p:cTn>
                                        <p:tgtEl>
                                          <p:spTgt spid="7"/>
                                        </p:tgtEl>
                                        <p:attrNameLst>
                                          <p:attrName>style.visibility</p:attrName>
                                        </p:attrNameLst>
                                      </p:cBhvr>
                                      <p:to>
                                        <p:strVal val="visible"/>
                                      </p:to>
                                    </p:set>
                                    <p:anim calcmode="lin" valueType="num">
                                      <p:cBhvr additive="base">
                                        <p:cTn id="106" dur="3000" fill="hold"/>
                                        <p:tgtEl>
                                          <p:spTgt spid="7"/>
                                        </p:tgtEl>
                                        <p:attrNameLst>
                                          <p:attrName>ppt_x</p:attrName>
                                        </p:attrNameLst>
                                      </p:cBhvr>
                                      <p:tavLst>
                                        <p:tav tm="0">
                                          <p:val>
                                            <p:strVal val="1+#ppt_w/2"/>
                                          </p:val>
                                        </p:tav>
                                        <p:tav tm="100000">
                                          <p:val>
                                            <p:strVal val="#ppt_x"/>
                                          </p:val>
                                        </p:tav>
                                      </p:tavLst>
                                    </p:anim>
                                    <p:anim calcmode="lin" valueType="num">
                                      <p:cBhvr additive="base">
                                        <p:cTn id="107" dur="3000" fill="hold"/>
                                        <p:tgtEl>
                                          <p:spTgt spid="7"/>
                                        </p:tgtEl>
                                        <p:attrNameLst>
                                          <p:attrName>ppt_y</p:attrName>
                                        </p:attrNameLst>
                                      </p:cBhvr>
                                      <p:tavLst>
                                        <p:tav tm="0">
                                          <p:val>
                                            <p:strVal val="0-#ppt_h/2"/>
                                          </p:val>
                                        </p:tav>
                                        <p:tav tm="100000">
                                          <p:val>
                                            <p:strVal val="#ppt_y"/>
                                          </p:val>
                                        </p:tav>
                                      </p:tavLst>
                                    </p:anim>
                                  </p:childTnLst>
                                </p:cTn>
                              </p:par>
                              <p:par>
                                <p:cTn id="108" presetID="2" presetClass="entr" presetSubtype="3" fill="hold" grpId="2" nodeType="withEffect">
                                  <p:stCondLst>
                                    <p:cond delay="0"/>
                                  </p:stCondLst>
                                  <p:childTnLst>
                                    <p:set>
                                      <p:cBhvr>
                                        <p:cTn id="109" dur="1" fill="hold">
                                          <p:stCondLst>
                                            <p:cond delay="0"/>
                                          </p:stCondLst>
                                        </p:cTn>
                                        <p:tgtEl>
                                          <p:spTgt spid="11"/>
                                        </p:tgtEl>
                                        <p:attrNameLst>
                                          <p:attrName>style.visibility</p:attrName>
                                        </p:attrNameLst>
                                      </p:cBhvr>
                                      <p:to>
                                        <p:strVal val="visible"/>
                                      </p:to>
                                    </p:set>
                                    <p:anim calcmode="lin" valueType="num">
                                      <p:cBhvr additive="base">
                                        <p:cTn id="110" dur="3000" fill="hold"/>
                                        <p:tgtEl>
                                          <p:spTgt spid="11"/>
                                        </p:tgtEl>
                                        <p:attrNameLst>
                                          <p:attrName>ppt_x</p:attrName>
                                        </p:attrNameLst>
                                      </p:cBhvr>
                                      <p:tavLst>
                                        <p:tav tm="0">
                                          <p:val>
                                            <p:strVal val="1+#ppt_w/2"/>
                                          </p:val>
                                        </p:tav>
                                        <p:tav tm="100000">
                                          <p:val>
                                            <p:strVal val="#ppt_x"/>
                                          </p:val>
                                        </p:tav>
                                      </p:tavLst>
                                    </p:anim>
                                    <p:anim calcmode="lin" valueType="num">
                                      <p:cBhvr additive="base">
                                        <p:cTn id="111" dur="3000" fill="hold"/>
                                        <p:tgtEl>
                                          <p:spTgt spid="11"/>
                                        </p:tgtEl>
                                        <p:attrNameLst>
                                          <p:attrName>ppt_y</p:attrName>
                                        </p:attrNameLst>
                                      </p:cBhvr>
                                      <p:tavLst>
                                        <p:tav tm="0">
                                          <p:val>
                                            <p:strVal val="0-#ppt_h/2"/>
                                          </p:val>
                                        </p:tav>
                                        <p:tav tm="100000">
                                          <p:val>
                                            <p:strVal val="#ppt_y"/>
                                          </p:val>
                                        </p:tav>
                                      </p:tavLst>
                                    </p:anim>
                                  </p:childTnLst>
                                </p:cTn>
                              </p:par>
                              <p:par>
                                <p:cTn id="112" presetID="2" presetClass="entr" presetSubtype="3" fill="hold" grpId="2" nodeType="withEffect">
                                  <p:stCondLst>
                                    <p:cond delay="0"/>
                                  </p:stCondLst>
                                  <p:childTnLst>
                                    <p:set>
                                      <p:cBhvr>
                                        <p:cTn id="113" dur="1" fill="hold">
                                          <p:stCondLst>
                                            <p:cond delay="0"/>
                                          </p:stCondLst>
                                        </p:cTn>
                                        <p:tgtEl>
                                          <p:spTgt spid="14"/>
                                        </p:tgtEl>
                                        <p:attrNameLst>
                                          <p:attrName>style.visibility</p:attrName>
                                        </p:attrNameLst>
                                      </p:cBhvr>
                                      <p:to>
                                        <p:strVal val="visible"/>
                                      </p:to>
                                    </p:set>
                                    <p:anim calcmode="lin" valueType="num">
                                      <p:cBhvr additive="base">
                                        <p:cTn id="114" dur="3000" fill="hold"/>
                                        <p:tgtEl>
                                          <p:spTgt spid="14"/>
                                        </p:tgtEl>
                                        <p:attrNameLst>
                                          <p:attrName>ppt_x</p:attrName>
                                        </p:attrNameLst>
                                      </p:cBhvr>
                                      <p:tavLst>
                                        <p:tav tm="0">
                                          <p:val>
                                            <p:strVal val="1+#ppt_w/2"/>
                                          </p:val>
                                        </p:tav>
                                        <p:tav tm="100000">
                                          <p:val>
                                            <p:strVal val="#ppt_x"/>
                                          </p:val>
                                        </p:tav>
                                      </p:tavLst>
                                    </p:anim>
                                    <p:anim calcmode="lin" valueType="num">
                                      <p:cBhvr additive="base">
                                        <p:cTn id="115" dur="3000" fill="hold"/>
                                        <p:tgtEl>
                                          <p:spTgt spid="14"/>
                                        </p:tgtEl>
                                        <p:attrNameLst>
                                          <p:attrName>ppt_y</p:attrName>
                                        </p:attrNameLst>
                                      </p:cBhvr>
                                      <p:tavLst>
                                        <p:tav tm="0">
                                          <p:val>
                                            <p:strVal val="0-#ppt_h/2"/>
                                          </p:val>
                                        </p:tav>
                                        <p:tav tm="100000">
                                          <p:val>
                                            <p:strVal val="#ppt_y"/>
                                          </p:val>
                                        </p:tav>
                                      </p:tavLst>
                                    </p:anim>
                                  </p:childTnLst>
                                </p:cTn>
                              </p:par>
                              <p:par>
                                <p:cTn id="116" presetID="2" presetClass="entr" presetSubtype="9" fill="hold" grpId="2" nodeType="withEffect">
                                  <p:stCondLst>
                                    <p:cond delay="0"/>
                                  </p:stCondLst>
                                  <p:childTnLst>
                                    <p:set>
                                      <p:cBhvr>
                                        <p:cTn id="117" dur="1" fill="hold">
                                          <p:stCondLst>
                                            <p:cond delay="0"/>
                                          </p:stCondLst>
                                        </p:cTn>
                                        <p:tgtEl>
                                          <p:spTgt spid="6"/>
                                        </p:tgtEl>
                                        <p:attrNameLst>
                                          <p:attrName>style.visibility</p:attrName>
                                        </p:attrNameLst>
                                      </p:cBhvr>
                                      <p:to>
                                        <p:strVal val="visible"/>
                                      </p:to>
                                    </p:set>
                                    <p:anim calcmode="lin" valueType="num">
                                      <p:cBhvr additive="base">
                                        <p:cTn id="118" dur="3000" fill="hold"/>
                                        <p:tgtEl>
                                          <p:spTgt spid="6"/>
                                        </p:tgtEl>
                                        <p:attrNameLst>
                                          <p:attrName>ppt_x</p:attrName>
                                        </p:attrNameLst>
                                      </p:cBhvr>
                                      <p:tavLst>
                                        <p:tav tm="0">
                                          <p:val>
                                            <p:strVal val="0-#ppt_w/2"/>
                                          </p:val>
                                        </p:tav>
                                        <p:tav tm="100000">
                                          <p:val>
                                            <p:strVal val="#ppt_x"/>
                                          </p:val>
                                        </p:tav>
                                      </p:tavLst>
                                    </p:anim>
                                    <p:anim calcmode="lin" valueType="num">
                                      <p:cBhvr additive="base">
                                        <p:cTn id="119" dur="3000" fill="hold"/>
                                        <p:tgtEl>
                                          <p:spTgt spid="6"/>
                                        </p:tgtEl>
                                        <p:attrNameLst>
                                          <p:attrName>ppt_y</p:attrName>
                                        </p:attrNameLst>
                                      </p:cBhvr>
                                      <p:tavLst>
                                        <p:tav tm="0">
                                          <p:val>
                                            <p:strVal val="0-#ppt_h/2"/>
                                          </p:val>
                                        </p:tav>
                                        <p:tav tm="100000">
                                          <p:val>
                                            <p:strVal val="#ppt_y"/>
                                          </p:val>
                                        </p:tav>
                                      </p:tavLst>
                                    </p:anim>
                                  </p:childTnLst>
                                </p:cTn>
                              </p:par>
                              <p:par>
                                <p:cTn id="120" presetID="2" presetClass="entr" presetSubtype="9" fill="hold" grpId="2" nodeType="withEffect">
                                  <p:stCondLst>
                                    <p:cond delay="0"/>
                                  </p:stCondLst>
                                  <p:childTnLst>
                                    <p:set>
                                      <p:cBhvr>
                                        <p:cTn id="121" dur="1" fill="hold">
                                          <p:stCondLst>
                                            <p:cond delay="0"/>
                                          </p:stCondLst>
                                        </p:cTn>
                                        <p:tgtEl>
                                          <p:spTgt spid="12"/>
                                        </p:tgtEl>
                                        <p:attrNameLst>
                                          <p:attrName>style.visibility</p:attrName>
                                        </p:attrNameLst>
                                      </p:cBhvr>
                                      <p:to>
                                        <p:strVal val="visible"/>
                                      </p:to>
                                    </p:set>
                                    <p:anim calcmode="lin" valueType="num">
                                      <p:cBhvr additive="base">
                                        <p:cTn id="122" dur="3000" fill="hold"/>
                                        <p:tgtEl>
                                          <p:spTgt spid="12"/>
                                        </p:tgtEl>
                                        <p:attrNameLst>
                                          <p:attrName>ppt_x</p:attrName>
                                        </p:attrNameLst>
                                      </p:cBhvr>
                                      <p:tavLst>
                                        <p:tav tm="0">
                                          <p:val>
                                            <p:strVal val="0-#ppt_w/2"/>
                                          </p:val>
                                        </p:tav>
                                        <p:tav tm="100000">
                                          <p:val>
                                            <p:strVal val="#ppt_x"/>
                                          </p:val>
                                        </p:tav>
                                      </p:tavLst>
                                    </p:anim>
                                    <p:anim calcmode="lin" valueType="num">
                                      <p:cBhvr additive="base">
                                        <p:cTn id="123" dur="3000" fill="hold"/>
                                        <p:tgtEl>
                                          <p:spTgt spid="12"/>
                                        </p:tgtEl>
                                        <p:attrNameLst>
                                          <p:attrName>ppt_y</p:attrName>
                                        </p:attrNameLst>
                                      </p:cBhvr>
                                      <p:tavLst>
                                        <p:tav tm="0">
                                          <p:val>
                                            <p:strVal val="0-#ppt_h/2"/>
                                          </p:val>
                                        </p:tav>
                                        <p:tav tm="100000">
                                          <p:val>
                                            <p:strVal val="#ppt_y"/>
                                          </p:val>
                                        </p:tav>
                                      </p:tavLst>
                                    </p:anim>
                                  </p:childTnLst>
                                </p:cTn>
                              </p:par>
                              <p:par>
                                <p:cTn id="124" presetID="2" presetClass="entr" presetSubtype="9" fill="hold" grpId="2" nodeType="withEffect">
                                  <p:stCondLst>
                                    <p:cond delay="0"/>
                                  </p:stCondLst>
                                  <p:childTnLst>
                                    <p:set>
                                      <p:cBhvr>
                                        <p:cTn id="125" dur="1" fill="hold">
                                          <p:stCondLst>
                                            <p:cond delay="0"/>
                                          </p:stCondLst>
                                        </p:cTn>
                                        <p:tgtEl>
                                          <p:spTgt spid="15"/>
                                        </p:tgtEl>
                                        <p:attrNameLst>
                                          <p:attrName>style.visibility</p:attrName>
                                        </p:attrNameLst>
                                      </p:cBhvr>
                                      <p:to>
                                        <p:strVal val="visible"/>
                                      </p:to>
                                    </p:set>
                                    <p:anim calcmode="lin" valueType="num">
                                      <p:cBhvr additive="base">
                                        <p:cTn id="126" dur="3000" fill="hold"/>
                                        <p:tgtEl>
                                          <p:spTgt spid="15"/>
                                        </p:tgtEl>
                                        <p:attrNameLst>
                                          <p:attrName>ppt_x</p:attrName>
                                        </p:attrNameLst>
                                      </p:cBhvr>
                                      <p:tavLst>
                                        <p:tav tm="0">
                                          <p:val>
                                            <p:strVal val="0-#ppt_w/2"/>
                                          </p:val>
                                        </p:tav>
                                        <p:tav tm="100000">
                                          <p:val>
                                            <p:strVal val="#ppt_x"/>
                                          </p:val>
                                        </p:tav>
                                      </p:tavLst>
                                    </p:anim>
                                    <p:anim calcmode="lin" valueType="num">
                                      <p:cBhvr additive="base">
                                        <p:cTn id="127" dur="3000" fill="hold"/>
                                        <p:tgtEl>
                                          <p:spTgt spid="15"/>
                                        </p:tgtEl>
                                        <p:attrNameLst>
                                          <p:attrName>ppt_y</p:attrName>
                                        </p:attrNameLst>
                                      </p:cBhvr>
                                      <p:tavLst>
                                        <p:tav tm="0">
                                          <p:val>
                                            <p:strVal val="0-#ppt_h/2"/>
                                          </p:val>
                                        </p:tav>
                                        <p:tav tm="100000">
                                          <p:val>
                                            <p:strVal val="#ppt_y"/>
                                          </p:val>
                                        </p:tav>
                                      </p:tavLst>
                                    </p:anim>
                                  </p:childTnLst>
                                </p:cTn>
                              </p:par>
                            </p:childTnLst>
                          </p:cTn>
                        </p:par>
                        <p:par>
                          <p:cTn id="128" fill="hold">
                            <p:stCondLst>
                              <p:cond delay="3000"/>
                            </p:stCondLst>
                            <p:childTnLst>
                              <p:par>
                                <p:cTn id="129" presetID="16" presetClass="exit" presetSubtype="42" fill="hold" grpId="3" nodeType="afterEffect">
                                  <p:stCondLst>
                                    <p:cond delay="0"/>
                                  </p:stCondLst>
                                  <p:childTnLst>
                                    <p:animEffect transition="out" filter="barn(outHorizontal)">
                                      <p:cBhvr>
                                        <p:cTn id="130" dur="3000"/>
                                        <p:tgtEl>
                                          <p:spTgt spid="5"/>
                                        </p:tgtEl>
                                      </p:cBhvr>
                                    </p:animEffect>
                                    <p:set>
                                      <p:cBhvr>
                                        <p:cTn id="131" dur="1" fill="hold">
                                          <p:stCondLst>
                                            <p:cond delay="2999"/>
                                          </p:stCondLst>
                                        </p:cTn>
                                        <p:tgtEl>
                                          <p:spTgt spid="5"/>
                                        </p:tgtEl>
                                        <p:attrNameLst>
                                          <p:attrName>style.visibility</p:attrName>
                                        </p:attrNameLst>
                                      </p:cBhvr>
                                      <p:to>
                                        <p:strVal val="hidden"/>
                                      </p:to>
                                    </p:set>
                                  </p:childTnLst>
                                </p:cTn>
                              </p:par>
                              <p:par>
                                <p:cTn id="132" presetID="16" presetClass="exit" presetSubtype="42" fill="hold" grpId="3" nodeType="withEffect">
                                  <p:stCondLst>
                                    <p:cond delay="0"/>
                                  </p:stCondLst>
                                  <p:childTnLst>
                                    <p:animEffect transition="out" filter="barn(outHorizontal)">
                                      <p:cBhvr>
                                        <p:cTn id="133" dur="3000"/>
                                        <p:tgtEl>
                                          <p:spTgt spid="9"/>
                                        </p:tgtEl>
                                      </p:cBhvr>
                                    </p:animEffect>
                                    <p:set>
                                      <p:cBhvr>
                                        <p:cTn id="134" dur="1" fill="hold">
                                          <p:stCondLst>
                                            <p:cond delay="2999"/>
                                          </p:stCondLst>
                                        </p:cTn>
                                        <p:tgtEl>
                                          <p:spTgt spid="9"/>
                                        </p:tgtEl>
                                        <p:attrNameLst>
                                          <p:attrName>style.visibility</p:attrName>
                                        </p:attrNameLst>
                                      </p:cBhvr>
                                      <p:to>
                                        <p:strVal val="hidden"/>
                                      </p:to>
                                    </p:set>
                                  </p:childTnLst>
                                </p:cTn>
                              </p:par>
                              <p:par>
                                <p:cTn id="135" presetID="16" presetClass="exit" presetSubtype="42" fill="hold" grpId="3" nodeType="withEffect">
                                  <p:stCondLst>
                                    <p:cond delay="0"/>
                                  </p:stCondLst>
                                  <p:childTnLst>
                                    <p:animEffect transition="out" filter="barn(outHorizontal)">
                                      <p:cBhvr>
                                        <p:cTn id="136" dur="3000"/>
                                        <p:tgtEl>
                                          <p:spTgt spid="13"/>
                                        </p:tgtEl>
                                      </p:cBhvr>
                                    </p:animEffect>
                                    <p:set>
                                      <p:cBhvr>
                                        <p:cTn id="137" dur="1" fill="hold">
                                          <p:stCondLst>
                                            <p:cond delay="2999"/>
                                          </p:stCondLst>
                                        </p:cTn>
                                        <p:tgtEl>
                                          <p:spTgt spid="13"/>
                                        </p:tgtEl>
                                        <p:attrNameLst>
                                          <p:attrName>style.visibility</p:attrName>
                                        </p:attrNameLst>
                                      </p:cBhvr>
                                      <p:to>
                                        <p:strVal val="hidden"/>
                                      </p:to>
                                    </p:set>
                                  </p:childTnLst>
                                </p:cTn>
                              </p:par>
                              <p:par>
                                <p:cTn id="138" presetID="16" presetClass="exit" presetSubtype="42" fill="hold" grpId="3" nodeType="withEffect">
                                  <p:stCondLst>
                                    <p:cond delay="0"/>
                                  </p:stCondLst>
                                  <p:childTnLst>
                                    <p:animEffect transition="out" filter="barn(outHorizontal)">
                                      <p:cBhvr>
                                        <p:cTn id="139" dur="3000"/>
                                        <p:tgtEl>
                                          <p:spTgt spid="8"/>
                                        </p:tgtEl>
                                      </p:cBhvr>
                                    </p:animEffect>
                                    <p:set>
                                      <p:cBhvr>
                                        <p:cTn id="140" dur="1" fill="hold">
                                          <p:stCondLst>
                                            <p:cond delay="2999"/>
                                          </p:stCondLst>
                                        </p:cTn>
                                        <p:tgtEl>
                                          <p:spTgt spid="8"/>
                                        </p:tgtEl>
                                        <p:attrNameLst>
                                          <p:attrName>style.visibility</p:attrName>
                                        </p:attrNameLst>
                                      </p:cBhvr>
                                      <p:to>
                                        <p:strVal val="hidden"/>
                                      </p:to>
                                    </p:set>
                                  </p:childTnLst>
                                </p:cTn>
                              </p:par>
                              <p:par>
                                <p:cTn id="141" presetID="16" presetClass="exit" presetSubtype="42" fill="hold" grpId="3" nodeType="withEffect">
                                  <p:stCondLst>
                                    <p:cond delay="0"/>
                                  </p:stCondLst>
                                  <p:childTnLst>
                                    <p:animEffect transition="out" filter="barn(outHorizontal)">
                                      <p:cBhvr>
                                        <p:cTn id="142" dur="3000"/>
                                        <p:tgtEl>
                                          <p:spTgt spid="10"/>
                                        </p:tgtEl>
                                      </p:cBhvr>
                                    </p:animEffect>
                                    <p:set>
                                      <p:cBhvr>
                                        <p:cTn id="143" dur="1" fill="hold">
                                          <p:stCondLst>
                                            <p:cond delay="2999"/>
                                          </p:stCondLst>
                                        </p:cTn>
                                        <p:tgtEl>
                                          <p:spTgt spid="10"/>
                                        </p:tgtEl>
                                        <p:attrNameLst>
                                          <p:attrName>style.visibility</p:attrName>
                                        </p:attrNameLst>
                                      </p:cBhvr>
                                      <p:to>
                                        <p:strVal val="hidden"/>
                                      </p:to>
                                    </p:set>
                                  </p:childTnLst>
                                </p:cTn>
                              </p:par>
                              <p:par>
                                <p:cTn id="144" presetID="16" presetClass="exit" presetSubtype="42" fill="hold" grpId="3" nodeType="withEffect">
                                  <p:stCondLst>
                                    <p:cond delay="0"/>
                                  </p:stCondLst>
                                  <p:childTnLst>
                                    <p:animEffect transition="out" filter="barn(outHorizontal)">
                                      <p:cBhvr>
                                        <p:cTn id="145" dur="3000"/>
                                        <p:tgtEl>
                                          <p:spTgt spid="16"/>
                                        </p:tgtEl>
                                      </p:cBhvr>
                                    </p:animEffect>
                                    <p:set>
                                      <p:cBhvr>
                                        <p:cTn id="146" dur="1" fill="hold">
                                          <p:stCondLst>
                                            <p:cond delay="2999"/>
                                          </p:stCondLst>
                                        </p:cTn>
                                        <p:tgtEl>
                                          <p:spTgt spid="16"/>
                                        </p:tgtEl>
                                        <p:attrNameLst>
                                          <p:attrName>style.visibility</p:attrName>
                                        </p:attrNameLst>
                                      </p:cBhvr>
                                      <p:to>
                                        <p:strVal val="hidden"/>
                                      </p:to>
                                    </p:set>
                                  </p:childTnLst>
                                </p:cTn>
                              </p:par>
                              <p:par>
                                <p:cTn id="147" presetID="16" presetClass="exit" presetSubtype="42" fill="hold" grpId="3" nodeType="withEffect">
                                  <p:stCondLst>
                                    <p:cond delay="0"/>
                                  </p:stCondLst>
                                  <p:childTnLst>
                                    <p:animEffect transition="out" filter="barn(outHorizontal)">
                                      <p:cBhvr>
                                        <p:cTn id="148" dur="3000"/>
                                        <p:tgtEl>
                                          <p:spTgt spid="6"/>
                                        </p:tgtEl>
                                      </p:cBhvr>
                                    </p:animEffect>
                                    <p:set>
                                      <p:cBhvr>
                                        <p:cTn id="149" dur="1" fill="hold">
                                          <p:stCondLst>
                                            <p:cond delay="2999"/>
                                          </p:stCondLst>
                                        </p:cTn>
                                        <p:tgtEl>
                                          <p:spTgt spid="6"/>
                                        </p:tgtEl>
                                        <p:attrNameLst>
                                          <p:attrName>style.visibility</p:attrName>
                                        </p:attrNameLst>
                                      </p:cBhvr>
                                      <p:to>
                                        <p:strVal val="hidden"/>
                                      </p:to>
                                    </p:set>
                                  </p:childTnLst>
                                </p:cTn>
                              </p:par>
                              <p:par>
                                <p:cTn id="150" presetID="16" presetClass="exit" presetSubtype="42" fill="hold" grpId="3" nodeType="withEffect">
                                  <p:stCondLst>
                                    <p:cond delay="0"/>
                                  </p:stCondLst>
                                  <p:childTnLst>
                                    <p:animEffect transition="out" filter="barn(outHorizontal)">
                                      <p:cBhvr>
                                        <p:cTn id="151" dur="3000"/>
                                        <p:tgtEl>
                                          <p:spTgt spid="12"/>
                                        </p:tgtEl>
                                      </p:cBhvr>
                                    </p:animEffect>
                                    <p:set>
                                      <p:cBhvr>
                                        <p:cTn id="152" dur="1" fill="hold">
                                          <p:stCondLst>
                                            <p:cond delay="2999"/>
                                          </p:stCondLst>
                                        </p:cTn>
                                        <p:tgtEl>
                                          <p:spTgt spid="12"/>
                                        </p:tgtEl>
                                        <p:attrNameLst>
                                          <p:attrName>style.visibility</p:attrName>
                                        </p:attrNameLst>
                                      </p:cBhvr>
                                      <p:to>
                                        <p:strVal val="hidden"/>
                                      </p:to>
                                    </p:set>
                                  </p:childTnLst>
                                </p:cTn>
                              </p:par>
                              <p:par>
                                <p:cTn id="153" presetID="16" presetClass="exit" presetSubtype="42" fill="hold" grpId="3" nodeType="withEffect">
                                  <p:stCondLst>
                                    <p:cond delay="0"/>
                                  </p:stCondLst>
                                  <p:childTnLst>
                                    <p:animEffect transition="out" filter="barn(outHorizontal)">
                                      <p:cBhvr>
                                        <p:cTn id="154" dur="3000"/>
                                        <p:tgtEl>
                                          <p:spTgt spid="15"/>
                                        </p:tgtEl>
                                      </p:cBhvr>
                                    </p:animEffect>
                                    <p:set>
                                      <p:cBhvr>
                                        <p:cTn id="155" dur="1" fill="hold">
                                          <p:stCondLst>
                                            <p:cond delay="2999"/>
                                          </p:stCondLst>
                                        </p:cTn>
                                        <p:tgtEl>
                                          <p:spTgt spid="15"/>
                                        </p:tgtEl>
                                        <p:attrNameLst>
                                          <p:attrName>style.visibility</p:attrName>
                                        </p:attrNameLst>
                                      </p:cBhvr>
                                      <p:to>
                                        <p:strVal val="hidden"/>
                                      </p:to>
                                    </p:set>
                                  </p:childTnLst>
                                </p:cTn>
                              </p:par>
                              <p:par>
                                <p:cTn id="156" presetID="16" presetClass="exit" presetSubtype="42" fill="hold" grpId="3" nodeType="withEffect">
                                  <p:stCondLst>
                                    <p:cond delay="0"/>
                                  </p:stCondLst>
                                  <p:childTnLst>
                                    <p:animEffect transition="out" filter="barn(outHorizontal)">
                                      <p:cBhvr>
                                        <p:cTn id="157" dur="3000"/>
                                        <p:tgtEl>
                                          <p:spTgt spid="7"/>
                                        </p:tgtEl>
                                      </p:cBhvr>
                                    </p:animEffect>
                                    <p:set>
                                      <p:cBhvr>
                                        <p:cTn id="158" dur="1" fill="hold">
                                          <p:stCondLst>
                                            <p:cond delay="2999"/>
                                          </p:stCondLst>
                                        </p:cTn>
                                        <p:tgtEl>
                                          <p:spTgt spid="7"/>
                                        </p:tgtEl>
                                        <p:attrNameLst>
                                          <p:attrName>style.visibility</p:attrName>
                                        </p:attrNameLst>
                                      </p:cBhvr>
                                      <p:to>
                                        <p:strVal val="hidden"/>
                                      </p:to>
                                    </p:set>
                                  </p:childTnLst>
                                </p:cTn>
                              </p:par>
                              <p:par>
                                <p:cTn id="159" presetID="16" presetClass="exit" presetSubtype="42" fill="hold" grpId="3" nodeType="withEffect">
                                  <p:stCondLst>
                                    <p:cond delay="0"/>
                                  </p:stCondLst>
                                  <p:childTnLst>
                                    <p:animEffect transition="out" filter="barn(outHorizontal)">
                                      <p:cBhvr>
                                        <p:cTn id="160" dur="3000"/>
                                        <p:tgtEl>
                                          <p:spTgt spid="11"/>
                                        </p:tgtEl>
                                      </p:cBhvr>
                                    </p:animEffect>
                                    <p:set>
                                      <p:cBhvr>
                                        <p:cTn id="161" dur="1" fill="hold">
                                          <p:stCondLst>
                                            <p:cond delay="2999"/>
                                          </p:stCondLst>
                                        </p:cTn>
                                        <p:tgtEl>
                                          <p:spTgt spid="11"/>
                                        </p:tgtEl>
                                        <p:attrNameLst>
                                          <p:attrName>style.visibility</p:attrName>
                                        </p:attrNameLst>
                                      </p:cBhvr>
                                      <p:to>
                                        <p:strVal val="hidden"/>
                                      </p:to>
                                    </p:set>
                                  </p:childTnLst>
                                </p:cTn>
                              </p:par>
                              <p:par>
                                <p:cTn id="162" presetID="16" presetClass="exit" presetSubtype="42" fill="hold" grpId="3" nodeType="withEffect">
                                  <p:stCondLst>
                                    <p:cond delay="0"/>
                                  </p:stCondLst>
                                  <p:childTnLst>
                                    <p:animEffect transition="out" filter="barn(outHorizontal)">
                                      <p:cBhvr>
                                        <p:cTn id="163" dur="3000"/>
                                        <p:tgtEl>
                                          <p:spTgt spid="14"/>
                                        </p:tgtEl>
                                      </p:cBhvr>
                                    </p:animEffect>
                                    <p:set>
                                      <p:cBhvr>
                                        <p:cTn id="164" dur="1" fill="hold">
                                          <p:stCondLst>
                                            <p:cond delay="2999"/>
                                          </p:stCondLst>
                                        </p:cTn>
                                        <p:tgtEl>
                                          <p:spTgt spid="14"/>
                                        </p:tgtEl>
                                        <p:attrNameLst>
                                          <p:attrName>style.visibility</p:attrName>
                                        </p:attrNameLst>
                                      </p:cBhvr>
                                      <p:to>
                                        <p:strVal val="hidden"/>
                                      </p:to>
                                    </p:set>
                                  </p:childTnLst>
                                </p:cTn>
                              </p:par>
                              <p:par>
                                <p:cTn id="165" presetID="2" presetClass="exit" presetSubtype="6" fill="hold" grpId="4" nodeType="withEffect">
                                  <p:stCondLst>
                                    <p:cond delay="0"/>
                                  </p:stCondLst>
                                  <p:childTnLst>
                                    <p:anim calcmode="lin" valueType="num">
                                      <p:cBhvr additive="base">
                                        <p:cTn id="166" dur="3000"/>
                                        <p:tgtEl>
                                          <p:spTgt spid="5"/>
                                        </p:tgtEl>
                                        <p:attrNameLst>
                                          <p:attrName>ppt_x</p:attrName>
                                        </p:attrNameLst>
                                      </p:cBhvr>
                                      <p:tavLst>
                                        <p:tav tm="0">
                                          <p:val>
                                            <p:strVal val="ppt_x"/>
                                          </p:val>
                                        </p:tav>
                                        <p:tav tm="100000">
                                          <p:val>
                                            <p:strVal val="1+ppt_w/2"/>
                                          </p:val>
                                        </p:tav>
                                      </p:tavLst>
                                    </p:anim>
                                    <p:anim calcmode="lin" valueType="num">
                                      <p:cBhvr additive="base">
                                        <p:cTn id="167" dur="3000"/>
                                        <p:tgtEl>
                                          <p:spTgt spid="5"/>
                                        </p:tgtEl>
                                        <p:attrNameLst>
                                          <p:attrName>ppt_y</p:attrName>
                                        </p:attrNameLst>
                                      </p:cBhvr>
                                      <p:tavLst>
                                        <p:tav tm="0">
                                          <p:val>
                                            <p:strVal val="ppt_y"/>
                                          </p:val>
                                        </p:tav>
                                        <p:tav tm="100000">
                                          <p:val>
                                            <p:strVal val="1+ppt_h/2"/>
                                          </p:val>
                                        </p:tav>
                                      </p:tavLst>
                                    </p:anim>
                                    <p:set>
                                      <p:cBhvr>
                                        <p:cTn id="168" dur="1" fill="hold">
                                          <p:stCondLst>
                                            <p:cond delay="2999"/>
                                          </p:stCondLst>
                                        </p:cTn>
                                        <p:tgtEl>
                                          <p:spTgt spid="5"/>
                                        </p:tgtEl>
                                        <p:attrNameLst>
                                          <p:attrName>style.visibility</p:attrName>
                                        </p:attrNameLst>
                                      </p:cBhvr>
                                      <p:to>
                                        <p:strVal val="hidden"/>
                                      </p:to>
                                    </p:set>
                                  </p:childTnLst>
                                </p:cTn>
                              </p:par>
                              <p:par>
                                <p:cTn id="169" presetID="2" presetClass="exit" presetSubtype="6" fill="hold" grpId="4" nodeType="withEffect">
                                  <p:stCondLst>
                                    <p:cond delay="0"/>
                                  </p:stCondLst>
                                  <p:childTnLst>
                                    <p:anim calcmode="lin" valueType="num">
                                      <p:cBhvr additive="base">
                                        <p:cTn id="170" dur="3000"/>
                                        <p:tgtEl>
                                          <p:spTgt spid="9"/>
                                        </p:tgtEl>
                                        <p:attrNameLst>
                                          <p:attrName>ppt_x</p:attrName>
                                        </p:attrNameLst>
                                      </p:cBhvr>
                                      <p:tavLst>
                                        <p:tav tm="0">
                                          <p:val>
                                            <p:strVal val="ppt_x"/>
                                          </p:val>
                                        </p:tav>
                                        <p:tav tm="100000">
                                          <p:val>
                                            <p:strVal val="1+ppt_w/2"/>
                                          </p:val>
                                        </p:tav>
                                      </p:tavLst>
                                    </p:anim>
                                    <p:anim calcmode="lin" valueType="num">
                                      <p:cBhvr additive="base">
                                        <p:cTn id="171" dur="3000"/>
                                        <p:tgtEl>
                                          <p:spTgt spid="9"/>
                                        </p:tgtEl>
                                        <p:attrNameLst>
                                          <p:attrName>ppt_y</p:attrName>
                                        </p:attrNameLst>
                                      </p:cBhvr>
                                      <p:tavLst>
                                        <p:tav tm="0">
                                          <p:val>
                                            <p:strVal val="ppt_y"/>
                                          </p:val>
                                        </p:tav>
                                        <p:tav tm="100000">
                                          <p:val>
                                            <p:strVal val="1+ppt_h/2"/>
                                          </p:val>
                                        </p:tav>
                                      </p:tavLst>
                                    </p:anim>
                                    <p:set>
                                      <p:cBhvr>
                                        <p:cTn id="172" dur="1" fill="hold">
                                          <p:stCondLst>
                                            <p:cond delay="2999"/>
                                          </p:stCondLst>
                                        </p:cTn>
                                        <p:tgtEl>
                                          <p:spTgt spid="9"/>
                                        </p:tgtEl>
                                        <p:attrNameLst>
                                          <p:attrName>style.visibility</p:attrName>
                                        </p:attrNameLst>
                                      </p:cBhvr>
                                      <p:to>
                                        <p:strVal val="hidden"/>
                                      </p:to>
                                    </p:set>
                                  </p:childTnLst>
                                </p:cTn>
                              </p:par>
                              <p:par>
                                <p:cTn id="173" presetID="2" presetClass="exit" presetSubtype="6" fill="hold" grpId="4" nodeType="withEffect">
                                  <p:stCondLst>
                                    <p:cond delay="0"/>
                                  </p:stCondLst>
                                  <p:childTnLst>
                                    <p:anim calcmode="lin" valueType="num">
                                      <p:cBhvr additive="base">
                                        <p:cTn id="174" dur="3000"/>
                                        <p:tgtEl>
                                          <p:spTgt spid="13"/>
                                        </p:tgtEl>
                                        <p:attrNameLst>
                                          <p:attrName>ppt_x</p:attrName>
                                        </p:attrNameLst>
                                      </p:cBhvr>
                                      <p:tavLst>
                                        <p:tav tm="0">
                                          <p:val>
                                            <p:strVal val="ppt_x"/>
                                          </p:val>
                                        </p:tav>
                                        <p:tav tm="100000">
                                          <p:val>
                                            <p:strVal val="1+ppt_w/2"/>
                                          </p:val>
                                        </p:tav>
                                      </p:tavLst>
                                    </p:anim>
                                    <p:anim calcmode="lin" valueType="num">
                                      <p:cBhvr additive="base">
                                        <p:cTn id="175" dur="3000"/>
                                        <p:tgtEl>
                                          <p:spTgt spid="13"/>
                                        </p:tgtEl>
                                        <p:attrNameLst>
                                          <p:attrName>ppt_y</p:attrName>
                                        </p:attrNameLst>
                                      </p:cBhvr>
                                      <p:tavLst>
                                        <p:tav tm="0">
                                          <p:val>
                                            <p:strVal val="ppt_y"/>
                                          </p:val>
                                        </p:tav>
                                        <p:tav tm="100000">
                                          <p:val>
                                            <p:strVal val="1+ppt_h/2"/>
                                          </p:val>
                                        </p:tav>
                                      </p:tavLst>
                                    </p:anim>
                                    <p:set>
                                      <p:cBhvr>
                                        <p:cTn id="176" dur="1" fill="hold">
                                          <p:stCondLst>
                                            <p:cond delay="2999"/>
                                          </p:stCondLst>
                                        </p:cTn>
                                        <p:tgtEl>
                                          <p:spTgt spid="13"/>
                                        </p:tgtEl>
                                        <p:attrNameLst>
                                          <p:attrName>style.visibility</p:attrName>
                                        </p:attrNameLst>
                                      </p:cBhvr>
                                      <p:to>
                                        <p:strVal val="hidden"/>
                                      </p:to>
                                    </p:set>
                                  </p:childTnLst>
                                </p:cTn>
                              </p:par>
                              <p:par>
                                <p:cTn id="177" presetID="2" presetClass="exit" presetSubtype="12" fill="hold" grpId="4" nodeType="withEffect">
                                  <p:stCondLst>
                                    <p:cond delay="0"/>
                                  </p:stCondLst>
                                  <p:childTnLst>
                                    <p:anim calcmode="lin" valueType="num">
                                      <p:cBhvr additive="base">
                                        <p:cTn id="178" dur="3000"/>
                                        <p:tgtEl>
                                          <p:spTgt spid="8"/>
                                        </p:tgtEl>
                                        <p:attrNameLst>
                                          <p:attrName>ppt_x</p:attrName>
                                        </p:attrNameLst>
                                      </p:cBhvr>
                                      <p:tavLst>
                                        <p:tav tm="0">
                                          <p:val>
                                            <p:strVal val="ppt_x"/>
                                          </p:val>
                                        </p:tav>
                                        <p:tav tm="100000">
                                          <p:val>
                                            <p:strVal val="0-ppt_w/2"/>
                                          </p:val>
                                        </p:tav>
                                      </p:tavLst>
                                    </p:anim>
                                    <p:anim calcmode="lin" valueType="num">
                                      <p:cBhvr additive="base">
                                        <p:cTn id="179" dur="3000"/>
                                        <p:tgtEl>
                                          <p:spTgt spid="8"/>
                                        </p:tgtEl>
                                        <p:attrNameLst>
                                          <p:attrName>ppt_y</p:attrName>
                                        </p:attrNameLst>
                                      </p:cBhvr>
                                      <p:tavLst>
                                        <p:tav tm="0">
                                          <p:val>
                                            <p:strVal val="ppt_y"/>
                                          </p:val>
                                        </p:tav>
                                        <p:tav tm="100000">
                                          <p:val>
                                            <p:strVal val="1+ppt_h/2"/>
                                          </p:val>
                                        </p:tav>
                                      </p:tavLst>
                                    </p:anim>
                                    <p:set>
                                      <p:cBhvr>
                                        <p:cTn id="180" dur="1" fill="hold">
                                          <p:stCondLst>
                                            <p:cond delay="2999"/>
                                          </p:stCondLst>
                                        </p:cTn>
                                        <p:tgtEl>
                                          <p:spTgt spid="8"/>
                                        </p:tgtEl>
                                        <p:attrNameLst>
                                          <p:attrName>style.visibility</p:attrName>
                                        </p:attrNameLst>
                                      </p:cBhvr>
                                      <p:to>
                                        <p:strVal val="hidden"/>
                                      </p:to>
                                    </p:set>
                                  </p:childTnLst>
                                </p:cTn>
                              </p:par>
                              <p:par>
                                <p:cTn id="181" presetID="2" presetClass="exit" presetSubtype="12" fill="hold" grpId="4" nodeType="withEffect">
                                  <p:stCondLst>
                                    <p:cond delay="0"/>
                                  </p:stCondLst>
                                  <p:childTnLst>
                                    <p:anim calcmode="lin" valueType="num">
                                      <p:cBhvr additive="base">
                                        <p:cTn id="182" dur="3000"/>
                                        <p:tgtEl>
                                          <p:spTgt spid="10"/>
                                        </p:tgtEl>
                                        <p:attrNameLst>
                                          <p:attrName>ppt_x</p:attrName>
                                        </p:attrNameLst>
                                      </p:cBhvr>
                                      <p:tavLst>
                                        <p:tav tm="0">
                                          <p:val>
                                            <p:strVal val="ppt_x"/>
                                          </p:val>
                                        </p:tav>
                                        <p:tav tm="100000">
                                          <p:val>
                                            <p:strVal val="0-ppt_w/2"/>
                                          </p:val>
                                        </p:tav>
                                      </p:tavLst>
                                    </p:anim>
                                    <p:anim calcmode="lin" valueType="num">
                                      <p:cBhvr additive="base">
                                        <p:cTn id="183" dur="3000"/>
                                        <p:tgtEl>
                                          <p:spTgt spid="10"/>
                                        </p:tgtEl>
                                        <p:attrNameLst>
                                          <p:attrName>ppt_y</p:attrName>
                                        </p:attrNameLst>
                                      </p:cBhvr>
                                      <p:tavLst>
                                        <p:tav tm="0">
                                          <p:val>
                                            <p:strVal val="ppt_y"/>
                                          </p:val>
                                        </p:tav>
                                        <p:tav tm="100000">
                                          <p:val>
                                            <p:strVal val="1+ppt_h/2"/>
                                          </p:val>
                                        </p:tav>
                                      </p:tavLst>
                                    </p:anim>
                                    <p:set>
                                      <p:cBhvr>
                                        <p:cTn id="184" dur="1" fill="hold">
                                          <p:stCondLst>
                                            <p:cond delay="2999"/>
                                          </p:stCondLst>
                                        </p:cTn>
                                        <p:tgtEl>
                                          <p:spTgt spid="10"/>
                                        </p:tgtEl>
                                        <p:attrNameLst>
                                          <p:attrName>style.visibility</p:attrName>
                                        </p:attrNameLst>
                                      </p:cBhvr>
                                      <p:to>
                                        <p:strVal val="hidden"/>
                                      </p:to>
                                    </p:set>
                                  </p:childTnLst>
                                </p:cTn>
                              </p:par>
                              <p:par>
                                <p:cTn id="185" presetID="2" presetClass="exit" presetSubtype="12" fill="hold" grpId="4" nodeType="withEffect">
                                  <p:stCondLst>
                                    <p:cond delay="0"/>
                                  </p:stCondLst>
                                  <p:childTnLst>
                                    <p:anim calcmode="lin" valueType="num">
                                      <p:cBhvr additive="base">
                                        <p:cTn id="186" dur="3000"/>
                                        <p:tgtEl>
                                          <p:spTgt spid="16"/>
                                        </p:tgtEl>
                                        <p:attrNameLst>
                                          <p:attrName>ppt_x</p:attrName>
                                        </p:attrNameLst>
                                      </p:cBhvr>
                                      <p:tavLst>
                                        <p:tav tm="0">
                                          <p:val>
                                            <p:strVal val="ppt_x"/>
                                          </p:val>
                                        </p:tav>
                                        <p:tav tm="100000">
                                          <p:val>
                                            <p:strVal val="0-ppt_w/2"/>
                                          </p:val>
                                        </p:tav>
                                      </p:tavLst>
                                    </p:anim>
                                    <p:anim calcmode="lin" valueType="num">
                                      <p:cBhvr additive="base">
                                        <p:cTn id="187" dur="3000"/>
                                        <p:tgtEl>
                                          <p:spTgt spid="16"/>
                                        </p:tgtEl>
                                        <p:attrNameLst>
                                          <p:attrName>ppt_y</p:attrName>
                                        </p:attrNameLst>
                                      </p:cBhvr>
                                      <p:tavLst>
                                        <p:tav tm="0">
                                          <p:val>
                                            <p:strVal val="ppt_y"/>
                                          </p:val>
                                        </p:tav>
                                        <p:tav tm="100000">
                                          <p:val>
                                            <p:strVal val="1+ppt_h/2"/>
                                          </p:val>
                                        </p:tav>
                                      </p:tavLst>
                                    </p:anim>
                                    <p:set>
                                      <p:cBhvr>
                                        <p:cTn id="188" dur="1" fill="hold">
                                          <p:stCondLst>
                                            <p:cond delay="2999"/>
                                          </p:stCondLst>
                                        </p:cTn>
                                        <p:tgtEl>
                                          <p:spTgt spid="16"/>
                                        </p:tgtEl>
                                        <p:attrNameLst>
                                          <p:attrName>style.visibility</p:attrName>
                                        </p:attrNameLst>
                                      </p:cBhvr>
                                      <p:to>
                                        <p:strVal val="hidden"/>
                                      </p:to>
                                    </p:set>
                                  </p:childTnLst>
                                </p:cTn>
                              </p:par>
                              <p:par>
                                <p:cTn id="189" presetID="23" presetClass="exit" presetSubtype="32" fill="hold" grpId="4" nodeType="withEffect">
                                  <p:stCondLst>
                                    <p:cond delay="0"/>
                                  </p:stCondLst>
                                  <p:childTnLst>
                                    <p:anim calcmode="lin" valueType="num">
                                      <p:cBhvr>
                                        <p:cTn id="190" dur="3000"/>
                                        <p:tgtEl>
                                          <p:spTgt spid="7"/>
                                        </p:tgtEl>
                                        <p:attrNameLst>
                                          <p:attrName>ppt_w</p:attrName>
                                        </p:attrNameLst>
                                      </p:cBhvr>
                                      <p:tavLst>
                                        <p:tav tm="0">
                                          <p:val>
                                            <p:strVal val="ppt_w"/>
                                          </p:val>
                                        </p:tav>
                                        <p:tav tm="100000">
                                          <p:val>
                                            <p:fltVal val="0"/>
                                          </p:val>
                                        </p:tav>
                                      </p:tavLst>
                                    </p:anim>
                                    <p:anim calcmode="lin" valueType="num">
                                      <p:cBhvr>
                                        <p:cTn id="191" dur="3000"/>
                                        <p:tgtEl>
                                          <p:spTgt spid="7"/>
                                        </p:tgtEl>
                                        <p:attrNameLst>
                                          <p:attrName>ppt_h</p:attrName>
                                        </p:attrNameLst>
                                      </p:cBhvr>
                                      <p:tavLst>
                                        <p:tav tm="0">
                                          <p:val>
                                            <p:strVal val="ppt_h"/>
                                          </p:val>
                                        </p:tav>
                                        <p:tav tm="100000">
                                          <p:val>
                                            <p:fltVal val="0"/>
                                          </p:val>
                                        </p:tav>
                                      </p:tavLst>
                                    </p:anim>
                                    <p:set>
                                      <p:cBhvr>
                                        <p:cTn id="192" dur="1" fill="hold">
                                          <p:stCondLst>
                                            <p:cond delay="2999"/>
                                          </p:stCondLst>
                                        </p:cTn>
                                        <p:tgtEl>
                                          <p:spTgt spid="7"/>
                                        </p:tgtEl>
                                        <p:attrNameLst>
                                          <p:attrName>style.visibility</p:attrName>
                                        </p:attrNameLst>
                                      </p:cBhvr>
                                      <p:to>
                                        <p:strVal val="hidden"/>
                                      </p:to>
                                    </p:set>
                                  </p:childTnLst>
                                </p:cTn>
                              </p:par>
                              <p:par>
                                <p:cTn id="193" presetID="23" presetClass="exit" presetSubtype="32" fill="hold" grpId="4" nodeType="withEffect">
                                  <p:stCondLst>
                                    <p:cond delay="0"/>
                                  </p:stCondLst>
                                  <p:childTnLst>
                                    <p:anim calcmode="lin" valueType="num">
                                      <p:cBhvr>
                                        <p:cTn id="194" dur="3000"/>
                                        <p:tgtEl>
                                          <p:spTgt spid="11"/>
                                        </p:tgtEl>
                                        <p:attrNameLst>
                                          <p:attrName>ppt_w</p:attrName>
                                        </p:attrNameLst>
                                      </p:cBhvr>
                                      <p:tavLst>
                                        <p:tav tm="0">
                                          <p:val>
                                            <p:strVal val="ppt_w"/>
                                          </p:val>
                                        </p:tav>
                                        <p:tav tm="100000">
                                          <p:val>
                                            <p:fltVal val="0"/>
                                          </p:val>
                                        </p:tav>
                                      </p:tavLst>
                                    </p:anim>
                                    <p:anim calcmode="lin" valueType="num">
                                      <p:cBhvr>
                                        <p:cTn id="195" dur="3000"/>
                                        <p:tgtEl>
                                          <p:spTgt spid="11"/>
                                        </p:tgtEl>
                                        <p:attrNameLst>
                                          <p:attrName>ppt_h</p:attrName>
                                        </p:attrNameLst>
                                      </p:cBhvr>
                                      <p:tavLst>
                                        <p:tav tm="0">
                                          <p:val>
                                            <p:strVal val="ppt_h"/>
                                          </p:val>
                                        </p:tav>
                                        <p:tav tm="100000">
                                          <p:val>
                                            <p:fltVal val="0"/>
                                          </p:val>
                                        </p:tav>
                                      </p:tavLst>
                                    </p:anim>
                                    <p:set>
                                      <p:cBhvr>
                                        <p:cTn id="196" dur="1" fill="hold">
                                          <p:stCondLst>
                                            <p:cond delay="2999"/>
                                          </p:stCondLst>
                                        </p:cTn>
                                        <p:tgtEl>
                                          <p:spTgt spid="11"/>
                                        </p:tgtEl>
                                        <p:attrNameLst>
                                          <p:attrName>style.visibility</p:attrName>
                                        </p:attrNameLst>
                                      </p:cBhvr>
                                      <p:to>
                                        <p:strVal val="hidden"/>
                                      </p:to>
                                    </p:set>
                                  </p:childTnLst>
                                </p:cTn>
                              </p:par>
                              <p:par>
                                <p:cTn id="197" presetID="23" presetClass="exit" presetSubtype="32" fill="hold" grpId="4" nodeType="withEffect">
                                  <p:stCondLst>
                                    <p:cond delay="0"/>
                                  </p:stCondLst>
                                  <p:childTnLst>
                                    <p:anim calcmode="lin" valueType="num">
                                      <p:cBhvr>
                                        <p:cTn id="198" dur="3000"/>
                                        <p:tgtEl>
                                          <p:spTgt spid="14"/>
                                        </p:tgtEl>
                                        <p:attrNameLst>
                                          <p:attrName>ppt_w</p:attrName>
                                        </p:attrNameLst>
                                      </p:cBhvr>
                                      <p:tavLst>
                                        <p:tav tm="0">
                                          <p:val>
                                            <p:strVal val="ppt_w"/>
                                          </p:val>
                                        </p:tav>
                                        <p:tav tm="100000">
                                          <p:val>
                                            <p:fltVal val="0"/>
                                          </p:val>
                                        </p:tav>
                                      </p:tavLst>
                                    </p:anim>
                                    <p:anim calcmode="lin" valueType="num">
                                      <p:cBhvr>
                                        <p:cTn id="199" dur="3000"/>
                                        <p:tgtEl>
                                          <p:spTgt spid="14"/>
                                        </p:tgtEl>
                                        <p:attrNameLst>
                                          <p:attrName>ppt_h</p:attrName>
                                        </p:attrNameLst>
                                      </p:cBhvr>
                                      <p:tavLst>
                                        <p:tav tm="0">
                                          <p:val>
                                            <p:strVal val="ppt_h"/>
                                          </p:val>
                                        </p:tav>
                                        <p:tav tm="100000">
                                          <p:val>
                                            <p:fltVal val="0"/>
                                          </p:val>
                                        </p:tav>
                                      </p:tavLst>
                                    </p:anim>
                                    <p:set>
                                      <p:cBhvr>
                                        <p:cTn id="200" dur="1" fill="hold">
                                          <p:stCondLst>
                                            <p:cond delay="2999"/>
                                          </p:stCondLst>
                                        </p:cTn>
                                        <p:tgtEl>
                                          <p:spTgt spid="14"/>
                                        </p:tgtEl>
                                        <p:attrNameLst>
                                          <p:attrName>style.visibility</p:attrName>
                                        </p:attrNameLst>
                                      </p:cBhvr>
                                      <p:to>
                                        <p:strVal val="hidden"/>
                                      </p:to>
                                    </p:set>
                                  </p:childTnLst>
                                </p:cTn>
                              </p:par>
                              <p:par>
                                <p:cTn id="201" presetID="2" presetClass="exit" presetSubtype="9" fill="hold" grpId="4" nodeType="withEffect">
                                  <p:stCondLst>
                                    <p:cond delay="0"/>
                                  </p:stCondLst>
                                  <p:childTnLst>
                                    <p:anim calcmode="lin" valueType="num">
                                      <p:cBhvr additive="base">
                                        <p:cTn id="202" dur="3000"/>
                                        <p:tgtEl>
                                          <p:spTgt spid="6"/>
                                        </p:tgtEl>
                                        <p:attrNameLst>
                                          <p:attrName>ppt_x</p:attrName>
                                        </p:attrNameLst>
                                      </p:cBhvr>
                                      <p:tavLst>
                                        <p:tav tm="0">
                                          <p:val>
                                            <p:strVal val="ppt_x"/>
                                          </p:val>
                                        </p:tav>
                                        <p:tav tm="100000">
                                          <p:val>
                                            <p:strVal val="0-ppt_w/2"/>
                                          </p:val>
                                        </p:tav>
                                      </p:tavLst>
                                    </p:anim>
                                    <p:anim calcmode="lin" valueType="num">
                                      <p:cBhvr additive="base">
                                        <p:cTn id="203" dur="3000"/>
                                        <p:tgtEl>
                                          <p:spTgt spid="6"/>
                                        </p:tgtEl>
                                        <p:attrNameLst>
                                          <p:attrName>ppt_y</p:attrName>
                                        </p:attrNameLst>
                                      </p:cBhvr>
                                      <p:tavLst>
                                        <p:tav tm="0">
                                          <p:val>
                                            <p:strVal val="ppt_y"/>
                                          </p:val>
                                        </p:tav>
                                        <p:tav tm="100000">
                                          <p:val>
                                            <p:strVal val="0-ppt_h/2"/>
                                          </p:val>
                                        </p:tav>
                                      </p:tavLst>
                                    </p:anim>
                                    <p:set>
                                      <p:cBhvr>
                                        <p:cTn id="204" dur="1" fill="hold">
                                          <p:stCondLst>
                                            <p:cond delay="2999"/>
                                          </p:stCondLst>
                                        </p:cTn>
                                        <p:tgtEl>
                                          <p:spTgt spid="6"/>
                                        </p:tgtEl>
                                        <p:attrNameLst>
                                          <p:attrName>style.visibility</p:attrName>
                                        </p:attrNameLst>
                                      </p:cBhvr>
                                      <p:to>
                                        <p:strVal val="hidden"/>
                                      </p:to>
                                    </p:set>
                                  </p:childTnLst>
                                </p:cTn>
                              </p:par>
                              <p:par>
                                <p:cTn id="205" presetID="2" presetClass="exit" presetSubtype="9" fill="hold" grpId="4" nodeType="withEffect">
                                  <p:stCondLst>
                                    <p:cond delay="0"/>
                                  </p:stCondLst>
                                  <p:childTnLst>
                                    <p:anim calcmode="lin" valueType="num">
                                      <p:cBhvr additive="base">
                                        <p:cTn id="206" dur="3000"/>
                                        <p:tgtEl>
                                          <p:spTgt spid="12"/>
                                        </p:tgtEl>
                                        <p:attrNameLst>
                                          <p:attrName>ppt_x</p:attrName>
                                        </p:attrNameLst>
                                      </p:cBhvr>
                                      <p:tavLst>
                                        <p:tav tm="0">
                                          <p:val>
                                            <p:strVal val="ppt_x"/>
                                          </p:val>
                                        </p:tav>
                                        <p:tav tm="100000">
                                          <p:val>
                                            <p:strVal val="0-ppt_w/2"/>
                                          </p:val>
                                        </p:tav>
                                      </p:tavLst>
                                    </p:anim>
                                    <p:anim calcmode="lin" valueType="num">
                                      <p:cBhvr additive="base">
                                        <p:cTn id="207" dur="3000"/>
                                        <p:tgtEl>
                                          <p:spTgt spid="12"/>
                                        </p:tgtEl>
                                        <p:attrNameLst>
                                          <p:attrName>ppt_y</p:attrName>
                                        </p:attrNameLst>
                                      </p:cBhvr>
                                      <p:tavLst>
                                        <p:tav tm="0">
                                          <p:val>
                                            <p:strVal val="ppt_y"/>
                                          </p:val>
                                        </p:tav>
                                        <p:tav tm="100000">
                                          <p:val>
                                            <p:strVal val="0-ppt_h/2"/>
                                          </p:val>
                                        </p:tav>
                                      </p:tavLst>
                                    </p:anim>
                                    <p:set>
                                      <p:cBhvr>
                                        <p:cTn id="208" dur="1" fill="hold">
                                          <p:stCondLst>
                                            <p:cond delay="2999"/>
                                          </p:stCondLst>
                                        </p:cTn>
                                        <p:tgtEl>
                                          <p:spTgt spid="12"/>
                                        </p:tgtEl>
                                        <p:attrNameLst>
                                          <p:attrName>style.visibility</p:attrName>
                                        </p:attrNameLst>
                                      </p:cBhvr>
                                      <p:to>
                                        <p:strVal val="hidden"/>
                                      </p:to>
                                    </p:set>
                                  </p:childTnLst>
                                </p:cTn>
                              </p:par>
                              <p:par>
                                <p:cTn id="209" presetID="2" presetClass="exit" presetSubtype="9" fill="hold" grpId="4" nodeType="withEffect">
                                  <p:stCondLst>
                                    <p:cond delay="0"/>
                                  </p:stCondLst>
                                  <p:childTnLst>
                                    <p:anim calcmode="lin" valueType="num">
                                      <p:cBhvr additive="base">
                                        <p:cTn id="210" dur="3000"/>
                                        <p:tgtEl>
                                          <p:spTgt spid="15"/>
                                        </p:tgtEl>
                                        <p:attrNameLst>
                                          <p:attrName>ppt_x</p:attrName>
                                        </p:attrNameLst>
                                      </p:cBhvr>
                                      <p:tavLst>
                                        <p:tav tm="0">
                                          <p:val>
                                            <p:strVal val="ppt_x"/>
                                          </p:val>
                                        </p:tav>
                                        <p:tav tm="100000">
                                          <p:val>
                                            <p:strVal val="0-ppt_w/2"/>
                                          </p:val>
                                        </p:tav>
                                      </p:tavLst>
                                    </p:anim>
                                    <p:anim calcmode="lin" valueType="num">
                                      <p:cBhvr additive="base">
                                        <p:cTn id="211" dur="3000"/>
                                        <p:tgtEl>
                                          <p:spTgt spid="15"/>
                                        </p:tgtEl>
                                        <p:attrNameLst>
                                          <p:attrName>ppt_y</p:attrName>
                                        </p:attrNameLst>
                                      </p:cBhvr>
                                      <p:tavLst>
                                        <p:tav tm="0">
                                          <p:val>
                                            <p:strVal val="ppt_y"/>
                                          </p:val>
                                        </p:tav>
                                        <p:tav tm="100000">
                                          <p:val>
                                            <p:strVal val="0-ppt_h/2"/>
                                          </p:val>
                                        </p:tav>
                                      </p:tavLst>
                                    </p:anim>
                                    <p:set>
                                      <p:cBhvr>
                                        <p:cTn id="212" dur="1" fill="hold">
                                          <p:stCondLst>
                                            <p:cond delay="2999"/>
                                          </p:stCondLst>
                                        </p:cTn>
                                        <p:tgtEl>
                                          <p:spTgt spid="15"/>
                                        </p:tgtEl>
                                        <p:attrNameLst>
                                          <p:attrName>style.visibility</p:attrName>
                                        </p:attrNameLst>
                                      </p:cBhvr>
                                      <p:to>
                                        <p:strVal val="hidden"/>
                                      </p:to>
                                    </p:set>
                                  </p:childTnLst>
                                </p:cTn>
                              </p:par>
                              <p:par>
                                <p:cTn id="213" presetID="2" presetClass="exit" presetSubtype="3" fill="hold" grpId="5" nodeType="withEffect">
                                  <p:stCondLst>
                                    <p:cond delay="0"/>
                                  </p:stCondLst>
                                  <p:childTnLst>
                                    <p:anim calcmode="lin" valueType="num">
                                      <p:cBhvr additive="base">
                                        <p:cTn id="214" dur="3000"/>
                                        <p:tgtEl>
                                          <p:spTgt spid="7"/>
                                        </p:tgtEl>
                                        <p:attrNameLst>
                                          <p:attrName>ppt_x</p:attrName>
                                        </p:attrNameLst>
                                      </p:cBhvr>
                                      <p:tavLst>
                                        <p:tav tm="0">
                                          <p:val>
                                            <p:strVal val="ppt_x"/>
                                          </p:val>
                                        </p:tav>
                                        <p:tav tm="100000">
                                          <p:val>
                                            <p:strVal val="1+ppt_w/2"/>
                                          </p:val>
                                        </p:tav>
                                      </p:tavLst>
                                    </p:anim>
                                    <p:anim calcmode="lin" valueType="num">
                                      <p:cBhvr additive="base">
                                        <p:cTn id="215" dur="3000"/>
                                        <p:tgtEl>
                                          <p:spTgt spid="7"/>
                                        </p:tgtEl>
                                        <p:attrNameLst>
                                          <p:attrName>ppt_y</p:attrName>
                                        </p:attrNameLst>
                                      </p:cBhvr>
                                      <p:tavLst>
                                        <p:tav tm="0">
                                          <p:val>
                                            <p:strVal val="ppt_y"/>
                                          </p:val>
                                        </p:tav>
                                        <p:tav tm="100000">
                                          <p:val>
                                            <p:strVal val="0-ppt_h/2"/>
                                          </p:val>
                                        </p:tav>
                                      </p:tavLst>
                                    </p:anim>
                                    <p:set>
                                      <p:cBhvr>
                                        <p:cTn id="216" dur="1" fill="hold">
                                          <p:stCondLst>
                                            <p:cond delay="2999"/>
                                          </p:stCondLst>
                                        </p:cTn>
                                        <p:tgtEl>
                                          <p:spTgt spid="7"/>
                                        </p:tgtEl>
                                        <p:attrNameLst>
                                          <p:attrName>style.visibility</p:attrName>
                                        </p:attrNameLst>
                                      </p:cBhvr>
                                      <p:to>
                                        <p:strVal val="hidden"/>
                                      </p:to>
                                    </p:set>
                                  </p:childTnLst>
                                </p:cTn>
                              </p:par>
                              <p:par>
                                <p:cTn id="217" presetID="2" presetClass="exit" presetSubtype="3" fill="hold" grpId="5" nodeType="withEffect">
                                  <p:stCondLst>
                                    <p:cond delay="0"/>
                                  </p:stCondLst>
                                  <p:childTnLst>
                                    <p:anim calcmode="lin" valueType="num">
                                      <p:cBhvr additive="base">
                                        <p:cTn id="218" dur="3000"/>
                                        <p:tgtEl>
                                          <p:spTgt spid="11"/>
                                        </p:tgtEl>
                                        <p:attrNameLst>
                                          <p:attrName>ppt_x</p:attrName>
                                        </p:attrNameLst>
                                      </p:cBhvr>
                                      <p:tavLst>
                                        <p:tav tm="0">
                                          <p:val>
                                            <p:strVal val="ppt_x"/>
                                          </p:val>
                                        </p:tav>
                                        <p:tav tm="100000">
                                          <p:val>
                                            <p:strVal val="1+ppt_w/2"/>
                                          </p:val>
                                        </p:tav>
                                      </p:tavLst>
                                    </p:anim>
                                    <p:anim calcmode="lin" valueType="num">
                                      <p:cBhvr additive="base">
                                        <p:cTn id="219" dur="3000"/>
                                        <p:tgtEl>
                                          <p:spTgt spid="11"/>
                                        </p:tgtEl>
                                        <p:attrNameLst>
                                          <p:attrName>ppt_y</p:attrName>
                                        </p:attrNameLst>
                                      </p:cBhvr>
                                      <p:tavLst>
                                        <p:tav tm="0">
                                          <p:val>
                                            <p:strVal val="ppt_y"/>
                                          </p:val>
                                        </p:tav>
                                        <p:tav tm="100000">
                                          <p:val>
                                            <p:strVal val="0-ppt_h/2"/>
                                          </p:val>
                                        </p:tav>
                                      </p:tavLst>
                                    </p:anim>
                                    <p:set>
                                      <p:cBhvr>
                                        <p:cTn id="220" dur="1" fill="hold">
                                          <p:stCondLst>
                                            <p:cond delay="2999"/>
                                          </p:stCondLst>
                                        </p:cTn>
                                        <p:tgtEl>
                                          <p:spTgt spid="11"/>
                                        </p:tgtEl>
                                        <p:attrNameLst>
                                          <p:attrName>style.visibility</p:attrName>
                                        </p:attrNameLst>
                                      </p:cBhvr>
                                      <p:to>
                                        <p:strVal val="hidden"/>
                                      </p:to>
                                    </p:set>
                                  </p:childTnLst>
                                </p:cTn>
                              </p:par>
                              <p:par>
                                <p:cTn id="221" presetID="2" presetClass="exit" presetSubtype="3" fill="hold" grpId="5" nodeType="withEffect">
                                  <p:stCondLst>
                                    <p:cond delay="0"/>
                                  </p:stCondLst>
                                  <p:childTnLst>
                                    <p:anim calcmode="lin" valueType="num">
                                      <p:cBhvr additive="base">
                                        <p:cTn id="222" dur="3000"/>
                                        <p:tgtEl>
                                          <p:spTgt spid="14"/>
                                        </p:tgtEl>
                                        <p:attrNameLst>
                                          <p:attrName>ppt_x</p:attrName>
                                        </p:attrNameLst>
                                      </p:cBhvr>
                                      <p:tavLst>
                                        <p:tav tm="0">
                                          <p:val>
                                            <p:strVal val="ppt_x"/>
                                          </p:val>
                                        </p:tav>
                                        <p:tav tm="100000">
                                          <p:val>
                                            <p:strVal val="1+ppt_w/2"/>
                                          </p:val>
                                        </p:tav>
                                      </p:tavLst>
                                    </p:anim>
                                    <p:anim calcmode="lin" valueType="num">
                                      <p:cBhvr additive="base">
                                        <p:cTn id="223" dur="3000"/>
                                        <p:tgtEl>
                                          <p:spTgt spid="14"/>
                                        </p:tgtEl>
                                        <p:attrNameLst>
                                          <p:attrName>ppt_y</p:attrName>
                                        </p:attrNameLst>
                                      </p:cBhvr>
                                      <p:tavLst>
                                        <p:tav tm="0">
                                          <p:val>
                                            <p:strVal val="ppt_y"/>
                                          </p:val>
                                        </p:tav>
                                        <p:tav tm="100000">
                                          <p:val>
                                            <p:strVal val="0-ppt_h/2"/>
                                          </p:val>
                                        </p:tav>
                                      </p:tavLst>
                                    </p:anim>
                                    <p:set>
                                      <p:cBhvr>
                                        <p:cTn id="224" dur="1" fill="hold">
                                          <p:stCondLst>
                                            <p:cond delay="2999"/>
                                          </p:stCondLst>
                                        </p:cTn>
                                        <p:tgtEl>
                                          <p:spTgt spid="14"/>
                                        </p:tgtEl>
                                        <p:attrNameLst>
                                          <p:attrName>style.visibility</p:attrName>
                                        </p:attrNameLst>
                                      </p:cBhvr>
                                      <p:to>
                                        <p:strVal val="hidden"/>
                                      </p:to>
                                    </p:set>
                                  </p:childTnLst>
                                </p:cTn>
                              </p:par>
                              <p:par>
                                <p:cTn id="225" presetID="23" presetClass="entr" presetSubtype="272"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p:cTn id="227" dur="3000" fill="hold"/>
                                        <p:tgtEl>
                                          <p:spTgt spid="4"/>
                                        </p:tgtEl>
                                        <p:attrNameLst>
                                          <p:attrName>ppt_w</p:attrName>
                                        </p:attrNameLst>
                                      </p:cBhvr>
                                      <p:tavLst>
                                        <p:tav tm="0">
                                          <p:val>
                                            <p:strVal val="2/3*#ppt_w"/>
                                          </p:val>
                                        </p:tav>
                                        <p:tav tm="100000">
                                          <p:val>
                                            <p:strVal val="#ppt_w"/>
                                          </p:val>
                                        </p:tav>
                                      </p:tavLst>
                                    </p:anim>
                                    <p:anim calcmode="lin" valueType="num">
                                      <p:cBhvr>
                                        <p:cTn id="228" dur="3000" fill="hold"/>
                                        <p:tgtEl>
                                          <p:spTgt spid="4"/>
                                        </p:tgtEl>
                                        <p:attrNameLst>
                                          <p:attrName>ppt_h</p:attrName>
                                        </p:attrNameLst>
                                      </p:cBhvr>
                                      <p:tavLst>
                                        <p:tav tm="0">
                                          <p:val>
                                            <p:strVal val="2/3*#ppt_h"/>
                                          </p:val>
                                        </p:tav>
                                        <p:tav tm="100000">
                                          <p:val>
                                            <p:strVal val="#ppt_h"/>
                                          </p:val>
                                        </p:tav>
                                      </p:tavLst>
                                    </p:anim>
                                  </p:childTnLst>
                                </p:cTn>
                              </p:par>
                              <p:par>
                                <p:cTn id="229" presetID="8" presetClass="entr" presetSubtype="32" fill="hold" nodeType="withEffect">
                                  <p:stCondLst>
                                    <p:cond delay="0"/>
                                  </p:stCondLst>
                                  <p:childTnLst>
                                    <p:set>
                                      <p:cBhvr>
                                        <p:cTn id="230" dur="1" fill="hold">
                                          <p:stCondLst>
                                            <p:cond delay="0"/>
                                          </p:stCondLst>
                                        </p:cTn>
                                        <p:tgtEl>
                                          <p:spTgt spid="4"/>
                                        </p:tgtEl>
                                        <p:attrNameLst>
                                          <p:attrName>style.visibility</p:attrName>
                                        </p:attrNameLst>
                                      </p:cBhvr>
                                      <p:to>
                                        <p:strVal val="visible"/>
                                      </p:to>
                                    </p:set>
                                    <p:animEffect transition="in" filter="diamond(out)">
                                      <p:cBhvr>
                                        <p:cTn id="231" dur="3000"/>
                                        <p:tgtEl>
                                          <p:spTgt spid="4"/>
                                        </p:tgtEl>
                                      </p:cBhvr>
                                    </p:animEffect>
                                  </p:childTnLst>
                                </p:cTn>
                              </p:par>
                            </p:childTnLst>
                          </p:cTn>
                        </p:par>
                        <p:par>
                          <p:cTn id="232" fill="hold">
                            <p:stCondLst>
                              <p:cond delay="6000"/>
                            </p:stCondLst>
                            <p:childTnLst>
                              <p:par>
                                <p:cTn id="233" presetID="31" presetClass="entr" presetSubtype="0" fill="hold" grpId="0" nodeType="afterEffect">
                                  <p:stCondLst>
                                    <p:cond delay="0"/>
                                  </p:stCondLst>
                                  <p:iterate type="lt">
                                    <p:tmPct val="5000"/>
                                  </p:iterate>
                                  <p:childTnLst>
                                    <p:set>
                                      <p:cBhvr>
                                        <p:cTn id="234" dur="1" fill="hold">
                                          <p:stCondLst>
                                            <p:cond delay="0"/>
                                          </p:stCondLst>
                                        </p:cTn>
                                        <p:tgtEl>
                                          <p:spTgt spid="27"/>
                                        </p:tgtEl>
                                        <p:attrNameLst>
                                          <p:attrName>style.visibility</p:attrName>
                                        </p:attrNameLst>
                                      </p:cBhvr>
                                      <p:to>
                                        <p:strVal val="visible"/>
                                      </p:to>
                                    </p:set>
                                    <p:anim calcmode="lin" valueType="num">
                                      <p:cBhvr>
                                        <p:cTn id="235" dur="2000" fill="hold"/>
                                        <p:tgtEl>
                                          <p:spTgt spid="27"/>
                                        </p:tgtEl>
                                        <p:attrNameLst>
                                          <p:attrName>ppt_w</p:attrName>
                                        </p:attrNameLst>
                                      </p:cBhvr>
                                      <p:tavLst>
                                        <p:tav tm="0">
                                          <p:val>
                                            <p:fltVal val="0"/>
                                          </p:val>
                                        </p:tav>
                                        <p:tav tm="100000">
                                          <p:val>
                                            <p:strVal val="#ppt_w"/>
                                          </p:val>
                                        </p:tav>
                                      </p:tavLst>
                                    </p:anim>
                                    <p:anim calcmode="lin" valueType="num">
                                      <p:cBhvr>
                                        <p:cTn id="236" dur="2000" fill="hold"/>
                                        <p:tgtEl>
                                          <p:spTgt spid="27"/>
                                        </p:tgtEl>
                                        <p:attrNameLst>
                                          <p:attrName>ppt_h</p:attrName>
                                        </p:attrNameLst>
                                      </p:cBhvr>
                                      <p:tavLst>
                                        <p:tav tm="0">
                                          <p:val>
                                            <p:fltVal val="0"/>
                                          </p:val>
                                        </p:tav>
                                        <p:tav tm="100000">
                                          <p:val>
                                            <p:strVal val="#ppt_h"/>
                                          </p:val>
                                        </p:tav>
                                      </p:tavLst>
                                    </p:anim>
                                    <p:anim calcmode="lin" valueType="num">
                                      <p:cBhvr>
                                        <p:cTn id="237" dur="2000" fill="hold"/>
                                        <p:tgtEl>
                                          <p:spTgt spid="27"/>
                                        </p:tgtEl>
                                        <p:attrNameLst>
                                          <p:attrName>style.rotation</p:attrName>
                                        </p:attrNameLst>
                                      </p:cBhvr>
                                      <p:tavLst>
                                        <p:tav tm="0">
                                          <p:val>
                                            <p:fltVal val="90"/>
                                          </p:val>
                                        </p:tav>
                                        <p:tav tm="100000">
                                          <p:val>
                                            <p:fltVal val="0"/>
                                          </p:val>
                                        </p:tav>
                                      </p:tavLst>
                                    </p:anim>
                                    <p:animEffect transition="in" filter="fade">
                                      <p:cBhvr>
                                        <p:cTn id="238" dur="2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27" grpId="0"/>
      <p:bldP spid="1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712437(www.brodyaga.com).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a:off x="7429520" y="0"/>
            <a:ext cx="1714512" cy="6858000"/>
          </a:xfrm>
          <a:prstGeom prst="moon">
            <a:avLst>
              <a:gd name="adj" fmla="val 22445"/>
            </a:avLst>
          </a:prstGeom>
          <a:gradFill flip="none" rotWithShape="1">
            <a:gsLst>
              <a:gs pos="0">
                <a:srgbClr val="FFFF00"/>
              </a:gs>
              <a:gs pos="50000">
                <a:srgbClr val="9CB86E"/>
              </a:gs>
              <a:gs pos="100000">
                <a:srgbClr val="156B13"/>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158116" y="0"/>
            <a:ext cx="1699240" cy="6858000"/>
          </a:xfrm>
          <a:prstGeom prst="moon">
            <a:avLst>
              <a:gd name="adj" fmla="val 21735"/>
            </a:avLst>
          </a:prstGeom>
          <a:gradFill flip="none" rotWithShape="1">
            <a:gsLst>
              <a:gs pos="0">
                <a:srgbClr val="FFFF00"/>
              </a:gs>
              <a:gs pos="50000">
                <a:srgbClr val="9CB86E"/>
              </a:gs>
              <a:gs pos="100000">
                <a:srgbClr val="156B13"/>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729588" y="0"/>
            <a:ext cx="1770710" cy="6858000"/>
          </a:xfrm>
          <a:prstGeom prst="moon">
            <a:avLst>
              <a:gd name="adj" fmla="val 21735"/>
            </a:avLst>
          </a:prstGeom>
          <a:gradFill flip="none" rotWithShape="1">
            <a:gsLst>
              <a:gs pos="0">
                <a:srgbClr val="FFFF00"/>
              </a:gs>
              <a:gs pos="50000">
                <a:srgbClr val="9CB86E"/>
              </a:gs>
              <a:gs pos="100000">
                <a:srgbClr val="156B13"/>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6786578" y="0"/>
            <a:ext cx="1785950" cy="6858000"/>
          </a:xfrm>
          <a:prstGeom prst="moon">
            <a:avLst>
              <a:gd name="adj" fmla="val 22445"/>
            </a:avLst>
          </a:prstGeom>
          <a:gradFill flip="none" rotWithShape="1">
            <a:gsLst>
              <a:gs pos="0">
                <a:srgbClr val="FFFF00"/>
              </a:gs>
              <a:gs pos="50000">
                <a:srgbClr val="9CB86E"/>
              </a:gs>
              <a:gs pos="100000">
                <a:srgbClr val="156B13"/>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1301124" y="0"/>
            <a:ext cx="1842116" cy="6858000"/>
          </a:xfrm>
          <a:prstGeom prst="moon">
            <a:avLst>
              <a:gd name="adj" fmla="val 21735"/>
            </a:avLst>
          </a:prstGeom>
          <a:gradFill flip="none" rotWithShape="1">
            <a:gsLst>
              <a:gs pos="0">
                <a:srgbClr val="FFFF00"/>
              </a:gs>
              <a:gs pos="50000">
                <a:srgbClr val="9CB86E"/>
              </a:gs>
              <a:gs pos="100000">
                <a:srgbClr val="156B13"/>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1872596" y="0"/>
            <a:ext cx="1842148" cy="6858000"/>
          </a:xfrm>
          <a:prstGeom prst="moon">
            <a:avLst>
              <a:gd name="adj" fmla="val 21735"/>
            </a:avLst>
          </a:prstGeom>
          <a:gradFill flip="none" rotWithShape="1">
            <a:gsLst>
              <a:gs pos="0">
                <a:srgbClr val="FFFF00"/>
              </a:gs>
              <a:gs pos="50000">
                <a:srgbClr val="9CB86E"/>
              </a:gs>
              <a:gs pos="100000">
                <a:srgbClr val="156B13"/>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6286512" y="0"/>
            <a:ext cx="1714512" cy="6858000"/>
          </a:xfrm>
          <a:prstGeom prst="moon">
            <a:avLst>
              <a:gd name="adj" fmla="val 22445"/>
            </a:avLst>
          </a:prstGeom>
          <a:gradFill flip="none" rotWithShape="1">
            <a:gsLst>
              <a:gs pos="0">
                <a:srgbClr val="FFFF00"/>
              </a:gs>
              <a:gs pos="50000">
                <a:srgbClr val="9CB86E"/>
              </a:gs>
              <a:gs pos="100000">
                <a:srgbClr val="156B13"/>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5786446" y="0"/>
            <a:ext cx="1643074" cy="6858000"/>
          </a:xfrm>
          <a:prstGeom prst="moon">
            <a:avLst>
              <a:gd name="adj" fmla="val 22445"/>
            </a:avLst>
          </a:prstGeom>
          <a:gradFill flip="none" rotWithShape="1">
            <a:gsLst>
              <a:gs pos="0">
                <a:srgbClr val="FFFF00"/>
              </a:gs>
              <a:gs pos="50000">
                <a:srgbClr val="9CB86E"/>
              </a:gs>
              <a:gs pos="100000">
                <a:srgbClr val="156B13"/>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5357818" y="0"/>
            <a:ext cx="1571636" cy="6858000"/>
          </a:xfrm>
          <a:prstGeom prst="moon">
            <a:avLst>
              <a:gd name="adj" fmla="val 22445"/>
            </a:avLst>
          </a:prstGeom>
          <a:gradFill flip="none" rotWithShape="1">
            <a:gsLst>
              <a:gs pos="0">
                <a:srgbClr val="FFFF00"/>
              </a:gs>
              <a:gs pos="50000">
                <a:srgbClr val="9CB86E"/>
              </a:gs>
              <a:gs pos="100000">
                <a:srgbClr val="156B13"/>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flipH="1">
            <a:off x="2444100" y="0"/>
            <a:ext cx="1913586" cy="6858000"/>
          </a:xfrm>
          <a:prstGeom prst="moon">
            <a:avLst>
              <a:gd name="adj" fmla="val 21735"/>
            </a:avLst>
          </a:prstGeom>
          <a:gradFill flip="none" rotWithShape="1">
            <a:gsLst>
              <a:gs pos="0">
                <a:srgbClr val="FFFF00"/>
              </a:gs>
              <a:gs pos="50000">
                <a:srgbClr val="9CB86E"/>
              </a:gs>
              <a:gs pos="100000">
                <a:srgbClr val="156B13"/>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3000"/>
                                        <p:tgtEl>
                                          <p:spTgt spid="7"/>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horizontal)">
                                      <p:cBhvr>
                                        <p:cTn id="16" dur="3000"/>
                                        <p:tgtEl>
                                          <p:spTgt spid="9"/>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linds(horizontal)">
                                      <p:cBhvr>
                                        <p:cTn id="19" dur="3000"/>
                                        <p:tgtEl>
                                          <p:spTgt spid="10"/>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linds(horizontal)">
                                      <p:cBhvr>
                                        <p:cTn id="22" dur="3000"/>
                                        <p:tgtEl>
                                          <p:spTgt spid="15"/>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linds(horizontal)">
                                      <p:cBhvr>
                                        <p:cTn id="25" dur="3000"/>
                                        <p:tgtEl>
                                          <p:spTgt spid="5"/>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blinds(horizontal)">
                                      <p:cBhvr>
                                        <p:cTn id="28" dur="3000"/>
                                        <p:tgtEl>
                                          <p:spTgt spid="8"/>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blinds(horizontal)">
                                      <p:cBhvr>
                                        <p:cTn id="31" dur="3000"/>
                                        <p:tgtEl>
                                          <p:spTgt spid="11"/>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blinds(horizontal)">
                                      <p:cBhvr>
                                        <p:cTn id="34" dur="3000"/>
                                        <p:tgtEl>
                                          <p:spTgt spid="12"/>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blinds(horizontal)">
                                      <p:cBhvr>
                                        <p:cTn id="37" dur="3000"/>
                                        <p:tgtEl>
                                          <p:spTgt spid="13"/>
                                        </p:tgtEl>
                                      </p:cBhvr>
                                    </p:animEffect>
                                  </p:childTnLst>
                                </p:cTn>
                              </p:par>
                              <p:par>
                                <p:cTn id="38" presetID="8" presetClass="emph" presetSubtype="0" fill="hold" grpId="1" nodeType="withEffect">
                                  <p:stCondLst>
                                    <p:cond delay="0"/>
                                  </p:stCondLst>
                                  <p:childTnLst>
                                    <p:animRot by="10800000">
                                      <p:cBhvr>
                                        <p:cTn id="39" dur="3000" fill="hold"/>
                                        <p:tgtEl>
                                          <p:spTgt spid="6"/>
                                        </p:tgtEl>
                                        <p:attrNameLst>
                                          <p:attrName>r</p:attrName>
                                        </p:attrNameLst>
                                      </p:cBhvr>
                                    </p:animRot>
                                  </p:childTnLst>
                                </p:cTn>
                              </p:par>
                              <p:par>
                                <p:cTn id="40" presetID="8" presetClass="emph" presetSubtype="0" fill="hold" grpId="1" nodeType="withEffect">
                                  <p:stCondLst>
                                    <p:cond delay="0"/>
                                  </p:stCondLst>
                                  <p:childTnLst>
                                    <p:animRot by="10800000">
                                      <p:cBhvr>
                                        <p:cTn id="41" dur="3000" fill="hold"/>
                                        <p:tgtEl>
                                          <p:spTgt spid="7"/>
                                        </p:tgtEl>
                                        <p:attrNameLst>
                                          <p:attrName>r</p:attrName>
                                        </p:attrNameLst>
                                      </p:cBhvr>
                                    </p:animRot>
                                  </p:childTnLst>
                                </p:cTn>
                              </p:par>
                              <p:par>
                                <p:cTn id="42" presetID="8" presetClass="emph" presetSubtype="0" fill="hold" grpId="1" nodeType="withEffect">
                                  <p:stCondLst>
                                    <p:cond delay="0"/>
                                  </p:stCondLst>
                                  <p:childTnLst>
                                    <p:animRot by="10800000">
                                      <p:cBhvr>
                                        <p:cTn id="43" dur="3000" fill="hold"/>
                                        <p:tgtEl>
                                          <p:spTgt spid="9"/>
                                        </p:tgtEl>
                                        <p:attrNameLst>
                                          <p:attrName>r</p:attrName>
                                        </p:attrNameLst>
                                      </p:cBhvr>
                                    </p:animRot>
                                  </p:childTnLst>
                                </p:cTn>
                              </p:par>
                              <p:par>
                                <p:cTn id="44" presetID="8" presetClass="emph" presetSubtype="0" fill="hold" grpId="1" nodeType="withEffect">
                                  <p:stCondLst>
                                    <p:cond delay="0"/>
                                  </p:stCondLst>
                                  <p:childTnLst>
                                    <p:animRot by="10800000">
                                      <p:cBhvr>
                                        <p:cTn id="45" dur="3000" fill="hold"/>
                                        <p:tgtEl>
                                          <p:spTgt spid="10"/>
                                        </p:tgtEl>
                                        <p:attrNameLst>
                                          <p:attrName>r</p:attrName>
                                        </p:attrNameLst>
                                      </p:cBhvr>
                                    </p:animRot>
                                  </p:childTnLst>
                                </p:cTn>
                              </p:par>
                              <p:par>
                                <p:cTn id="46" presetID="8" presetClass="emph" presetSubtype="0" fill="hold" grpId="1" nodeType="withEffect">
                                  <p:stCondLst>
                                    <p:cond delay="0"/>
                                  </p:stCondLst>
                                  <p:childTnLst>
                                    <p:animRot by="10800000">
                                      <p:cBhvr>
                                        <p:cTn id="47" dur="3000" fill="hold"/>
                                        <p:tgtEl>
                                          <p:spTgt spid="15"/>
                                        </p:tgtEl>
                                        <p:attrNameLst>
                                          <p:attrName>r</p:attrName>
                                        </p:attrNameLst>
                                      </p:cBhvr>
                                    </p:animRot>
                                  </p:childTnLst>
                                </p:cTn>
                              </p:par>
                              <p:par>
                                <p:cTn id="48" presetID="8" presetClass="emph" presetSubtype="0" fill="hold" grpId="1" nodeType="withEffect">
                                  <p:stCondLst>
                                    <p:cond delay="0"/>
                                  </p:stCondLst>
                                  <p:childTnLst>
                                    <p:animRot by="-10800000">
                                      <p:cBhvr>
                                        <p:cTn id="49" dur="3000" fill="hold"/>
                                        <p:tgtEl>
                                          <p:spTgt spid="5"/>
                                        </p:tgtEl>
                                        <p:attrNameLst>
                                          <p:attrName>r</p:attrName>
                                        </p:attrNameLst>
                                      </p:cBhvr>
                                    </p:animRot>
                                  </p:childTnLst>
                                </p:cTn>
                              </p:par>
                              <p:par>
                                <p:cTn id="50" presetID="8" presetClass="emph" presetSubtype="0" fill="hold" grpId="1" nodeType="withEffect">
                                  <p:stCondLst>
                                    <p:cond delay="0"/>
                                  </p:stCondLst>
                                  <p:childTnLst>
                                    <p:animRot by="-10800000">
                                      <p:cBhvr>
                                        <p:cTn id="51" dur="3000" fill="hold"/>
                                        <p:tgtEl>
                                          <p:spTgt spid="8"/>
                                        </p:tgtEl>
                                        <p:attrNameLst>
                                          <p:attrName>r</p:attrName>
                                        </p:attrNameLst>
                                      </p:cBhvr>
                                    </p:animRot>
                                  </p:childTnLst>
                                </p:cTn>
                              </p:par>
                              <p:par>
                                <p:cTn id="52" presetID="8" presetClass="emph" presetSubtype="0" fill="hold" grpId="1" nodeType="withEffect">
                                  <p:stCondLst>
                                    <p:cond delay="0"/>
                                  </p:stCondLst>
                                  <p:childTnLst>
                                    <p:animRot by="-10800000">
                                      <p:cBhvr>
                                        <p:cTn id="53" dur="3000" fill="hold"/>
                                        <p:tgtEl>
                                          <p:spTgt spid="11"/>
                                        </p:tgtEl>
                                        <p:attrNameLst>
                                          <p:attrName>r</p:attrName>
                                        </p:attrNameLst>
                                      </p:cBhvr>
                                    </p:animRot>
                                  </p:childTnLst>
                                </p:cTn>
                              </p:par>
                              <p:par>
                                <p:cTn id="54" presetID="8" presetClass="emph" presetSubtype="0" fill="hold" grpId="1" nodeType="withEffect">
                                  <p:stCondLst>
                                    <p:cond delay="0"/>
                                  </p:stCondLst>
                                  <p:childTnLst>
                                    <p:animRot by="-10800000">
                                      <p:cBhvr>
                                        <p:cTn id="55" dur="3000" fill="hold"/>
                                        <p:tgtEl>
                                          <p:spTgt spid="12"/>
                                        </p:tgtEl>
                                        <p:attrNameLst>
                                          <p:attrName>r</p:attrName>
                                        </p:attrNameLst>
                                      </p:cBhvr>
                                    </p:animRot>
                                  </p:childTnLst>
                                </p:cTn>
                              </p:par>
                              <p:par>
                                <p:cTn id="56" presetID="8" presetClass="emph" presetSubtype="0" fill="hold" grpId="1" nodeType="withEffect">
                                  <p:stCondLst>
                                    <p:cond delay="0"/>
                                  </p:stCondLst>
                                  <p:childTnLst>
                                    <p:animRot by="-10800000">
                                      <p:cBhvr>
                                        <p:cTn id="57" dur="3000" fill="hold"/>
                                        <p:tgtEl>
                                          <p:spTgt spid="13"/>
                                        </p:tgtEl>
                                        <p:attrNameLst>
                                          <p:attrName>r</p:attrName>
                                        </p:attrNameLst>
                                      </p:cBhvr>
                                    </p:animRot>
                                  </p:childTnLst>
                                </p:cTn>
                              </p:par>
                            </p:childTnLst>
                          </p:cTn>
                        </p:par>
                        <p:par>
                          <p:cTn id="58" fill="hold">
                            <p:stCondLst>
                              <p:cond delay="3000"/>
                            </p:stCondLst>
                            <p:childTnLst>
                              <p:par>
                                <p:cTn id="59" presetID="2" presetClass="exit" presetSubtype="2" fill="hold" grpId="2" nodeType="afterEffect">
                                  <p:stCondLst>
                                    <p:cond delay="0"/>
                                  </p:stCondLst>
                                  <p:childTnLst>
                                    <p:anim calcmode="lin" valueType="num">
                                      <p:cBhvr additive="base">
                                        <p:cTn id="60" dur="3000"/>
                                        <p:tgtEl>
                                          <p:spTgt spid="6"/>
                                        </p:tgtEl>
                                        <p:attrNameLst>
                                          <p:attrName>ppt_x</p:attrName>
                                        </p:attrNameLst>
                                      </p:cBhvr>
                                      <p:tavLst>
                                        <p:tav tm="0">
                                          <p:val>
                                            <p:strVal val="ppt_x"/>
                                          </p:val>
                                        </p:tav>
                                        <p:tav tm="100000">
                                          <p:val>
                                            <p:strVal val="1+ppt_w/2"/>
                                          </p:val>
                                        </p:tav>
                                      </p:tavLst>
                                    </p:anim>
                                    <p:anim calcmode="lin" valueType="num">
                                      <p:cBhvr additive="base">
                                        <p:cTn id="61" dur="3000"/>
                                        <p:tgtEl>
                                          <p:spTgt spid="6"/>
                                        </p:tgtEl>
                                        <p:attrNameLst>
                                          <p:attrName>ppt_y</p:attrName>
                                        </p:attrNameLst>
                                      </p:cBhvr>
                                      <p:tavLst>
                                        <p:tav tm="0">
                                          <p:val>
                                            <p:strVal val="ppt_y"/>
                                          </p:val>
                                        </p:tav>
                                        <p:tav tm="100000">
                                          <p:val>
                                            <p:strVal val="ppt_y"/>
                                          </p:val>
                                        </p:tav>
                                      </p:tavLst>
                                    </p:anim>
                                    <p:set>
                                      <p:cBhvr>
                                        <p:cTn id="62" dur="1" fill="hold">
                                          <p:stCondLst>
                                            <p:cond delay="2999"/>
                                          </p:stCondLst>
                                        </p:cTn>
                                        <p:tgtEl>
                                          <p:spTgt spid="6"/>
                                        </p:tgtEl>
                                        <p:attrNameLst>
                                          <p:attrName>style.visibility</p:attrName>
                                        </p:attrNameLst>
                                      </p:cBhvr>
                                      <p:to>
                                        <p:strVal val="hidden"/>
                                      </p:to>
                                    </p:set>
                                  </p:childTnLst>
                                </p:cTn>
                              </p:par>
                              <p:par>
                                <p:cTn id="63" presetID="2" presetClass="exit" presetSubtype="2" fill="hold" grpId="2" nodeType="withEffect">
                                  <p:stCondLst>
                                    <p:cond delay="0"/>
                                  </p:stCondLst>
                                  <p:childTnLst>
                                    <p:anim calcmode="lin" valueType="num">
                                      <p:cBhvr additive="base">
                                        <p:cTn id="64" dur="3000"/>
                                        <p:tgtEl>
                                          <p:spTgt spid="7"/>
                                        </p:tgtEl>
                                        <p:attrNameLst>
                                          <p:attrName>ppt_x</p:attrName>
                                        </p:attrNameLst>
                                      </p:cBhvr>
                                      <p:tavLst>
                                        <p:tav tm="0">
                                          <p:val>
                                            <p:strVal val="ppt_x"/>
                                          </p:val>
                                        </p:tav>
                                        <p:tav tm="100000">
                                          <p:val>
                                            <p:strVal val="1+ppt_w/2"/>
                                          </p:val>
                                        </p:tav>
                                      </p:tavLst>
                                    </p:anim>
                                    <p:anim calcmode="lin" valueType="num">
                                      <p:cBhvr additive="base">
                                        <p:cTn id="65" dur="3000"/>
                                        <p:tgtEl>
                                          <p:spTgt spid="7"/>
                                        </p:tgtEl>
                                        <p:attrNameLst>
                                          <p:attrName>ppt_y</p:attrName>
                                        </p:attrNameLst>
                                      </p:cBhvr>
                                      <p:tavLst>
                                        <p:tav tm="0">
                                          <p:val>
                                            <p:strVal val="ppt_y"/>
                                          </p:val>
                                        </p:tav>
                                        <p:tav tm="100000">
                                          <p:val>
                                            <p:strVal val="ppt_y"/>
                                          </p:val>
                                        </p:tav>
                                      </p:tavLst>
                                    </p:anim>
                                    <p:set>
                                      <p:cBhvr>
                                        <p:cTn id="66" dur="1" fill="hold">
                                          <p:stCondLst>
                                            <p:cond delay="2999"/>
                                          </p:stCondLst>
                                        </p:cTn>
                                        <p:tgtEl>
                                          <p:spTgt spid="7"/>
                                        </p:tgtEl>
                                        <p:attrNameLst>
                                          <p:attrName>style.visibility</p:attrName>
                                        </p:attrNameLst>
                                      </p:cBhvr>
                                      <p:to>
                                        <p:strVal val="hidden"/>
                                      </p:to>
                                    </p:set>
                                  </p:childTnLst>
                                </p:cTn>
                              </p:par>
                              <p:par>
                                <p:cTn id="67" presetID="2" presetClass="exit" presetSubtype="2" fill="hold" grpId="2" nodeType="withEffect">
                                  <p:stCondLst>
                                    <p:cond delay="0"/>
                                  </p:stCondLst>
                                  <p:childTnLst>
                                    <p:anim calcmode="lin" valueType="num">
                                      <p:cBhvr additive="base">
                                        <p:cTn id="68" dur="3000"/>
                                        <p:tgtEl>
                                          <p:spTgt spid="9"/>
                                        </p:tgtEl>
                                        <p:attrNameLst>
                                          <p:attrName>ppt_x</p:attrName>
                                        </p:attrNameLst>
                                      </p:cBhvr>
                                      <p:tavLst>
                                        <p:tav tm="0">
                                          <p:val>
                                            <p:strVal val="ppt_x"/>
                                          </p:val>
                                        </p:tav>
                                        <p:tav tm="100000">
                                          <p:val>
                                            <p:strVal val="1+ppt_w/2"/>
                                          </p:val>
                                        </p:tav>
                                      </p:tavLst>
                                    </p:anim>
                                    <p:anim calcmode="lin" valueType="num">
                                      <p:cBhvr additive="base">
                                        <p:cTn id="69" dur="3000"/>
                                        <p:tgtEl>
                                          <p:spTgt spid="9"/>
                                        </p:tgtEl>
                                        <p:attrNameLst>
                                          <p:attrName>ppt_y</p:attrName>
                                        </p:attrNameLst>
                                      </p:cBhvr>
                                      <p:tavLst>
                                        <p:tav tm="0">
                                          <p:val>
                                            <p:strVal val="ppt_y"/>
                                          </p:val>
                                        </p:tav>
                                        <p:tav tm="100000">
                                          <p:val>
                                            <p:strVal val="ppt_y"/>
                                          </p:val>
                                        </p:tav>
                                      </p:tavLst>
                                    </p:anim>
                                    <p:set>
                                      <p:cBhvr>
                                        <p:cTn id="70" dur="1" fill="hold">
                                          <p:stCondLst>
                                            <p:cond delay="2999"/>
                                          </p:stCondLst>
                                        </p:cTn>
                                        <p:tgtEl>
                                          <p:spTgt spid="9"/>
                                        </p:tgtEl>
                                        <p:attrNameLst>
                                          <p:attrName>style.visibility</p:attrName>
                                        </p:attrNameLst>
                                      </p:cBhvr>
                                      <p:to>
                                        <p:strVal val="hidden"/>
                                      </p:to>
                                    </p:set>
                                  </p:childTnLst>
                                </p:cTn>
                              </p:par>
                              <p:par>
                                <p:cTn id="71" presetID="2" presetClass="exit" presetSubtype="2" fill="hold" grpId="2" nodeType="withEffect">
                                  <p:stCondLst>
                                    <p:cond delay="0"/>
                                  </p:stCondLst>
                                  <p:childTnLst>
                                    <p:anim calcmode="lin" valueType="num">
                                      <p:cBhvr additive="base">
                                        <p:cTn id="72" dur="3000"/>
                                        <p:tgtEl>
                                          <p:spTgt spid="10"/>
                                        </p:tgtEl>
                                        <p:attrNameLst>
                                          <p:attrName>ppt_x</p:attrName>
                                        </p:attrNameLst>
                                      </p:cBhvr>
                                      <p:tavLst>
                                        <p:tav tm="0">
                                          <p:val>
                                            <p:strVal val="ppt_x"/>
                                          </p:val>
                                        </p:tav>
                                        <p:tav tm="100000">
                                          <p:val>
                                            <p:strVal val="1+ppt_w/2"/>
                                          </p:val>
                                        </p:tav>
                                      </p:tavLst>
                                    </p:anim>
                                    <p:anim calcmode="lin" valueType="num">
                                      <p:cBhvr additive="base">
                                        <p:cTn id="73" dur="3000"/>
                                        <p:tgtEl>
                                          <p:spTgt spid="10"/>
                                        </p:tgtEl>
                                        <p:attrNameLst>
                                          <p:attrName>ppt_y</p:attrName>
                                        </p:attrNameLst>
                                      </p:cBhvr>
                                      <p:tavLst>
                                        <p:tav tm="0">
                                          <p:val>
                                            <p:strVal val="ppt_y"/>
                                          </p:val>
                                        </p:tav>
                                        <p:tav tm="100000">
                                          <p:val>
                                            <p:strVal val="ppt_y"/>
                                          </p:val>
                                        </p:tav>
                                      </p:tavLst>
                                    </p:anim>
                                    <p:set>
                                      <p:cBhvr>
                                        <p:cTn id="74" dur="1" fill="hold">
                                          <p:stCondLst>
                                            <p:cond delay="2999"/>
                                          </p:stCondLst>
                                        </p:cTn>
                                        <p:tgtEl>
                                          <p:spTgt spid="10"/>
                                        </p:tgtEl>
                                        <p:attrNameLst>
                                          <p:attrName>style.visibility</p:attrName>
                                        </p:attrNameLst>
                                      </p:cBhvr>
                                      <p:to>
                                        <p:strVal val="hidden"/>
                                      </p:to>
                                    </p:set>
                                  </p:childTnLst>
                                </p:cTn>
                              </p:par>
                              <p:par>
                                <p:cTn id="75" presetID="2" presetClass="exit" presetSubtype="2" fill="hold" grpId="2" nodeType="withEffect">
                                  <p:stCondLst>
                                    <p:cond delay="0"/>
                                  </p:stCondLst>
                                  <p:childTnLst>
                                    <p:anim calcmode="lin" valueType="num">
                                      <p:cBhvr additive="base">
                                        <p:cTn id="76" dur="3000"/>
                                        <p:tgtEl>
                                          <p:spTgt spid="15"/>
                                        </p:tgtEl>
                                        <p:attrNameLst>
                                          <p:attrName>ppt_x</p:attrName>
                                        </p:attrNameLst>
                                      </p:cBhvr>
                                      <p:tavLst>
                                        <p:tav tm="0">
                                          <p:val>
                                            <p:strVal val="ppt_x"/>
                                          </p:val>
                                        </p:tav>
                                        <p:tav tm="100000">
                                          <p:val>
                                            <p:strVal val="1+ppt_w/2"/>
                                          </p:val>
                                        </p:tav>
                                      </p:tavLst>
                                    </p:anim>
                                    <p:anim calcmode="lin" valueType="num">
                                      <p:cBhvr additive="base">
                                        <p:cTn id="77" dur="3000"/>
                                        <p:tgtEl>
                                          <p:spTgt spid="15"/>
                                        </p:tgtEl>
                                        <p:attrNameLst>
                                          <p:attrName>ppt_y</p:attrName>
                                        </p:attrNameLst>
                                      </p:cBhvr>
                                      <p:tavLst>
                                        <p:tav tm="0">
                                          <p:val>
                                            <p:strVal val="ppt_y"/>
                                          </p:val>
                                        </p:tav>
                                        <p:tav tm="100000">
                                          <p:val>
                                            <p:strVal val="ppt_y"/>
                                          </p:val>
                                        </p:tav>
                                      </p:tavLst>
                                    </p:anim>
                                    <p:set>
                                      <p:cBhvr>
                                        <p:cTn id="78" dur="1" fill="hold">
                                          <p:stCondLst>
                                            <p:cond delay="2999"/>
                                          </p:stCondLst>
                                        </p:cTn>
                                        <p:tgtEl>
                                          <p:spTgt spid="15"/>
                                        </p:tgtEl>
                                        <p:attrNameLst>
                                          <p:attrName>style.visibility</p:attrName>
                                        </p:attrNameLst>
                                      </p:cBhvr>
                                      <p:to>
                                        <p:strVal val="hidden"/>
                                      </p:to>
                                    </p:set>
                                  </p:childTnLst>
                                </p:cTn>
                              </p:par>
                              <p:par>
                                <p:cTn id="79" presetID="2" presetClass="exit" presetSubtype="8" fill="hold" grpId="2" nodeType="withEffect">
                                  <p:stCondLst>
                                    <p:cond delay="0"/>
                                  </p:stCondLst>
                                  <p:childTnLst>
                                    <p:anim calcmode="lin" valueType="num">
                                      <p:cBhvr additive="base">
                                        <p:cTn id="80" dur="3000"/>
                                        <p:tgtEl>
                                          <p:spTgt spid="5"/>
                                        </p:tgtEl>
                                        <p:attrNameLst>
                                          <p:attrName>ppt_x</p:attrName>
                                        </p:attrNameLst>
                                      </p:cBhvr>
                                      <p:tavLst>
                                        <p:tav tm="0">
                                          <p:val>
                                            <p:strVal val="ppt_x"/>
                                          </p:val>
                                        </p:tav>
                                        <p:tav tm="100000">
                                          <p:val>
                                            <p:strVal val="0-ppt_w/2"/>
                                          </p:val>
                                        </p:tav>
                                      </p:tavLst>
                                    </p:anim>
                                    <p:anim calcmode="lin" valueType="num">
                                      <p:cBhvr additive="base">
                                        <p:cTn id="81" dur="3000"/>
                                        <p:tgtEl>
                                          <p:spTgt spid="5"/>
                                        </p:tgtEl>
                                        <p:attrNameLst>
                                          <p:attrName>ppt_y</p:attrName>
                                        </p:attrNameLst>
                                      </p:cBhvr>
                                      <p:tavLst>
                                        <p:tav tm="0">
                                          <p:val>
                                            <p:strVal val="ppt_y"/>
                                          </p:val>
                                        </p:tav>
                                        <p:tav tm="100000">
                                          <p:val>
                                            <p:strVal val="ppt_y"/>
                                          </p:val>
                                        </p:tav>
                                      </p:tavLst>
                                    </p:anim>
                                    <p:set>
                                      <p:cBhvr>
                                        <p:cTn id="82" dur="1" fill="hold">
                                          <p:stCondLst>
                                            <p:cond delay="2999"/>
                                          </p:stCondLst>
                                        </p:cTn>
                                        <p:tgtEl>
                                          <p:spTgt spid="5"/>
                                        </p:tgtEl>
                                        <p:attrNameLst>
                                          <p:attrName>style.visibility</p:attrName>
                                        </p:attrNameLst>
                                      </p:cBhvr>
                                      <p:to>
                                        <p:strVal val="hidden"/>
                                      </p:to>
                                    </p:set>
                                  </p:childTnLst>
                                </p:cTn>
                              </p:par>
                              <p:par>
                                <p:cTn id="83" presetID="2" presetClass="exit" presetSubtype="8" fill="hold" grpId="2" nodeType="withEffect">
                                  <p:stCondLst>
                                    <p:cond delay="0"/>
                                  </p:stCondLst>
                                  <p:childTnLst>
                                    <p:anim calcmode="lin" valueType="num">
                                      <p:cBhvr additive="base">
                                        <p:cTn id="84" dur="3000"/>
                                        <p:tgtEl>
                                          <p:spTgt spid="8"/>
                                        </p:tgtEl>
                                        <p:attrNameLst>
                                          <p:attrName>ppt_x</p:attrName>
                                        </p:attrNameLst>
                                      </p:cBhvr>
                                      <p:tavLst>
                                        <p:tav tm="0">
                                          <p:val>
                                            <p:strVal val="ppt_x"/>
                                          </p:val>
                                        </p:tav>
                                        <p:tav tm="100000">
                                          <p:val>
                                            <p:strVal val="0-ppt_w/2"/>
                                          </p:val>
                                        </p:tav>
                                      </p:tavLst>
                                    </p:anim>
                                    <p:anim calcmode="lin" valueType="num">
                                      <p:cBhvr additive="base">
                                        <p:cTn id="85" dur="3000"/>
                                        <p:tgtEl>
                                          <p:spTgt spid="8"/>
                                        </p:tgtEl>
                                        <p:attrNameLst>
                                          <p:attrName>ppt_y</p:attrName>
                                        </p:attrNameLst>
                                      </p:cBhvr>
                                      <p:tavLst>
                                        <p:tav tm="0">
                                          <p:val>
                                            <p:strVal val="ppt_y"/>
                                          </p:val>
                                        </p:tav>
                                        <p:tav tm="100000">
                                          <p:val>
                                            <p:strVal val="ppt_y"/>
                                          </p:val>
                                        </p:tav>
                                      </p:tavLst>
                                    </p:anim>
                                    <p:set>
                                      <p:cBhvr>
                                        <p:cTn id="86" dur="1" fill="hold">
                                          <p:stCondLst>
                                            <p:cond delay="2999"/>
                                          </p:stCondLst>
                                        </p:cTn>
                                        <p:tgtEl>
                                          <p:spTgt spid="8"/>
                                        </p:tgtEl>
                                        <p:attrNameLst>
                                          <p:attrName>style.visibility</p:attrName>
                                        </p:attrNameLst>
                                      </p:cBhvr>
                                      <p:to>
                                        <p:strVal val="hidden"/>
                                      </p:to>
                                    </p:set>
                                  </p:childTnLst>
                                </p:cTn>
                              </p:par>
                              <p:par>
                                <p:cTn id="87" presetID="2" presetClass="exit" presetSubtype="8" fill="hold" grpId="2" nodeType="withEffect">
                                  <p:stCondLst>
                                    <p:cond delay="0"/>
                                  </p:stCondLst>
                                  <p:childTnLst>
                                    <p:anim calcmode="lin" valueType="num">
                                      <p:cBhvr additive="base">
                                        <p:cTn id="88" dur="3000"/>
                                        <p:tgtEl>
                                          <p:spTgt spid="11"/>
                                        </p:tgtEl>
                                        <p:attrNameLst>
                                          <p:attrName>ppt_x</p:attrName>
                                        </p:attrNameLst>
                                      </p:cBhvr>
                                      <p:tavLst>
                                        <p:tav tm="0">
                                          <p:val>
                                            <p:strVal val="ppt_x"/>
                                          </p:val>
                                        </p:tav>
                                        <p:tav tm="100000">
                                          <p:val>
                                            <p:strVal val="0-ppt_w/2"/>
                                          </p:val>
                                        </p:tav>
                                      </p:tavLst>
                                    </p:anim>
                                    <p:anim calcmode="lin" valueType="num">
                                      <p:cBhvr additive="base">
                                        <p:cTn id="89" dur="3000"/>
                                        <p:tgtEl>
                                          <p:spTgt spid="11"/>
                                        </p:tgtEl>
                                        <p:attrNameLst>
                                          <p:attrName>ppt_y</p:attrName>
                                        </p:attrNameLst>
                                      </p:cBhvr>
                                      <p:tavLst>
                                        <p:tav tm="0">
                                          <p:val>
                                            <p:strVal val="ppt_y"/>
                                          </p:val>
                                        </p:tav>
                                        <p:tav tm="100000">
                                          <p:val>
                                            <p:strVal val="ppt_y"/>
                                          </p:val>
                                        </p:tav>
                                      </p:tavLst>
                                    </p:anim>
                                    <p:set>
                                      <p:cBhvr>
                                        <p:cTn id="90" dur="1" fill="hold">
                                          <p:stCondLst>
                                            <p:cond delay="2999"/>
                                          </p:stCondLst>
                                        </p:cTn>
                                        <p:tgtEl>
                                          <p:spTgt spid="11"/>
                                        </p:tgtEl>
                                        <p:attrNameLst>
                                          <p:attrName>style.visibility</p:attrName>
                                        </p:attrNameLst>
                                      </p:cBhvr>
                                      <p:to>
                                        <p:strVal val="hidden"/>
                                      </p:to>
                                    </p:set>
                                  </p:childTnLst>
                                </p:cTn>
                              </p:par>
                              <p:par>
                                <p:cTn id="91" presetID="2" presetClass="exit" presetSubtype="8" fill="hold" grpId="2" nodeType="withEffect">
                                  <p:stCondLst>
                                    <p:cond delay="0"/>
                                  </p:stCondLst>
                                  <p:childTnLst>
                                    <p:anim calcmode="lin" valueType="num">
                                      <p:cBhvr additive="base">
                                        <p:cTn id="92" dur="3000"/>
                                        <p:tgtEl>
                                          <p:spTgt spid="12"/>
                                        </p:tgtEl>
                                        <p:attrNameLst>
                                          <p:attrName>ppt_x</p:attrName>
                                        </p:attrNameLst>
                                      </p:cBhvr>
                                      <p:tavLst>
                                        <p:tav tm="0">
                                          <p:val>
                                            <p:strVal val="ppt_x"/>
                                          </p:val>
                                        </p:tav>
                                        <p:tav tm="100000">
                                          <p:val>
                                            <p:strVal val="0-ppt_w/2"/>
                                          </p:val>
                                        </p:tav>
                                      </p:tavLst>
                                    </p:anim>
                                    <p:anim calcmode="lin" valueType="num">
                                      <p:cBhvr additive="base">
                                        <p:cTn id="93" dur="3000"/>
                                        <p:tgtEl>
                                          <p:spTgt spid="12"/>
                                        </p:tgtEl>
                                        <p:attrNameLst>
                                          <p:attrName>ppt_y</p:attrName>
                                        </p:attrNameLst>
                                      </p:cBhvr>
                                      <p:tavLst>
                                        <p:tav tm="0">
                                          <p:val>
                                            <p:strVal val="ppt_y"/>
                                          </p:val>
                                        </p:tav>
                                        <p:tav tm="100000">
                                          <p:val>
                                            <p:strVal val="ppt_y"/>
                                          </p:val>
                                        </p:tav>
                                      </p:tavLst>
                                    </p:anim>
                                    <p:set>
                                      <p:cBhvr>
                                        <p:cTn id="94" dur="1" fill="hold">
                                          <p:stCondLst>
                                            <p:cond delay="2999"/>
                                          </p:stCondLst>
                                        </p:cTn>
                                        <p:tgtEl>
                                          <p:spTgt spid="12"/>
                                        </p:tgtEl>
                                        <p:attrNameLst>
                                          <p:attrName>style.visibility</p:attrName>
                                        </p:attrNameLst>
                                      </p:cBhvr>
                                      <p:to>
                                        <p:strVal val="hidden"/>
                                      </p:to>
                                    </p:set>
                                  </p:childTnLst>
                                </p:cTn>
                              </p:par>
                              <p:par>
                                <p:cTn id="95" presetID="2" presetClass="exit" presetSubtype="8" fill="hold" grpId="2" nodeType="withEffect">
                                  <p:stCondLst>
                                    <p:cond delay="0"/>
                                  </p:stCondLst>
                                  <p:childTnLst>
                                    <p:anim calcmode="lin" valueType="num">
                                      <p:cBhvr additive="base">
                                        <p:cTn id="96" dur="3000"/>
                                        <p:tgtEl>
                                          <p:spTgt spid="13"/>
                                        </p:tgtEl>
                                        <p:attrNameLst>
                                          <p:attrName>ppt_x</p:attrName>
                                        </p:attrNameLst>
                                      </p:cBhvr>
                                      <p:tavLst>
                                        <p:tav tm="0">
                                          <p:val>
                                            <p:strVal val="ppt_x"/>
                                          </p:val>
                                        </p:tav>
                                        <p:tav tm="100000">
                                          <p:val>
                                            <p:strVal val="0-ppt_w/2"/>
                                          </p:val>
                                        </p:tav>
                                      </p:tavLst>
                                    </p:anim>
                                    <p:anim calcmode="lin" valueType="num">
                                      <p:cBhvr additive="base">
                                        <p:cTn id="97" dur="3000"/>
                                        <p:tgtEl>
                                          <p:spTgt spid="13"/>
                                        </p:tgtEl>
                                        <p:attrNameLst>
                                          <p:attrName>ppt_y</p:attrName>
                                        </p:attrNameLst>
                                      </p:cBhvr>
                                      <p:tavLst>
                                        <p:tav tm="0">
                                          <p:val>
                                            <p:strVal val="ppt_y"/>
                                          </p:val>
                                        </p:tav>
                                        <p:tav tm="100000">
                                          <p:val>
                                            <p:strVal val="ppt_y"/>
                                          </p:val>
                                        </p:tav>
                                      </p:tavLst>
                                    </p:anim>
                                    <p:set>
                                      <p:cBhvr>
                                        <p:cTn id="98" dur="1" fill="hold">
                                          <p:stCondLst>
                                            <p:cond delay="2999"/>
                                          </p:stCondLst>
                                        </p:cTn>
                                        <p:tgtEl>
                                          <p:spTgt spid="13"/>
                                        </p:tgtEl>
                                        <p:attrNameLst>
                                          <p:attrName>style.visibility</p:attrName>
                                        </p:attrNameLst>
                                      </p:cBhvr>
                                      <p:to>
                                        <p:strVal val="hidden"/>
                                      </p:to>
                                    </p:set>
                                  </p:childTnLst>
                                </p:cTn>
                              </p:par>
                              <p:par>
                                <p:cTn id="99" presetID="23" presetClass="entr" presetSubtype="272" fill="hold" nodeType="withEffect">
                                  <p:stCondLst>
                                    <p:cond delay="0"/>
                                  </p:stCondLst>
                                  <p:childTnLst>
                                    <p:set>
                                      <p:cBhvr>
                                        <p:cTn id="100" dur="1" fill="hold">
                                          <p:stCondLst>
                                            <p:cond delay="0"/>
                                          </p:stCondLst>
                                        </p:cTn>
                                        <p:tgtEl>
                                          <p:spTgt spid="4"/>
                                        </p:tgtEl>
                                        <p:attrNameLst>
                                          <p:attrName>style.visibility</p:attrName>
                                        </p:attrNameLst>
                                      </p:cBhvr>
                                      <p:to>
                                        <p:strVal val="visible"/>
                                      </p:to>
                                    </p:set>
                                    <p:anim calcmode="lin" valueType="num">
                                      <p:cBhvr>
                                        <p:cTn id="101" dur="3000" fill="hold"/>
                                        <p:tgtEl>
                                          <p:spTgt spid="4"/>
                                        </p:tgtEl>
                                        <p:attrNameLst>
                                          <p:attrName>ppt_w</p:attrName>
                                        </p:attrNameLst>
                                      </p:cBhvr>
                                      <p:tavLst>
                                        <p:tav tm="0">
                                          <p:val>
                                            <p:strVal val="2/3*#ppt_w"/>
                                          </p:val>
                                        </p:tav>
                                        <p:tav tm="100000">
                                          <p:val>
                                            <p:strVal val="#ppt_w"/>
                                          </p:val>
                                        </p:tav>
                                      </p:tavLst>
                                    </p:anim>
                                    <p:anim calcmode="lin" valueType="num">
                                      <p:cBhvr>
                                        <p:cTn id="102" dur="3000" fill="hold"/>
                                        <p:tgtEl>
                                          <p:spTgt spid="4"/>
                                        </p:tgtEl>
                                        <p:attrNameLst>
                                          <p:attrName>ppt_h</p:attrName>
                                        </p:attrNameLst>
                                      </p:cBhvr>
                                      <p:tavLst>
                                        <p:tav tm="0">
                                          <p:val>
                                            <p:strVal val="2/3*#ppt_h"/>
                                          </p:val>
                                        </p:tav>
                                        <p:tav tm="100000">
                                          <p:val>
                                            <p:strVal val="#ppt_h"/>
                                          </p:val>
                                        </p:tav>
                                      </p:tavLst>
                                    </p:anim>
                                  </p:childTnLst>
                                </p:cTn>
                              </p:par>
                              <p:par>
                                <p:cTn id="103" presetID="4" presetClass="entr" presetSubtype="32" fill="hold" nodeType="withEffect">
                                  <p:stCondLst>
                                    <p:cond delay="0"/>
                                  </p:stCondLst>
                                  <p:childTnLst>
                                    <p:set>
                                      <p:cBhvr>
                                        <p:cTn id="104" dur="1" fill="hold">
                                          <p:stCondLst>
                                            <p:cond delay="0"/>
                                          </p:stCondLst>
                                        </p:cTn>
                                        <p:tgtEl>
                                          <p:spTgt spid="4"/>
                                        </p:tgtEl>
                                        <p:attrNameLst>
                                          <p:attrName>style.visibility</p:attrName>
                                        </p:attrNameLst>
                                      </p:cBhvr>
                                      <p:to>
                                        <p:strVal val="visible"/>
                                      </p:to>
                                    </p:set>
                                    <p:animEffect transition="in" filter="box(out)">
                                      <p:cBhvr>
                                        <p:cTn id="10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5" grpId="0" animBg="1"/>
      <p:bldP spid="15" grpId="1" animBg="1"/>
      <p:bldP spid="15" grpId="2" animBg="1"/>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3.jpg"/>
          <p:cNvPicPr>
            <a:picLocks noGrp="1" noChangeAspect="1"/>
          </p:cNvPicPr>
          <p:nvPr>
            <p:ph idx="1"/>
          </p:nvPr>
        </p:nvPicPr>
        <p:blipFill>
          <a:blip r:embed="rId2"/>
          <a:stretch>
            <a:fillRect/>
          </a:stretch>
        </p:blipFill>
        <p:spPr>
          <a:xfrm>
            <a:off x="0" y="13342"/>
            <a:ext cx="9144000" cy="6831315"/>
          </a:xfrm>
        </p:spPr>
      </p:pic>
      <p:sp>
        <p:nvSpPr>
          <p:cNvPr id="5" name="4 Rectángulo"/>
          <p:cNvSpPr/>
          <p:nvPr/>
        </p:nvSpPr>
        <p:spPr>
          <a:xfrm>
            <a:off x="0" y="214311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571472" y="214311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000132" y="214311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571604" y="214311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000264" y="214311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571736" y="214311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000396" y="214311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571868" y="214311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000528" y="214311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572000" y="214311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000660" y="214311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572132" y="214311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000792" y="214311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500826" y="214311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929454" y="214311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7429520" y="214311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7858148" y="214311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8286776" y="214311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8786842" y="214311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0" y="357187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571472" y="357187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000132" y="357187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1571604" y="357187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2000264" y="357187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2571736" y="357187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3000396" y="357187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3571868" y="357187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4000528" y="357187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4572000" y="357187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5000660" y="357187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5572132" y="357187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6000792" y="357187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6500826" y="357187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6929454" y="357187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7429520" y="357187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858148" y="357187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8286776" y="357187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8786842" y="357187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3"/>
                                        </p:tgtEl>
                                        <p:attrNameLst>
                                          <p:attrName>style.opacity</p:attrName>
                                        </p:attrNameLst>
                                      </p:cBhvr>
                                      <p:to>
                                        <p:strVal val="0"/>
                                      </p:to>
                                    </p:set>
                                    <p:animEffect filter="image" prLst="opacity: 0">
                                      <p:cBhvr rctx="IE">
                                        <p:cTn id="7" dur="indefinite"/>
                                        <p:tgtEl>
                                          <p:spTgt spid="43"/>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3000"/>
                                        <p:tgtEl>
                                          <p:spTgt spid="2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3000"/>
                                        <p:tgtEl>
                                          <p:spTgt spid="2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3000"/>
                                        <p:tgtEl>
                                          <p:spTgt spid="2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3000"/>
                                        <p:tgtEl>
                                          <p:spTgt spid="2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plus(in)">
                                      <p:cBhvr>
                                        <p:cTn id="70" dur="3000"/>
                                        <p:tgtEl>
                                          <p:spTgt spid="25"/>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plus(in)">
                                      <p:cBhvr>
                                        <p:cTn id="73" dur="3000"/>
                                        <p:tgtEl>
                                          <p:spTgt spid="26"/>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7"/>
                                        </p:tgtEl>
                                        <p:attrNameLst>
                                          <p:attrName>style.visibility</p:attrName>
                                        </p:attrNameLst>
                                      </p:cBhvr>
                                      <p:to>
                                        <p:strVal val="visible"/>
                                      </p:to>
                                    </p:set>
                                    <p:animEffect transition="in" filter="plus(in)">
                                      <p:cBhvr>
                                        <p:cTn id="76" dur="3000"/>
                                        <p:tgtEl>
                                          <p:spTgt spid="27"/>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plus(in)">
                                      <p:cBhvr>
                                        <p:cTn id="79" dur="3000"/>
                                        <p:tgtEl>
                                          <p:spTgt spid="28"/>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Effect transition="in" filter="plus(in)">
                                      <p:cBhvr>
                                        <p:cTn id="82" dur="3000"/>
                                        <p:tgtEl>
                                          <p:spTgt spid="29"/>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30"/>
                                        </p:tgtEl>
                                        <p:attrNameLst>
                                          <p:attrName>style.visibility</p:attrName>
                                        </p:attrNameLst>
                                      </p:cBhvr>
                                      <p:to>
                                        <p:strVal val="visible"/>
                                      </p:to>
                                    </p:set>
                                    <p:animEffect transition="in" filter="plus(in)">
                                      <p:cBhvr>
                                        <p:cTn id="85" dur="3000"/>
                                        <p:tgtEl>
                                          <p:spTgt spid="30"/>
                                        </p:tgtEl>
                                      </p:cBhvr>
                                    </p:animEffect>
                                  </p:childTnLst>
                                </p:cTn>
                              </p:par>
                              <p:par>
                                <p:cTn id="86" presetID="13" presetClass="entr" presetSubtype="16" fill="hold" grpId="0" nodeType="withEffect">
                                  <p:stCondLst>
                                    <p:cond delay="0"/>
                                  </p:stCondLst>
                                  <p:childTnLst>
                                    <p:set>
                                      <p:cBhvr>
                                        <p:cTn id="87" dur="1" fill="hold">
                                          <p:stCondLst>
                                            <p:cond delay="0"/>
                                          </p:stCondLst>
                                        </p:cTn>
                                        <p:tgtEl>
                                          <p:spTgt spid="31"/>
                                        </p:tgtEl>
                                        <p:attrNameLst>
                                          <p:attrName>style.visibility</p:attrName>
                                        </p:attrNameLst>
                                      </p:cBhvr>
                                      <p:to>
                                        <p:strVal val="visible"/>
                                      </p:to>
                                    </p:set>
                                    <p:animEffect transition="in" filter="plus(in)">
                                      <p:cBhvr>
                                        <p:cTn id="88" dur="3000"/>
                                        <p:tgtEl>
                                          <p:spTgt spid="31"/>
                                        </p:tgtEl>
                                      </p:cBhvr>
                                    </p:animEffect>
                                  </p:childTnLst>
                                </p:cTn>
                              </p:par>
                              <p:par>
                                <p:cTn id="89" presetID="13" presetClass="entr" presetSubtype="16" fill="hold" grpId="0" nodeType="withEffect">
                                  <p:stCondLst>
                                    <p:cond delay="0"/>
                                  </p:stCondLst>
                                  <p:childTnLst>
                                    <p:set>
                                      <p:cBhvr>
                                        <p:cTn id="90" dur="1" fill="hold">
                                          <p:stCondLst>
                                            <p:cond delay="0"/>
                                          </p:stCondLst>
                                        </p:cTn>
                                        <p:tgtEl>
                                          <p:spTgt spid="32"/>
                                        </p:tgtEl>
                                        <p:attrNameLst>
                                          <p:attrName>style.visibility</p:attrName>
                                        </p:attrNameLst>
                                      </p:cBhvr>
                                      <p:to>
                                        <p:strVal val="visible"/>
                                      </p:to>
                                    </p:set>
                                    <p:animEffect transition="in" filter="plus(in)">
                                      <p:cBhvr>
                                        <p:cTn id="91" dur="3000"/>
                                        <p:tgtEl>
                                          <p:spTgt spid="32"/>
                                        </p:tgtEl>
                                      </p:cBhvr>
                                    </p:animEffect>
                                  </p:childTnLst>
                                </p:cTn>
                              </p:par>
                              <p:par>
                                <p:cTn id="92" presetID="13" presetClass="entr" presetSubtype="16" fill="hold" grpId="0" nodeType="withEffect">
                                  <p:stCondLst>
                                    <p:cond delay="0"/>
                                  </p:stCondLst>
                                  <p:childTnLst>
                                    <p:set>
                                      <p:cBhvr>
                                        <p:cTn id="93" dur="1" fill="hold">
                                          <p:stCondLst>
                                            <p:cond delay="0"/>
                                          </p:stCondLst>
                                        </p:cTn>
                                        <p:tgtEl>
                                          <p:spTgt spid="33"/>
                                        </p:tgtEl>
                                        <p:attrNameLst>
                                          <p:attrName>style.visibility</p:attrName>
                                        </p:attrNameLst>
                                      </p:cBhvr>
                                      <p:to>
                                        <p:strVal val="visible"/>
                                      </p:to>
                                    </p:set>
                                    <p:animEffect transition="in" filter="plus(in)">
                                      <p:cBhvr>
                                        <p:cTn id="94" dur="3000"/>
                                        <p:tgtEl>
                                          <p:spTgt spid="33"/>
                                        </p:tgtEl>
                                      </p:cBhvr>
                                    </p:animEffect>
                                  </p:childTnLst>
                                </p:cTn>
                              </p:par>
                              <p:par>
                                <p:cTn id="95" presetID="13" presetClass="entr" presetSubtype="16" fill="hold" grpId="0" nodeType="withEffect">
                                  <p:stCondLst>
                                    <p:cond delay="0"/>
                                  </p:stCondLst>
                                  <p:childTnLst>
                                    <p:set>
                                      <p:cBhvr>
                                        <p:cTn id="96" dur="1" fill="hold">
                                          <p:stCondLst>
                                            <p:cond delay="0"/>
                                          </p:stCondLst>
                                        </p:cTn>
                                        <p:tgtEl>
                                          <p:spTgt spid="34"/>
                                        </p:tgtEl>
                                        <p:attrNameLst>
                                          <p:attrName>style.visibility</p:attrName>
                                        </p:attrNameLst>
                                      </p:cBhvr>
                                      <p:to>
                                        <p:strVal val="visible"/>
                                      </p:to>
                                    </p:set>
                                    <p:animEffect transition="in" filter="plus(in)">
                                      <p:cBhvr>
                                        <p:cTn id="97" dur="3000"/>
                                        <p:tgtEl>
                                          <p:spTgt spid="34"/>
                                        </p:tgtEl>
                                      </p:cBhvr>
                                    </p:animEffect>
                                  </p:childTnLst>
                                </p:cTn>
                              </p:par>
                              <p:par>
                                <p:cTn id="98" presetID="13" presetClass="entr" presetSubtype="16" fill="hold" grpId="0" nodeType="withEffect">
                                  <p:stCondLst>
                                    <p:cond delay="0"/>
                                  </p:stCondLst>
                                  <p:childTnLst>
                                    <p:set>
                                      <p:cBhvr>
                                        <p:cTn id="99" dur="1" fill="hold">
                                          <p:stCondLst>
                                            <p:cond delay="0"/>
                                          </p:stCondLst>
                                        </p:cTn>
                                        <p:tgtEl>
                                          <p:spTgt spid="35"/>
                                        </p:tgtEl>
                                        <p:attrNameLst>
                                          <p:attrName>style.visibility</p:attrName>
                                        </p:attrNameLst>
                                      </p:cBhvr>
                                      <p:to>
                                        <p:strVal val="visible"/>
                                      </p:to>
                                    </p:set>
                                    <p:animEffect transition="in" filter="plus(in)">
                                      <p:cBhvr>
                                        <p:cTn id="100" dur="3000"/>
                                        <p:tgtEl>
                                          <p:spTgt spid="35"/>
                                        </p:tgtEl>
                                      </p:cBhvr>
                                    </p:animEffect>
                                  </p:childTnLst>
                                </p:cTn>
                              </p:par>
                              <p:par>
                                <p:cTn id="101" presetID="13" presetClass="entr" presetSubtype="16" fill="hold" grpId="0" nodeType="withEffect">
                                  <p:stCondLst>
                                    <p:cond delay="0"/>
                                  </p:stCondLst>
                                  <p:childTnLst>
                                    <p:set>
                                      <p:cBhvr>
                                        <p:cTn id="102" dur="1" fill="hold">
                                          <p:stCondLst>
                                            <p:cond delay="0"/>
                                          </p:stCondLst>
                                        </p:cTn>
                                        <p:tgtEl>
                                          <p:spTgt spid="36"/>
                                        </p:tgtEl>
                                        <p:attrNameLst>
                                          <p:attrName>style.visibility</p:attrName>
                                        </p:attrNameLst>
                                      </p:cBhvr>
                                      <p:to>
                                        <p:strVal val="visible"/>
                                      </p:to>
                                    </p:set>
                                    <p:animEffect transition="in" filter="plus(in)">
                                      <p:cBhvr>
                                        <p:cTn id="103" dur="3000"/>
                                        <p:tgtEl>
                                          <p:spTgt spid="36"/>
                                        </p:tgtEl>
                                      </p:cBhvr>
                                    </p:animEffect>
                                  </p:childTnLst>
                                </p:cTn>
                              </p:par>
                              <p:par>
                                <p:cTn id="104" presetID="13" presetClass="entr" presetSubtype="16" fill="hold" grpId="0" nodeType="withEffect">
                                  <p:stCondLst>
                                    <p:cond delay="0"/>
                                  </p:stCondLst>
                                  <p:childTnLst>
                                    <p:set>
                                      <p:cBhvr>
                                        <p:cTn id="105" dur="1" fill="hold">
                                          <p:stCondLst>
                                            <p:cond delay="0"/>
                                          </p:stCondLst>
                                        </p:cTn>
                                        <p:tgtEl>
                                          <p:spTgt spid="37"/>
                                        </p:tgtEl>
                                        <p:attrNameLst>
                                          <p:attrName>style.visibility</p:attrName>
                                        </p:attrNameLst>
                                      </p:cBhvr>
                                      <p:to>
                                        <p:strVal val="visible"/>
                                      </p:to>
                                    </p:set>
                                    <p:animEffect transition="in" filter="plus(in)">
                                      <p:cBhvr>
                                        <p:cTn id="106" dur="3000"/>
                                        <p:tgtEl>
                                          <p:spTgt spid="37"/>
                                        </p:tgtEl>
                                      </p:cBhvr>
                                    </p:animEffect>
                                  </p:childTnLst>
                                </p:cTn>
                              </p:par>
                              <p:par>
                                <p:cTn id="107" presetID="13" presetClass="entr" presetSubtype="16" fill="hold" grpId="0" nodeType="withEffect">
                                  <p:stCondLst>
                                    <p:cond delay="0"/>
                                  </p:stCondLst>
                                  <p:childTnLst>
                                    <p:set>
                                      <p:cBhvr>
                                        <p:cTn id="108" dur="1" fill="hold">
                                          <p:stCondLst>
                                            <p:cond delay="0"/>
                                          </p:stCondLst>
                                        </p:cTn>
                                        <p:tgtEl>
                                          <p:spTgt spid="38"/>
                                        </p:tgtEl>
                                        <p:attrNameLst>
                                          <p:attrName>style.visibility</p:attrName>
                                        </p:attrNameLst>
                                      </p:cBhvr>
                                      <p:to>
                                        <p:strVal val="visible"/>
                                      </p:to>
                                    </p:set>
                                    <p:animEffect transition="in" filter="plus(in)">
                                      <p:cBhvr>
                                        <p:cTn id="109" dur="3000"/>
                                        <p:tgtEl>
                                          <p:spTgt spid="38"/>
                                        </p:tgtEl>
                                      </p:cBhvr>
                                    </p:animEffect>
                                  </p:childTnLst>
                                </p:cTn>
                              </p:par>
                              <p:par>
                                <p:cTn id="110" presetID="13" presetClass="entr" presetSubtype="16" fill="hold" grpId="0" nodeType="withEffect">
                                  <p:stCondLst>
                                    <p:cond delay="0"/>
                                  </p:stCondLst>
                                  <p:childTnLst>
                                    <p:set>
                                      <p:cBhvr>
                                        <p:cTn id="111" dur="1" fill="hold">
                                          <p:stCondLst>
                                            <p:cond delay="0"/>
                                          </p:stCondLst>
                                        </p:cTn>
                                        <p:tgtEl>
                                          <p:spTgt spid="39"/>
                                        </p:tgtEl>
                                        <p:attrNameLst>
                                          <p:attrName>style.visibility</p:attrName>
                                        </p:attrNameLst>
                                      </p:cBhvr>
                                      <p:to>
                                        <p:strVal val="visible"/>
                                      </p:to>
                                    </p:set>
                                    <p:animEffect transition="in" filter="plus(in)">
                                      <p:cBhvr>
                                        <p:cTn id="112" dur="3000"/>
                                        <p:tgtEl>
                                          <p:spTgt spid="39"/>
                                        </p:tgtEl>
                                      </p:cBhvr>
                                    </p:animEffect>
                                  </p:childTnLst>
                                </p:cTn>
                              </p:par>
                              <p:par>
                                <p:cTn id="113" presetID="13" presetClass="entr" presetSubtype="16" fill="hold" grpId="0" nodeType="withEffect">
                                  <p:stCondLst>
                                    <p:cond delay="0"/>
                                  </p:stCondLst>
                                  <p:childTnLst>
                                    <p:set>
                                      <p:cBhvr>
                                        <p:cTn id="114" dur="1" fill="hold">
                                          <p:stCondLst>
                                            <p:cond delay="0"/>
                                          </p:stCondLst>
                                        </p:cTn>
                                        <p:tgtEl>
                                          <p:spTgt spid="40"/>
                                        </p:tgtEl>
                                        <p:attrNameLst>
                                          <p:attrName>style.visibility</p:attrName>
                                        </p:attrNameLst>
                                      </p:cBhvr>
                                      <p:to>
                                        <p:strVal val="visible"/>
                                      </p:to>
                                    </p:set>
                                    <p:animEffect transition="in" filter="plus(in)">
                                      <p:cBhvr>
                                        <p:cTn id="115" dur="3000"/>
                                        <p:tgtEl>
                                          <p:spTgt spid="40"/>
                                        </p:tgtEl>
                                      </p:cBhvr>
                                    </p:animEffect>
                                  </p:childTnLst>
                                </p:cTn>
                              </p:par>
                              <p:par>
                                <p:cTn id="116" presetID="13" presetClass="entr" presetSubtype="16" fill="hold" grpId="0" nodeType="withEffect">
                                  <p:stCondLst>
                                    <p:cond delay="0"/>
                                  </p:stCondLst>
                                  <p:childTnLst>
                                    <p:set>
                                      <p:cBhvr>
                                        <p:cTn id="117" dur="1" fill="hold">
                                          <p:stCondLst>
                                            <p:cond delay="0"/>
                                          </p:stCondLst>
                                        </p:cTn>
                                        <p:tgtEl>
                                          <p:spTgt spid="41"/>
                                        </p:tgtEl>
                                        <p:attrNameLst>
                                          <p:attrName>style.visibility</p:attrName>
                                        </p:attrNameLst>
                                      </p:cBhvr>
                                      <p:to>
                                        <p:strVal val="visible"/>
                                      </p:to>
                                    </p:set>
                                    <p:animEffect transition="in" filter="plus(in)">
                                      <p:cBhvr>
                                        <p:cTn id="118" dur="3000"/>
                                        <p:tgtEl>
                                          <p:spTgt spid="41"/>
                                        </p:tgtEl>
                                      </p:cBhvr>
                                    </p:animEffect>
                                  </p:childTnLst>
                                </p:cTn>
                              </p:par>
                              <p:par>
                                <p:cTn id="119" presetID="13" presetClass="entr" presetSubtype="16" fill="hold" grpId="0" nodeType="withEffect">
                                  <p:stCondLst>
                                    <p:cond delay="0"/>
                                  </p:stCondLst>
                                  <p:childTnLst>
                                    <p:set>
                                      <p:cBhvr>
                                        <p:cTn id="120" dur="1" fill="hold">
                                          <p:stCondLst>
                                            <p:cond delay="0"/>
                                          </p:stCondLst>
                                        </p:cTn>
                                        <p:tgtEl>
                                          <p:spTgt spid="42"/>
                                        </p:tgtEl>
                                        <p:attrNameLst>
                                          <p:attrName>style.visibility</p:attrName>
                                        </p:attrNameLst>
                                      </p:cBhvr>
                                      <p:to>
                                        <p:strVal val="visible"/>
                                      </p:to>
                                    </p:set>
                                    <p:animEffect transition="in" filter="plus(in)">
                                      <p:cBhvr>
                                        <p:cTn id="121" dur="3000"/>
                                        <p:tgtEl>
                                          <p:spTgt spid="42"/>
                                        </p:tgtEl>
                                      </p:cBhvr>
                                    </p:animEffect>
                                  </p:childTnLst>
                                </p:cTn>
                              </p:par>
                              <p:par>
                                <p:cTn id="122" presetID="8" presetClass="emph" presetSubtype="0" fill="hold" grpId="1" nodeType="withEffect">
                                  <p:stCondLst>
                                    <p:cond delay="0"/>
                                  </p:stCondLst>
                                  <p:childTnLst>
                                    <p:animRot by="21600000">
                                      <p:cBhvr>
                                        <p:cTn id="123" dur="3000" fill="hold"/>
                                        <p:tgtEl>
                                          <p:spTgt spid="5"/>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6"/>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7"/>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8"/>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9"/>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0"/>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11"/>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2"/>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3"/>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14"/>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5"/>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6"/>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7"/>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8"/>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9"/>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0"/>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21"/>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2"/>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3"/>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24"/>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5"/>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6"/>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27"/>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28"/>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29"/>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30"/>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31"/>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32"/>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33"/>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34"/>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35"/>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36"/>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37"/>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38"/>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39"/>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40"/>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41"/>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42"/>
                                        </p:tgtEl>
                                        <p:attrNameLst>
                                          <p:attrName>r</p:attrName>
                                        </p:attrNameLst>
                                      </p:cBhvr>
                                    </p:animRot>
                                  </p:childTnLst>
                                </p:cTn>
                              </p:par>
                            </p:childTnLst>
                          </p:cTn>
                        </p:par>
                        <p:par>
                          <p:cTn id="198" fill="hold">
                            <p:stCondLst>
                              <p:cond delay="3000"/>
                            </p:stCondLst>
                            <p:childTnLst>
                              <p:par>
                                <p:cTn id="199" presetID="2" presetClass="exit" presetSubtype="8" fill="hold" grpId="2" nodeType="afterEffect">
                                  <p:stCondLst>
                                    <p:cond delay="0"/>
                                  </p:stCondLst>
                                  <p:childTnLst>
                                    <p:anim calcmode="lin" valueType="num">
                                      <p:cBhvr additive="base">
                                        <p:cTn id="200" dur="3000"/>
                                        <p:tgtEl>
                                          <p:spTgt spid="5"/>
                                        </p:tgtEl>
                                        <p:attrNameLst>
                                          <p:attrName>ppt_x</p:attrName>
                                        </p:attrNameLst>
                                      </p:cBhvr>
                                      <p:tavLst>
                                        <p:tav tm="0">
                                          <p:val>
                                            <p:strVal val="ppt_x"/>
                                          </p:val>
                                        </p:tav>
                                        <p:tav tm="100000">
                                          <p:val>
                                            <p:strVal val="0-ppt_w/2"/>
                                          </p:val>
                                        </p:tav>
                                      </p:tavLst>
                                    </p:anim>
                                    <p:anim calcmode="lin" valueType="num">
                                      <p:cBhvr additive="base">
                                        <p:cTn id="201" dur="3000"/>
                                        <p:tgtEl>
                                          <p:spTgt spid="5"/>
                                        </p:tgtEl>
                                        <p:attrNameLst>
                                          <p:attrName>ppt_y</p:attrName>
                                        </p:attrNameLst>
                                      </p:cBhvr>
                                      <p:tavLst>
                                        <p:tav tm="0">
                                          <p:val>
                                            <p:strVal val="ppt_y"/>
                                          </p:val>
                                        </p:tav>
                                        <p:tav tm="100000">
                                          <p:val>
                                            <p:strVal val="ppt_y"/>
                                          </p:val>
                                        </p:tav>
                                      </p:tavLst>
                                    </p:anim>
                                    <p:set>
                                      <p:cBhvr>
                                        <p:cTn id="202" dur="1" fill="hold">
                                          <p:stCondLst>
                                            <p:cond delay="2999"/>
                                          </p:stCondLst>
                                        </p:cTn>
                                        <p:tgtEl>
                                          <p:spTgt spid="5"/>
                                        </p:tgtEl>
                                        <p:attrNameLst>
                                          <p:attrName>style.visibility</p:attrName>
                                        </p:attrNameLst>
                                      </p:cBhvr>
                                      <p:to>
                                        <p:strVal val="hidden"/>
                                      </p:to>
                                    </p:set>
                                  </p:childTnLst>
                                </p:cTn>
                              </p:par>
                              <p:par>
                                <p:cTn id="203" presetID="2" presetClass="exit" presetSubtype="8" fill="hold" grpId="2" nodeType="withEffect">
                                  <p:stCondLst>
                                    <p:cond delay="0"/>
                                  </p:stCondLst>
                                  <p:childTnLst>
                                    <p:anim calcmode="lin" valueType="num">
                                      <p:cBhvr additive="base">
                                        <p:cTn id="204" dur="3000"/>
                                        <p:tgtEl>
                                          <p:spTgt spid="6"/>
                                        </p:tgtEl>
                                        <p:attrNameLst>
                                          <p:attrName>ppt_x</p:attrName>
                                        </p:attrNameLst>
                                      </p:cBhvr>
                                      <p:tavLst>
                                        <p:tav tm="0">
                                          <p:val>
                                            <p:strVal val="ppt_x"/>
                                          </p:val>
                                        </p:tav>
                                        <p:tav tm="100000">
                                          <p:val>
                                            <p:strVal val="0-ppt_w/2"/>
                                          </p:val>
                                        </p:tav>
                                      </p:tavLst>
                                    </p:anim>
                                    <p:anim calcmode="lin" valueType="num">
                                      <p:cBhvr additive="base">
                                        <p:cTn id="205" dur="3000"/>
                                        <p:tgtEl>
                                          <p:spTgt spid="6"/>
                                        </p:tgtEl>
                                        <p:attrNameLst>
                                          <p:attrName>ppt_y</p:attrName>
                                        </p:attrNameLst>
                                      </p:cBhvr>
                                      <p:tavLst>
                                        <p:tav tm="0">
                                          <p:val>
                                            <p:strVal val="ppt_y"/>
                                          </p:val>
                                        </p:tav>
                                        <p:tav tm="100000">
                                          <p:val>
                                            <p:strVal val="ppt_y"/>
                                          </p:val>
                                        </p:tav>
                                      </p:tavLst>
                                    </p:anim>
                                    <p:set>
                                      <p:cBhvr>
                                        <p:cTn id="206" dur="1" fill="hold">
                                          <p:stCondLst>
                                            <p:cond delay="2999"/>
                                          </p:stCondLst>
                                        </p:cTn>
                                        <p:tgtEl>
                                          <p:spTgt spid="6"/>
                                        </p:tgtEl>
                                        <p:attrNameLst>
                                          <p:attrName>style.visibility</p:attrName>
                                        </p:attrNameLst>
                                      </p:cBhvr>
                                      <p:to>
                                        <p:strVal val="hidden"/>
                                      </p:to>
                                    </p:set>
                                  </p:childTnLst>
                                </p:cTn>
                              </p:par>
                              <p:par>
                                <p:cTn id="207" presetID="2" presetClass="exit" presetSubtype="8" fill="hold" grpId="2" nodeType="withEffect">
                                  <p:stCondLst>
                                    <p:cond delay="0"/>
                                  </p:stCondLst>
                                  <p:childTnLst>
                                    <p:anim calcmode="lin" valueType="num">
                                      <p:cBhvr additive="base">
                                        <p:cTn id="208" dur="3000"/>
                                        <p:tgtEl>
                                          <p:spTgt spid="7"/>
                                        </p:tgtEl>
                                        <p:attrNameLst>
                                          <p:attrName>ppt_x</p:attrName>
                                        </p:attrNameLst>
                                      </p:cBhvr>
                                      <p:tavLst>
                                        <p:tav tm="0">
                                          <p:val>
                                            <p:strVal val="ppt_x"/>
                                          </p:val>
                                        </p:tav>
                                        <p:tav tm="100000">
                                          <p:val>
                                            <p:strVal val="0-ppt_w/2"/>
                                          </p:val>
                                        </p:tav>
                                      </p:tavLst>
                                    </p:anim>
                                    <p:anim calcmode="lin" valueType="num">
                                      <p:cBhvr additive="base">
                                        <p:cTn id="209" dur="3000"/>
                                        <p:tgtEl>
                                          <p:spTgt spid="7"/>
                                        </p:tgtEl>
                                        <p:attrNameLst>
                                          <p:attrName>ppt_y</p:attrName>
                                        </p:attrNameLst>
                                      </p:cBhvr>
                                      <p:tavLst>
                                        <p:tav tm="0">
                                          <p:val>
                                            <p:strVal val="ppt_y"/>
                                          </p:val>
                                        </p:tav>
                                        <p:tav tm="100000">
                                          <p:val>
                                            <p:strVal val="ppt_y"/>
                                          </p:val>
                                        </p:tav>
                                      </p:tavLst>
                                    </p:anim>
                                    <p:set>
                                      <p:cBhvr>
                                        <p:cTn id="210" dur="1" fill="hold">
                                          <p:stCondLst>
                                            <p:cond delay="2999"/>
                                          </p:stCondLst>
                                        </p:cTn>
                                        <p:tgtEl>
                                          <p:spTgt spid="7"/>
                                        </p:tgtEl>
                                        <p:attrNameLst>
                                          <p:attrName>style.visibility</p:attrName>
                                        </p:attrNameLst>
                                      </p:cBhvr>
                                      <p:to>
                                        <p:strVal val="hidden"/>
                                      </p:to>
                                    </p:set>
                                  </p:childTnLst>
                                </p:cTn>
                              </p:par>
                              <p:par>
                                <p:cTn id="211" presetID="2" presetClass="exit" presetSubtype="8" fill="hold" grpId="2" nodeType="withEffect">
                                  <p:stCondLst>
                                    <p:cond delay="0"/>
                                  </p:stCondLst>
                                  <p:childTnLst>
                                    <p:anim calcmode="lin" valueType="num">
                                      <p:cBhvr additive="base">
                                        <p:cTn id="212" dur="3000"/>
                                        <p:tgtEl>
                                          <p:spTgt spid="8"/>
                                        </p:tgtEl>
                                        <p:attrNameLst>
                                          <p:attrName>ppt_x</p:attrName>
                                        </p:attrNameLst>
                                      </p:cBhvr>
                                      <p:tavLst>
                                        <p:tav tm="0">
                                          <p:val>
                                            <p:strVal val="ppt_x"/>
                                          </p:val>
                                        </p:tav>
                                        <p:tav tm="100000">
                                          <p:val>
                                            <p:strVal val="0-ppt_w/2"/>
                                          </p:val>
                                        </p:tav>
                                      </p:tavLst>
                                    </p:anim>
                                    <p:anim calcmode="lin" valueType="num">
                                      <p:cBhvr additive="base">
                                        <p:cTn id="213" dur="3000"/>
                                        <p:tgtEl>
                                          <p:spTgt spid="8"/>
                                        </p:tgtEl>
                                        <p:attrNameLst>
                                          <p:attrName>ppt_y</p:attrName>
                                        </p:attrNameLst>
                                      </p:cBhvr>
                                      <p:tavLst>
                                        <p:tav tm="0">
                                          <p:val>
                                            <p:strVal val="ppt_y"/>
                                          </p:val>
                                        </p:tav>
                                        <p:tav tm="100000">
                                          <p:val>
                                            <p:strVal val="ppt_y"/>
                                          </p:val>
                                        </p:tav>
                                      </p:tavLst>
                                    </p:anim>
                                    <p:set>
                                      <p:cBhvr>
                                        <p:cTn id="214" dur="1" fill="hold">
                                          <p:stCondLst>
                                            <p:cond delay="2999"/>
                                          </p:stCondLst>
                                        </p:cTn>
                                        <p:tgtEl>
                                          <p:spTgt spid="8"/>
                                        </p:tgtEl>
                                        <p:attrNameLst>
                                          <p:attrName>style.visibility</p:attrName>
                                        </p:attrNameLst>
                                      </p:cBhvr>
                                      <p:to>
                                        <p:strVal val="hidden"/>
                                      </p:to>
                                    </p:set>
                                  </p:childTnLst>
                                </p:cTn>
                              </p:par>
                              <p:par>
                                <p:cTn id="215" presetID="2" presetClass="exit" presetSubtype="8" fill="hold" grpId="2" nodeType="withEffect">
                                  <p:stCondLst>
                                    <p:cond delay="0"/>
                                  </p:stCondLst>
                                  <p:childTnLst>
                                    <p:anim calcmode="lin" valueType="num">
                                      <p:cBhvr additive="base">
                                        <p:cTn id="216" dur="3000"/>
                                        <p:tgtEl>
                                          <p:spTgt spid="9"/>
                                        </p:tgtEl>
                                        <p:attrNameLst>
                                          <p:attrName>ppt_x</p:attrName>
                                        </p:attrNameLst>
                                      </p:cBhvr>
                                      <p:tavLst>
                                        <p:tav tm="0">
                                          <p:val>
                                            <p:strVal val="ppt_x"/>
                                          </p:val>
                                        </p:tav>
                                        <p:tav tm="100000">
                                          <p:val>
                                            <p:strVal val="0-ppt_w/2"/>
                                          </p:val>
                                        </p:tav>
                                      </p:tavLst>
                                    </p:anim>
                                    <p:anim calcmode="lin" valueType="num">
                                      <p:cBhvr additive="base">
                                        <p:cTn id="217" dur="3000"/>
                                        <p:tgtEl>
                                          <p:spTgt spid="9"/>
                                        </p:tgtEl>
                                        <p:attrNameLst>
                                          <p:attrName>ppt_y</p:attrName>
                                        </p:attrNameLst>
                                      </p:cBhvr>
                                      <p:tavLst>
                                        <p:tav tm="0">
                                          <p:val>
                                            <p:strVal val="ppt_y"/>
                                          </p:val>
                                        </p:tav>
                                        <p:tav tm="100000">
                                          <p:val>
                                            <p:strVal val="ppt_y"/>
                                          </p:val>
                                        </p:tav>
                                      </p:tavLst>
                                    </p:anim>
                                    <p:set>
                                      <p:cBhvr>
                                        <p:cTn id="218" dur="1" fill="hold">
                                          <p:stCondLst>
                                            <p:cond delay="2999"/>
                                          </p:stCondLst>
                                        </p:cTn>
                                        <p:tgtEl>
                                          <p:spTgt spid="9"/>
                                        </p:tgtEl>
                                        <p:attrNameLst>
                                          <p:attrName>style.visibility</p:attrName>
                                        </p:attrNameLst>
                                      </p:cBhvr>
                                      <p:to>
                                        <p:strVal val="hidden"/>
                                      </p:to>
                                    </p:set>
                                  </p:childTnLst>
                                </p:cTn>
                              </p:par>
                              <p:par>
                                <p:cTn id="219" presetID="2" presetClass="exit" presetSubtype="8" fill="hold" grpId="2" nodeType="withEffect">
                                  <p:stCondLst>
                                    <p:cond delay="0"/>
                                  </p:stCondLst>
                                  <p:childTnLst>
                                    <p:anim calcmode="lin" valueType="num">
                                      <p:cBhvr additive="base">
                                        <p:cTn id="220" dur="3000"/>
                                        <p:tgtEl>
                                          <p:spTgt spid="10"/>
                                        </p:tgtEl>
                                        <p:attrNameLst>
                                          <p:attrName>ppt_x</p:attrName>
                                        </p:attrNameLst>
                                      </p:cBhvr>
                                      <p:tavLst>
                                        <p:tav tm="0">
                                          <p:val>
                                            <p:strVal val="ppt_x"/>
                                          </p:val>
                                        </p:tav>
                                        <p:tav tm="100000">
                                          <p:val>
                                            <p:strVal val="0-ppt_w/2"/>
                                          </p:val>
                                        </p:tav>
                                      </p:tavLst>
                                    </p:anim>
                                    <p:anim calcmode="lin" valueType="num">
                                      <p:cBhvr additive="base">
                                        <p:cTn id="221" dur="3000"/>
                                        <p:tgtEl>
                                          <p:spTgt spid="10"/>
                                        </p:tgtEl>
                                        <p:attrNameLst>
                                          <p:attrName>ppt_y</p:attrName>
                                        </p:attrNameLst>
                                      </p:cBhvr>
                                      <p:tavLst>
                                        <p:tav tm="0">
                                          <p:val>
                                            <p:strVal val="ppt_y"/>
                                          </p:val>
                                        </p:tav>
                                        <p:tav tm="100000">
                                          <p:val>
                                            <p:strVal val="ppt_y"/>
                                          </p:val>
                                        </p:tav>
                                      </p:tavLst>
                                    </p:anim>
                                    <p:set>
                                      <p:cBhvr>
                                        <p:cTn id="222" dur="1" fill="hold">
                                          <p:stCondLst>
                                            <p:cond delay="2999"/>
                                          </p:stCondLst>
                                        </p:cTn>
                                        <p:tgtEl>
                                          <p:spTgt spid="10"/>
                                        </p:tgtEl>
                                        <p:attrNameLst>
                                          <p:attrName>style.visibility</p:attrName>
                                        </p:attrNameLst>
                                      </p:cBhvr>
                                      <p:to>
                                        <p:strVal val="hidden"/>
                                      </p:to>
                                    </p:set>
                                  </p:childTnLst>
                                </p:cTn>
                              </p:par>
                              <p:par>
                                <p:cTn id="223" presetID="2" presetClass="exit" presetSubtype="8" fill="hold" grpId="2" nodeType="withEffect">
                                  <p:stCondLst>
                                    <p:cond delay="0"/>
                                  </p:stCondLst>
                                  <p:childTnLst>
                                    <p:anim calcmode="lin" valueType="num">
                                      <p:cBhvr additive="base">
                                        <p:cTn id="224" dur="3000"/>
                                        <p:tgtEl>
                                          <p:spTgt spid="11"/>
                                        </p:tgtEl>
                                        <p:attrNameLst>
                                          <p:attrName>ppt_x</p:attrName>
                                        </p:attrNameLst>
                                      </p:cBhvr>
                                      <p:tavLst>
                                        <p:tav tm="0">
                                          <p:val>
                                            <p:strVal val="ppt_x"/>
                                          </p:val>
                                        </p:tav>
                                        <p:tav tm="100000">
                                          <p:val>
                                            <p:strVal val="0-ppt_w/2"/>
                                          </p:val>
                                        </p:tav>
                                      </p:tavLst>
                                    </p:anim>
                                    <p:anim calcmode="lin" valueType="num">
                                      <p:cBhvr additive="base">
                                        <p:cTn id="225" dur="3000"/>
                                        <p:tgtEl>
                                          <p:spTgt spid="11"/>
                                        </p:tgtEl>
                                        <p:attrNameLst>
                                          <p:attrName>ppt_y</p:attrName>
                                        </p:attrNameLst>
                                      </p:cBhvr>
                                      <p:tavLst>
                                        <p:tav tm="0">
                                          <p:val>
                                            <p:strVal val="ppt_y"/>
                                          </p:val>
                                        </p:tav>
                                        <p:tav tm="100000">
                                          <p:val>
                                            <p:strVal val="ppt_y"/>
                                          </p:val>
                                        </p:tav>
                                      </p:tavLst>
                                    </p:anim>
                                    <p:set>
                                      <p:cBhvr>
                                        <p:cTn id="226" dur="1" fill="hold">
                                          <p:stCondLst>
                                            <p:cond delay="2999"/>
                                          </p:stCondLst>
                                        </p:cTn>
                                        <p:tgtEl>
                                          <p:spTgt spid="11"/>
                                        </p:tgtEl>
                                        <p:attrNameLst>
                                          <p:attrName>style.visibility</p:attrName>
                                        </p:attrNameLst>
                                      </p:cBhvr>
                                      <p:to>
                                        <p:strVal val="hidden"/>
                                      </p:to>
                                    </p:set>
                                  </p:childTnLst>
                                </p:cTn>
                              </p:par>
                              <p:par>
                                <p:cTn id="227" presetID="2" presetClass="exit" presetSubtype="8" fill="hold" grpId="2" nodeType="withEffect">
                                  <p:stCondLst>
                                    <p:cond delay="0"/>
                                  </p:stCondLst>
                                  <p:childTnLst>
                                    <p:anim calcmode="lin" valueType="num">
                                      <p:cBhvr additive="base">
                                        <p:cTn id="228" dur="3000"/>
                                        <p:tgtEl>
                                          <p:spTgt spid="12"/>
                                        </p:tgtEl>
                                        <p:attrNameLst>
                                          <p:attrName>ppt_x</p:attrName>
                                        </p:attrNameLst>
                                      </p:cBhvr>
                                      <p:tavLst>
                                        <p:tav tm="0">
                                          <p:val>
                                            <p:strVal val="ppt_x"/>
                                          </p:val>
                                        </p:tav>
                                        <p:tav tm="100000">
                                          <p:val>
                                            <p:strVal val="0-ppt_w/2"/>
                                          </p:val>
                                        </p:tav>
                                      </p:tavLst>
                                    </p:anim>
                                    <p:anim calcmode="lin" valueType="num">
                                      <p:cBhvr additive="base">
                                        <p:cTn id="229" dur="3000"/>
                                        <p:tgtEl>
                                          <p:spTgt spid="12"/>
                                        </p:tgtEl>
                                        <p:attrNameLst>
                                          <p:attrName>ppt_y</p:attrName>
                                        </p:attrNameLst>
                                      </p:cBhvr>
                                      <p:tavLst>
                                        <p:tav tm="0">
                                          <p:val>
                                            <p:strVal val="ppt_y"/>
                                          </p:val>
                                        </p:tav>
                                        <p:tav tm="100000">
                                          <p:val>
                                            <p:strVal val="ppt_y"/>
                                          </p:val>
                                        </p:tav>
                                      </p:tavLst>
                                    </p:anim>
                                    <p:set>
                                      <p:cBhvr>
                                        <p:cTn id="230" dur="1" fill="hold">
                                          <p:stCondLst>
                                            <p:cond delay="2999"/>
                                          </p:stCondLst>
                                        </p:cTn>
                                        <p:tgtEl>
                                          <p:spTgt spid="12"/>
                                        </p:tgtEl>
                                        <p:attrNameLst>
                                          <p:attrName>style.visibility</p:attrName>
                                        </p:attrNameLst>
                                      </p:cBhvr>
                                      <p:to>
                                        <p:strVal val="hidden"/>
                                      </p:to>
                                    </p:set>
                                  </p:childTnLst>
                                </p:cTn>
                              </p:par>
                              <p:par>
                                <p:cTn id="231" presetID="2" presetClass="exit" presetSubtype="8" fill="hold" grpId="2" nodeType="withEffect">
                                  <p:stCondLst>
                                    <p:cond delay="0"/>
                                  </p:stCondLst>
                                  <p:childTnLst>
                                    <p:anim calcmode="lin" valueType="num">
                                      <p:cBhvr additive="base">
                                        <p:cTn id="232" dur="3000"/>
                                        <p:tgtEl>
                                          <p:spTgt spid="13"/>
                                        </p:tgtEl>
                                        <p:attrNameLst>
                                          <p:attrName>ppt_x</p:attrName>
                                        </p:attrNameLst>
                                      </p:cBhvr>
                                      <p:tavLst>
                                        <p:tav tm="0">
                                          <p:val>
                                            <p:strVal val="ppt_x"/>
                                          </p:val>
                                        </p:tav>
                                        <p:tav tm="100000">
                                          <p:val>
                                            <p:strVal val="0-ppt_w/2"/>
                                          </p:val>
                                        </p:tav>
                                      </p:tavLst>
                                    </p:anim>
                                    <p:anim calcmode="lin" valueType="num">
                                      <p:cBhvr additive="base">
                                        <p:cTn id="233" dur="3000"/>
                                        <p:tgtEl>
                                          <p:spTgt spid="13"/>
                                        </p:tgtEl>
                                        <p:attrNameLst>
                                          <p:attrName>ppt_y</p:attrName>
                                        </p:attrNameLst>
                                      </p:cBhvr>
                                      <p:tavLst>
                                        <p:tav tm="0">
                                          <p:val>
                                            <p:strVal val="ppt_y"/>
                                          </p:val>
                                        </p:tav>
                                        <p:tav tm="100000">
                                          <p:val>
                                            <p:strVal val="ppt_y"/>
                                          </p:val>
                                        </p:tav>
                                      </p:tavLst>
                                    </p:anim>
                                    <p:set>
                                      <p:cBhvr>
                                        <p:cTn id="234" dur="1" fill="hold">
                                          <p:stCondLst>
                                            <p:cond delay="2999"/>
                                          </p:stCondLst>
                                        </p:cTn>
                                        <p:tgtEl>
                                          <p:spTgt spid="13"/>
                                        </p:tgtEl>
                                        <p:attrNameLst>
                                          <p:attrName>style.visibility</p:attrName>
                                        </p:attrNameLst>
                                      </p:cBhvr>
                                      <p:to>
                                        <p:strVal val="hidden"/>
                                      </p:to>
                                    </p:set>
                                  </p:childTnLst>
                                </p:cTn>
                              </p:par>
                              <p:par>
                                <p:cTn id="235" presetID="2" presetClass="exit" presetSubtype="8" fill="hold" grpId="2" nodeType="withEffect">
                                  <p:stCondLst>
                                    <p:cond delay="0"/>
                                  </p:stCondLst>
                                  <p:childTnLst>
                                    <p:anim calcmode="lin" valueType="num">
                                      <p:cBhvr additive="base">
                                        <p:cTn id="236" dur="3000"/>
                                        <p:tgtEl>
                                          <p:spTgt spid="14"/>
                                        </p:tgtEl>
                                        <p:attrNameLst>
                                          <p:attrName>ppt_x</p:attrName>
                                        </p:attrNameLst>
                                      </p:cBhvr>
                                      <p:tavLst>
                                        <p:tav tm="0">
                                          <p:val>
                                            <p:strVal val="ppt_x"/>
                                          </p:val>
                                        </p:tav>
                                        <p:tav tm="100000">
                                          <p:val>
                                            <p:strVal val="0-ppt_w/2"/>
                                          </p:val>
                                        </p:tav>
                                      </p:tavLst>
                                    </p:anim>
                                    <p:anim calcmode="lin" valueType="num">
                                      <p:cBhvr additive="base">
                                        <p:cTn id="237" dur="3000"/>
                                        <p:tgtEl>
                                          <p:spTgt spid="14"/>
                                        </p:tgtEl>
                                        <p:attrNameLst>
                                          <p:attrName>ppt_y</p:attrName>
                                        </p:attrNameLst>
                                      </p:cBhvr>
                                      <p:tavLst>
                                        <p:tav tm="0">
                                          <p:val>
                                            <p:strVal val="ppt_y"/>
                                          </p:val>
                                        </p:tav>
                                        <p:tav tm="100000">
                                          <p:val>
                                            <p:strVal val="ppt_y"/>
                                          </p:val>
                                        </p:tav>
                                      </p:tavLst>
                                    </p:anim>
                                    <p:set>
                                      <p:cBhvr>
                                        <p:cTn id="238" dur="1" fill="hold">
                                          <p:stCondLst>
                                            <p:cond delay="2999"/>
                                          </p:stCondLst>
                                        </p:cTn>
                                        <p:tgtEl>
                                          <p:spTgt spid="14"/>
                                        </p:tgtEl>
                                        <p:attrNameLst>
                                          <p:attrName>style.visibility</p:attrName>
                                        </p:attrNameLst>
                                      </p:cBhvr>
                                      <p:to>
                                        <p:strVal val="hidden"/>
                                      </p:to>
                                    </p:set>
                                  </p:childTnLst>
                                </p:cTn>
                              </p:par>
                              <p:par>
                                <p:cTn id="239" presetID="2" presetClass="exit" presetSubtype="8" fill="hold" grpId="2" nodeType="withEffect">
                                  <p:stCondLst>
                                    <p:cond delay="0"/>
                                  </p:stCondLst>
                                  <p:childTnLst>
                                    <p:anim calcmode="lin" valueType="num">
                                      <p:cBhvr additive="base">
                                        <p:cTn id="240" dur="3000"/>
                                        <p:tgtEl>
                                          <p:spTgt spid="15"/>
                                        </p:tgtEl>
                                        <p:attrNameLst>
                                          <p:attrName>ppt_x</p:attrName>
                                        </p:attrNameLst>
                                      </p:cBhvr>
                                      <p:tavLst>
                                        <p:tav tm="0">
                                          <p:val>
                                            <p:strVal val="ppt_x"/>
                                          </p:val>
                                        </p:tav>
                                        <p:tav tm="100000">
                                          <p:val>
                                            <p:strVal val="0-ppt_w/2"/>
                                          </p:val>
                                        </p:tav>
                                      </p:tavLst>
                                    </p:anim>
                                    <p:anim calcmode="lin" valueType="num">
                                      <p:cBhvr additive="base">
                                        <p:cTn id="241" dur="3000"/>
                                        <p:tgtEl>
                                          <p:spTgt spid="15"/>
                                        </p:tgtEl>
                                        <p:attrNameLst>
                                          <p:attrName>ppt_y</p:attrName>
                                        </p:attrNameLst>
                                      </p:cBhvr>
                                      <p:tavLst>
                                        <p:tav tm="0">
                                          <p:val>
                                            <p:strVal val="ppt_y"/>
                                          </p:val>
                                        </p:tav>
                                        <p:tav tm="100000">
                                          <p:val>
                                            <p:strVal val="ppt_y"/>
                                          </p:val>
                                        </p:tav>
                                      </p:tavLst>
                                    </p:anim>
                                    <p:set>
                                      <p:cBhvr>
                                        <p:cTn id="242" dur="1" fill="hold">
                                          <p:stCondLst>
                                            <p:cond delay="2999"/>
                                          </p:stCondLst>
                                        </p:cTn>
                                        <p:tgtEl>
                                          <p:spTgt spid="15"/>
                                        </p:tgtEl>
                                        <p:attrNameLst>
                                          <p:attrName>style.visibility</p:attrName>
                                        </p:attrNameLst>
                                      </p:cBhvr>
                                      <p:to>
                                        <p:strVal val="hidden"/>
                                      </p:to>
                                    </p:set>
                                  </p:childTnLst>
                                </p:cTn>
                              </p:par>
                              <p:par>
                                <p:cTn id="243" presetID="2" presetClass="exit" presetSubtype="8" fill="hold" grpId="2" nodeType="withEffect">
                                  <p:stCondLst>
                                    <p:cond delay="0"/>
                                  </p:stCondLst>
                                  <p:childTnLst>
                                    <p:anim calcmode="lin" valueType="num">
                                      <p:cBhvr additive="base">
                                        <p:cTn id="244" dur="3000"/>
                                        <p:tgtEl>
                                          <p:spTgt spid="16"/>
                                        </p:tgtEl>
                                        <p:attrNameLst>
                                          <p:attrName>ppt_x</p:attrName>
                                        </p:attrNameLst>
                                      </p:cBhvr>
                                      <p:tavLst>
                                        <p:tav tm="0">
                                          <p:val>
                                            <p:strVal val="ppt_x"/>
                                          </p:val>
                                        </p:tav>
                                        <p:tav tm="100000">
                                          <p:val>
                                            <p:strVal val="0-ppt_w/2"/>
                                          </p:val>
                                        </p:tav>
                                      </p:tavLst>
                                    </p:anim>
                                    <p:anim calcmode="lin" valueType="num">
                                      <p:cBhvr additive="base">
                                        <p:cTn id="245" dur="3000"/>
                                        <p:tgtEl>
                                          <p:spTgt spid="16"/>
                                        </p:tgtEl>
                                        <p:attrNameLst>
                                          <p:attrName>ppt_y</p:attrName>
                                        </p:attrNameLst>
                                      </p:cBhvr>
                                      <p:tavLst>
                                        <p:tav tm="0">
                                          <p:val>
                                            <p:strVal val="ppt_y"/>
                                          </p:val>
                                        </p:tav>
                                        <p:tav tm="100000">
                                          <p:val>
                                            <p:strVal val="ppt_y"/>
                                          </p:val>
                                        </p:tav>
                                      </p:tavLst>
                                    </p:anim>
                                    <p:set>
                                      <p:cBhvr>
                                        <p:cTn id="246" dur="1" fill="hold">
                                          <p:stCondLst>
                                            <p:cond delay="2999"/>
                                          </p:stCondLst>
                                        </p:cTn>
                                        <p:tgtEl>
                                          <p:spTgt spid="16"/>
                                        </p:tgtEl>
                                        <p:attrNameLst>
                                          <p:attrName>style.visibility</p:attrName>
                                        </p:attrNameLst>
                                      </p:cBhvr>
                                      <p:to>
                                        <p:strVal val="hidden"/>
                                      </p:to>
                                    </p:set>
                                  </p:childTnLst>
                                </p:cTn>
                              </p:par>
                              <p:par>
                                <p:cTn id="247" presetID="2" presetClass="exit" presetSubtype="8" fill="hold" grpId="2" nodeType="withEffect">
                                  <p:stCondLst>
                                    <p:cond delay="0"/>
                                  </p:stCondLst>
                                  <p:childTnLst>
                                    <p:anim calcmode="lin" valueType="num">
                                      <p:cBhvr additive="base">
                                        <p:cTn id="248" dur="3000"/>
                                        <p:tgtEl>
                                          <p:spTgt spid="17"/>
                                        </p:tgtEl>
                                        <p:attrNameLst>
                                          <p:attrName>ppt_x</p:attrName>
                                        </p:attrNameLst>
                                      </p:cBhvr>
                                      <p:tavLst>
                                        <p:tav tm="0">
                                          <p:val>
                                            <p:strVal val="ppt_x"/>
                                          </p:val>
                                        </p:tav>
                                        <p:tav tm="100000">
                                          <p:val>
                                            <p:strVal val="0-ppt_w/2"/>
                                          </p:val>
                                        </p:tav>
                                      </p:tavLst>
                                    </p:anim>
                                    <p:anim calcmode="lin" valueType="num">
                                      <p:cBhvr additive="base">
                                        <p:cTn id="249" dur="3000"/>
                                        <p:tgtEl>
                                          <p:spTgt spid="17"/>
                                        </p:tgtEl>
                                        <p:attrNameLst>
                                          <p:attrName>ppt_y</p:attrName>
                                        </p:attrNameLst>
                                      </p:cBhvr>
                                      <p:tavLst>
                                        <p:tav tm="0">
                                          <p:val>
                                            <p:strVal val="ppt_y"/>
                                          </p:val>
                                        </p:tav>
                                        <p:tav tm="100000">
                                          <p:val>
                                            <p:strVal val="ppt_y"/>
                                          </p:val>
                                        </p:tav>
                                      </p:tavLst>
                                    </p:anim>
                                    <p:set>
                                      <p:cBhvr>
                                        <p:cTn id="250" dur="1" fill="hold">
                                          <p:stCondLst>
                                            <p:cond delay="2999"/>
                                          </p:stCondLst>
                                        </p:cTn>
                                        <p:tgtEl>
                                          <p:spTgt spid="17"/>
                                        </p:tgtEl>
                                        <p:attrNameLst>
                                          <p:attrName>style.visibility</p:attrName>
                                        </p:attrNameLst>
                                      </p:cBhvr>
                                      <p:to>
                                        <p:strVal val="hidden"/>
                                      </p:to>
                                    </p:set>
                                  </p:childTnLst>
                                </p:cTn>
                              </p:par>
                              <p:par>
                                <p:cTn id="251" presetID="2" presetClass="exit" presetSubtype="8" fill="hold" grpId="2" nodeType="withEffect">
                                  <p:stCondLst>
                                    <p:cond delay="0"/>
                                  </p:stCondLst>
                                  <p:childTnLst>
                                    <p:anim calcmode="lin" valueType="num">
                                      <p:cBhvr additive="base">
                                        <p:cTn id="252" dur="3000"/>
                                        <p:tgtEl>
                                          <p:spTgt spid="18"/>
                                        </p:tgtEl>
                                        <p:attrNameLst>
                                          <p:attrName>ppt_x</p:attrName>
                                        </p:attrNameLst>
                                      </p:cBhvr>
                                      <p:tavLst>
                                        <p:tav tm="0">
                                          <p:val>
                                            <p:strVal val="ppt_x"/>
                                          </p:val>
                                        </p:tav>
                                        <p:tav tm="100000">
                                          <p:val>
                                            <p:strVal val="0-ppt_w/2"/>
                                          </p:val>
                                        </p:tav>
                                      </p:tavLst>
                                    </p:anim>
                                    <p:anim calcmode="lin" valueType="num">
                                      <p:cBhvr additive="base">
                                        <p:cTn id="253" dur="3000"/>
                                        <p:tgtEl>
                                          <p:spTgt spid="18"/>
                                        </p:tgtEl>
                                        <p:attrNameLst>
                                          <p:attrName>ppt_y</p:attrName>
                                        </p:attrNameLst>
                                      </p:cBhvr>
                                      <p:tavLst>
                                        <p:tav tm="0">
                                          <p:val>
                                            <p:strVal val="ppt_y"/>
                                          </p:val>
                                        </p:tav>
                                        <p:tav tm="100000">
                                          <p:val>
                                            <p:strVal val="ppt_y"/>
                                          </p:val>
                                        </p:tav>
                                      </p:tavLst>
                                    </p:anim>
                                    <p:set>
                                      <p:cBhvr>
                                        <p:cTn id="254" dur="1" fill="hold">
                                          <p:stCondLst>
                                            <p:cond delay="2999"/>
                                          </p:stCondLst>
                                        </p:cTn>
                                        <p:tgtEl>
                                          <p:spTgt spid="18"/>
                                        </p:tgtEl>
                                        <p:attrNameLst>
                                          <p:attrName>style.visibility</p:attrName>
                                        </p:attrNameLst>
                                      </p:cBhvr>
                                      <p:to>
                                        <p:strVal val="hidden"/>
                                      </p:to>
                                    </p:set>
                                  </p:childTnLst>
                                </p:cTn>
                              </p:par>
                              <p:par>
                                <p:cTn id="255" presetID="2" presetClass="exit" presetSubtype="8" fill="hold" grpId="2" nodeType="withEffect">
                                  <p:stCondLst>
                                    <p:cond delay="0"/>
                                  </p:stCondLst>
                                  <p:childTnLst>
                                    <p:anim calcmode="lin" valueType="num">
                                      <p:cBhvr additive="base">
                                        <p:cTn id="256" dur="3000"/>
                                        <p:tgtEl>
                                          <p:spTgt spid="19"/>
                                        </p:tgtEl>
                                        <p:attrNameLst>
                                          <p:attrName>ppt_x</p:attrName>
                                        </p:attrNameLst>
                                      </p:cBhvr>
                                      <p:tavLst>
                                        <p:tav tm="0">
                                          <p:val>
                                            <p:strVal val="ppt_x"/>
                                          </p:val>
                                        </p:tav>
                                        <p:tav tm="100000">
                                          <p:val>
                                            <p:strVal val="0-ppt_w/2"/>
                                          </p:val>
                                        </p:tav>
                                      </p:tavLst>
                                    </p:anim>
                                    <p:anim calcmode="lin" valueType="num">
                                      <p:cBhvr additive="base">
                                        <p:cTn id="257" dur="3000"/>
                                        <p:tgtEl>
                                          <p:spTgt spid="19"/>
                                        </p:tgtEl>
                                        <p:attrNameLst>
                                          <p:attrName>ppt_y</p:attrName>
                                        </p:attrNameLst>
                                      </p:cBhvr>
                                      <p:tavLst>
                                        <p:tav tm="0">
                                          <p:val>
                                            <p:strVal val="ppt_y"/>
                                          </p:val>
                                        </p:tav>
                                        <p:tav tm="100000">
                                          <p:val>
                                            <p:strVal val="ppt_y"/>
                                          </p:val>
                                        </p:tav>
                                      </p:tavLst>
                                    </p:anim>
                                    <p:set>
                                      <p:cBhvr>
                                        <p:cTn id="258" dur="1" fill="hold">
                                          <p:stCondLst>
                                            <p:cond delay="2999"/>
                                          </p:stCondLst>
                                        </p:cTn>
                                        <p:tgtEl>
                                          <p:spTgt spid="19"/>
                                        </p:tgtEl>
                                        <p:attrNameLst>
                                          <p:attrName>style.visibility</p:attrName>
                                        </p:attrNameLst>
                                      </p:cBhvr>
                                      <p:to>
                                        <p:strVal val="hidden"/>
                                      </p:to>
                                    </p:set>
                                  </p:childTnLst>
                                </p:cTn>
                              </p:par>
                              <p:par>
                                <p:cTn id="259" presetID="2" presetClass="exit" presetSubtype="8" fill="hold" grpId="2" nodeType="withEffect">
                                  <p:stCondLst>
                                    <p:cond delay="0"/>
                                  </p:stCondLst>
                                  <p:childTnLst>
                                    <p:anim calcmode="lin" valueType="num">
                                      <p:cBhvr additive="base">
                                        <p:cTn id="260" dur="3000"/>
                                        <p:tgtEl>
                                          <p:spTgt spid="20"/>
                                        </p:tgtEl>
                                        <p:attrNameLst>
                                          <p:attrName>ppt_x</p:attrName>
                                        </p:attrNameLst>
                                      </p:cBhvr>
                                      <p:tavLst>
                                        <p:tav tm="0">
                                          <p:val>
                                            <p:strVal val="ppt_x"/>
                                          </p:val>
                                        </p:tav>
                                        <p:tav tm="100000">
                                          <p:val>
                                            <p:strVal val="0-ppt_w/2"/>
                                          </p:val>
                                        </p:tav>
                                      </p:tavLst>
                                    </p:anim>
                                    <p:anim calcmode="lin" valueType="num">
                                      <p:cBhvr additive="base">
                                        <p:cTn id="261" dur="3000"/>
                                        <p:tgtEl>
                                          <p:spTgt spid="20"/>
                                        </p:tgtEl>
                                        <p:attrNameLst>
                                          <p:attrName>ppt_y</p:attrName>
                                        </p:attrNameLst>
                                      </p:cBhvr>
                                      <p:tavLst>
                                        <p:tav tm="0">
                                          <p:val>
                                            <p:strVal val="ppt_y"/>
                                          </p:val>
                                        </p:tav>
                                        <p:tav tm="100000">
                                          <p:val>
                                            <p:strVal val="ppt_y"/>
                                          </p:val>
                                        </p:tav>
                                      </p:tavLst>
                                    </p:anim>
                                    <p:set>
                                      <p:cBhvr>
                                        <p:cTn id="262" dur="1" fill="hold">
                                          <p:stCondLst>
                                            <p:cond delay="2999"/>
                                          </p:stCondLst>
                                        </p:cTn>
                                        <p:tgtEl>
                                          <p:spTgt spid="20"/>
                                        </p:tgtEl>
                                        <p:attrNameLst>
                                          <p:attrName>style.visibility</p:attrName>
                                        </p:attrNameLst>
                                      </p:cBhvr>
                                      <p:to>
                                        <p:strVal val="hidden"/>
                                      </p:to>
                                    </p:set>
                                  </p:childTnLst>
                                </p:cTn>
                              </p:par>
                              <p:par>
                                <p:cTn id="263" presetID="2" presetClass="exit" presetSubtype="8" fill="hold" grpId="2" nodeType="withEffect">
                                  <p:stCondLst>
                                    <p:cond delay="0"/>
                                  </p:stCondLst>
                                  <p:childTnLst>
                                    <p:anim calcmode="lin" valueType="num">
                                      <p:cBhvr additive="base">
                                        <p:cTn id="264" dur="3000"/>
                                        <p:tgtEl>
                                          <p:spTgt spid="21"/>
                                        </p:tgtEl>
                                        <p:attrNameLst>
                                          <p:attrName>ppt_x</p:attrName>
                                        </p:attrNameLst>
                                      </p:cBhvr>
                                      <p:tavLst>
                                        <p:tav tm="0">
                                          <p:val>
                                            <p:strVal val="ppt_x"/>
                                          </p:val>
                                        </p:tav>
                                        <p:tav tm="100000">
                                          <p:val>
                                            <p:strVal val="0-ppt_w/2"/>
                                          </p:val>
                                        </p:tav>
                                      </p:tavLst>
                                    </p:anim>
                                    <p:anim calcmode="lin" valueType="num">
                                      <p:cBhvr additive="base">
                                        <p:cTn id="265" dur="3000"/>
                                        <p:tgtEl>
                                          <p:spTgt spid="21"/>
                                        </p:tgtEl>
                                        <p:attrNameLst>
                                          <p:attrName>ppt_y</p:attrName>
                                        </p:attrNameLst>
                                      </p:cBhvr>
                                      <p:tavLst>
                                        <p:tav tm="0">
                                          <p:val>
                                            <p:strVal val="ppt_y"/>
                                          </p:val>
                                        </p:tav>
                                        <p:tav tm="100000">
                                          <p:val>
                                            <p:strVal val="ppt_y"/>
                                          </p:val>
                                        </p:tav>
                                      </p:tavLst>
                                    </p:anim>
                                    <p:set>
                                      <p:cBhvr>
                                        <p:cTn id="266" dur="1" fill="hold">
                                          <p:stCondLst>
                                            <p:cond delay="2999"/>
                                          </p:stCondLst>
                                        </p:cTn>
                                        <p:tgtEl>
                                          <p:spTgt spid="21"/>
                                        </p:tgtEl>
                                        <p:attrNameLst>
                                          <p:attrName>style.visibility</p:attrName>
                                        </p:attrNameLst>
                                      </p:cBhvr>
                                      <p:to>
                                        <p:strVal val="hidden"/>
                                      </p:to>
                                    </p:set>
                                  </p:childTnLst>
                                </p:cTn>
                              </p:par>
                              <p:par>
                                <p:cTn id="267" presetID="2" presetClass="exit" presetSubtype="8" fill="hold" grpId="2" nodeType="withEffect">
                                  <p:stCondLst>
                                    <p:cond delay="0"/>
                                  </p:stCondLst>
                                  <p:childTnLst>
                                    <p:anim calcmode="lin" valueType="num">
                                      <p:cBhvr additive="base">
                                        <p:cTn id="268" dur="3000"/>
                                        <p:tgtEl>
                                          <p:spTgt spid="22"/>
                                        </p:tgtEl>
                                        <p:attrNameLst>
                                          <p:attrName>ppt_x</p:attrName>
                                        </p:attrNameLst>
                                      </p:cBhvr>
                                      <p:tavLst>
                                        <p:tav tm="0">
                                          <p:val>
                                            <p:strVal val="ppt_x"/>
                                          </p:val>
                                        </p:tav>
                                        <p:tav tm="100000">
                                          <p:val>
                                            <p:strVal val="0-ppt_w/2"/>
                                          </p:val>
                                        </p:tav>
                                      </p:tavLst>
                                    </p:anim>
                                    <p:anim calcmode="lin" valueType="num">
                                      <p:cBhvr additive="base">
                                        <p:cTn id="269" dur="3000"/>
                                        <p:tgtEl>
                                          <p:spTgt spid="22"/>
                                        </p:tgtEl>
                                        <p:attrNameLst>
                                          <p:attrName>ppt_y</p:attrName>
                                        </p:attrNameLst>
                                      </p:cBhvr>
                                      <p:tavLst>
                                        <p:tav tm="0">
                                          <p:val>
                                            <p:strVal val="ppt_y"/>
                                          </p:val>
                                        </p:tav>
                                        <p:tav tm="100000">
                                          <p:val>
                                            <p:strVal val="ppt_y"/>
                                          </p:val>
                                        </p:tav>
                                      </p:tavLst>
                                    </p:anim>
                                    <p:set>
                                      <p:cBhvr>
                                        <p:cTn id="270" dur="1" fill="hold">
                                          <p:stCondLst>
                                            <p:cond delay="2999"/>
                                          </p:stCondLst>
                                        </p:cTn>
                                        <p:tgtEl>
                                          <p:spTgt spid="22"/>
                                        </p:tgtEl>
                                        <p:attrNameLst>
                                          <p:attrName>style.visibility</p:attrName>
                                        </p:attrNameLst>
                                      </p:cBhvr>
                                      <p:to>
                                        <p:strVal val="hidden"/>
                                      </p:to>
                                    </p:set>
                                  </p:childTnLst>
                                </p:cTn>
                              </p:par>
                              <p:par>
                                <p:cTn id="271" presetID="2" presetClass="exit" presetSubtype="8" fill="hold" grpId="2" nodeType="withEffect">
                                  <p:stCondLst>
                                    <p:cond delay="0"/>
                                  </p:stCondLst>
                                  <p:childTnLst>
                                    <p:anim calcmode="lin" valueType="num">
                                      <p:cBhvr additive="base">
                                        <p:cTn id="272" dur="3000"/>
                                        <p:tgtEl>
                                          <p:spTgt spid="23"/>
                                        </p:tgtEl>
                                        <p:attrNameLst>
                                          <p:attrName>ppt_x</p:attrName>
                                        </p:attrNameLst>
                                      </p:cBhvr>
                                      <p:tavLst>
                                        <p:tav tm="0">
                                          <p:val>
                                            <p:strVal val="ppt_x"/>
                                          </p:val>
                                        </p:tav>
                                        <p:tav tm="100000">
                                          <p:val>
                                            <p:strVal val="0-ppt_w/2"/>
                                          </p:val>
                                        </p:tav>
                                      </p:tavLst>
                                    </p:anim>
                                    <p:anim calcmode="lin" valueType="num">
                                      <p:cBhvr additive="base">
                                        <p:cTn id="273" dur="3000"/>
                                        <p:tgtEl>
                                          <p:spTgt spid="23"/>
                                        </p:tgtEl>
                                        <p:attrNameLst>
                                          <p:attrName>ppt_y</p:attrName>
                                        </p:attrNameLst>
                                      </p:cBhvr>
                                      <p:tavLst>
                                        <p:tav tm="0">
                                          <p:val>
                                            <p:strVal val="ppt_y"/>
                                          </p:val>
                                        </p:tav>
                                        <p:tav tm="100000">
                                          <p:val>
                                            <p:strVal val="ppt_y"/>
                                          </p:val>
                                        </p:tav>
                                      </p:tavLst>
                                    </p:anim>
                                    <p:set>
                                      <p:cBhvr>
                                        <p:cTn id="274" dur="1" fill="hold">
                                          <p:stCondLst>
                                            <p:cond delay="2999"/>
                                          </p:stCondLst>
                                        </p:cTn>
                                        <p:tgtEl>
                                          <p:spTgt spid="23"/>
                                        </p:tgtEl>
                                        <p:attrNameLst>
                                          <p:attrName>style.visibility</p:attrName>
                                        </p:attrNameLst>
                                      </p:cBhvr>
                                      <p:to>
                                        <p:strVal val="hidden"/>
                                      </p:to>
                                    </p:set>
                                  </p:childTnLst>
                                </p:cTn>
                              </p:par>
                              <p:par>
                                <p:cTn id="275" presetID="2" presetClass="exit" presetSubtype="2" fill="hold" grpId="2" nodeType="withEffect">
                                  <p:stCondLst>
                                    <p:cond delay="0"/>
                                  </p:stCondLst>
                                  <p:childTnLst>
                                    <p:anim calcmode="lin" valueType="num">
                                      <p:cBhvr additive="base">
                                        <p:cTn id="276" dur="3000"/>
                                        <p:tgtEl>
                                          <p:spTgt spid="24"/>
                                        </p:tgtEl>
                                        <p:attrNameLst>
                                          <p:attrName>ppt_x</p:attrName>
                                        </p:attrNameLst>
                                      </p:cBhvr>
                                      <p:tavLst>
                                        <p:tav tm="0">
                                          <p:val>
                                            <p:strVal val="ppt_x"/>
                                          </p:val>
                                        </p:tav>
                                        <p:tav tm="100000">
                                          <p:val>
                                            <p:strVal val="1+ppt_w/2"/>
                                          </p:val>
                                        </p:tav>
                                      </p:tavLst>
                                    </p:anim>
                                    <p:anim calcmode="lin" valueType="num">
                                      <p:cBhvr additive="base">
                                        <p:cTn id="277" dur="3000"/>
                                        <p:tgtEl>
                                          <p:spTgt spid="24"/>
                                        </p:tgtEl>
                                        <p:attrNameLst>
                                          <p:attrName>ppt_y</p:attrName>
                                        </p:attrNameLst>
                                      </p:cBhvr>
                                      <p:tavLst>
                                        <p:tav tm="0">
                                          <p:val>
                                            <p:strVal val="ppt_y"/>
                                          </p:val>
                                        </p:tav>
                                        <p:tav tm="100000">
                                          <p:val>
                                            <p:strVal val="ppt_y"/>
                                          </p:val>
                                        </p:tav>
                                      </p:tavLst>
                                    </p:anim>
                                    <p:set>
                                      <p:cBhvr>
                                        <p:cTn id="278" dur="1" fill="hold">
                                          <p:stCondLst>
                                            <p:cond delay="2999"/>
                                          </p:stCondLst>
                                        </p:cTn>
                                        <p:tgtEl>
                                          <p:spTgt spid="24"/>
                                        </p:tgtEl>
                                        <p:attrNameLst>
                                          <p:attrName>style.visibility</p:attrName>
                                        </p:attrNameLst>
                                      </p:cBhvr>
                                      <p:to>
                                        <p:strVal val="hidden"/>
                                      </p:to>
                                    </p:set>
                                  </p:childTnLst>
                                </p:cTn>
                              </p:par>
                              <p:par>
                                <p:cTn id="279" presetID="2" presetClass="exit" presetSubtype="2" fill="hold" grpId="2" nodeType="withEffect">
                                  <p:stCondLst>
                                    <p:cond delay="0"/>
                                  </p:stCondLst>
                                  <p:childTnLst>
                                    <p:anim calcmode="lin" valueType="num">
                                      <p:cBhvr additive="base">
                                        <p:cTn id="280" dur="3000"/>
                                        <p:tgtEl>
                                          <p:spTgt spid="25"/>
                                        </p:tgtEl>
                                        <p:attrNameLst>
                                          <p:attrName>ppt_x</p:attrName>
                                        </p:attrNameLst>
                                      </p:cBhvr>
                                      <p:tavLst>
                                        <p:tav tm="0">
                                          <p:val>
                                            <p:strVal val="ppt_x"/>
                                          </p:val>
                                        </p:tav>
                                        <p:tav tm="100000">
                                          <p:val>
                                            <p:strVal val="1+ppt_w/2"/>
                                          </p:val>
                                        </p:tav>
                                      </p:tavLst>
                                    </p:anim>
                                    <p:anim calcmode="lin" valueType="num">
                                      <p:cBhvr additive="base">
                                        <p:cTn id="281" dur="3000"/>
                                        <p:tgtEl>
                                          <p:spTgt spid="25"/>
                                        </p:tgtEl>
                                        <p:attrNameLst>
                                          <p:attrName>ppt_y</p:attrName>
                                        </p:attrNameLst>
                                      </p:cBhvr>
                                      <p:tavLst>
                                        <p:tav tm="0">
                                          <p:val>
                                            <p:strVal val="ppt_y"/>
                                          </p:val>
                                        </p:tav>
                                        <p:tav tm="100000">
                                          <p:val>
                                            <p:strVal val="ppt_y"/>
                                          </p:val>
                                        </p:tav>
                                      </p:tavLst>
                                    </p:anim>
                                    <p:set>
                                      <p:cBhvr>
                                        <p:cTn id="282" dur="1" fill="hold">
                                          <p:stCondLst>
                                            <p:cond delay="2999"/>
                                          </p:stCondLst>
                                        </p:cTn>
                                        <p:tgtEl>
                                          <p:spTgt spid="25"/>
                                        </p:tgtEl>
                                        <p:attrNameLst>
                                          <p:attrName>style.visibility</p:attrName>
                                        </p:attrNameLst>
                                      </p:cBhvr>
                                      <p:to>
                                        <p:strVal val="hidden"/>
                                      </p:to>
                                    </p:set>
                                  </p:childTnLst>
                                </p:cTn>
                              </p:par>
                              <p:par>
                                <p:cTn id="283" presetID="2" presetClass="exit" presetSubtype="2" fill="hold" grpId="2" nodeType="withEffect">
                                  <p:stCondLst>
                                    <p:cond delay="0"/>
                                  </p:stCondLst>
                                  <p:childTnLst>
                                    <p:anim calcmode="lin" valueType="num">
                                      <p:cBhvr additive="base">
                                        <p:cTn id="284" dur="3000"/>
                                        <p:tgtEl>
                                          <p:spTgt spid="26"/>
                                        </p:tgtEl>
                                        <p:attrNameLst>
                                          <p:attrName>ppt_x</p:attrName>
                                        </p:attrNameLst>
                                      </p:cBhvr>
                                      <p:tavLst>
                                        <p:tav tm="0">
                                          <p:val>
                                            <p:strVal val="ppt_x"/>
                                          </p:val>
                                        </p:tav>
                                        <p:tav tm="100000">
                                          <p:val>
                                            <p:strVal val="1+ppt_w/2"/>
                                          </p:val>
                                        </p:tav>
                                      </p:tavLst>
                                    </p:anim>
                                    <p:anim calcmode="lin" valueType="num">
                                      <p:cBhvr additive="base">
                                        <p:cTn id="285" dur="3000"/>
                                        <p:tgtEl>
                                          <p:spTgt spid="26"/>
                                        </p:tgtEl>
                                        <p:attrNameLst>
                                          <p:attrName>ppt_y</p:attrName>
                                        </p:attrNameLst>
                                      </p:cBhvr>
                                      <p:tavLst>
                                        <p:tav tm="0">
                                          <p:val>
                                            <p:strVal val="ppt_y"/>
                                          </p:val>
                                        </p:tav>
                                        <p:tav tm="100000">
                                          <p:val>
                                            <p:strVal val="ppt_y"/>
                                          </p:val>
                                        </p:tav>
                                      </p:tavLst>
                                    </p:anim>
                                    <p:set>
                                      <p:cBhvr>
                                        <p:cTn id="286" dur="1" fill="hold">
                                          <p:stCondLst>
                                            <p:cond delay="2999"/>
                                          </p:stCondLst>
                                        </p:cTn>
                                        <p:tgtEl>
                                          <p:spTgt spid="26"/>
                                        </p:tgtEl>
                                        <p:attrNameLst>
                                          <p:attrName>style.visibility</p:attrName>
                                        </p:attrNameLst>
                                      </p:cBhvr>
                                      <p:to>
                                        <p:strVal val="hidden"/>
                                      </p:to>
                                    </p:set>
                                  </p:childTnLst>
                                </p:cTn>
                              </p:par>
                              <p:par>
                                <p:cTn id="287" presetID="2" presetClass="exit" presetSubtype="2" fill="hold" grpId="2" nodeType="withEffect">
                                  <p:stCondLst>
                                    <p:cond delay="0"/>
                                  </p:stCondLst>
                                  <p:childTnLst>
                                    <p:anim calcmode="lin" valueType="num">
                                      <p:cBhvr additive="base">
                                        <p:cTn id="288" dur="3000"/>
                                        <p:tgtEl>
                                          <p:spTgt spid="27"/>
                                        </p:tgtEl>
                                        <p:attrNameLst>
                                          <p:attrName>ppt_x</p:attrName>
                                        </p:attrNameLst>
                                      </p:cBhvr>
                                      <p:tavLst>
                                        <p:tav tm="0">
                                          <p:val>
                                            <p:strVal val="ppt_x"/>
                                          </p:val>
                                        </p:tav>
                                        <p:tav tm="100000">
                                          <p:val>
                                            <p:strVal val="1+ppt_w/2"/>
                                          </p:val>
                                        </p:tav>
                                      </p:tavLst>
                                    </p:anim>
                                    <p:anim calcmode="lin" valueType="num">
                                      <p:cBhvr additive="base">
                                        <p:cTn id="289" dur="3000"/>
                                        <p:tgtEl>
                                          <p:spTgt spid="27"/>
                                        </p:tgtEl>
                                        <p:attrNameLst>
                                          <p:attrName>ppt_y</p:attrName>
                                        </p:attrNameLst>
                                      </p:cBhvr>
                                      <p:tavLst>
                                        <p:tav tm="0">
                                          <p:val>
                                            <p:strVal val="ppt_y"/>
                                          </p:val>
                                        </p:tav>
                                        <p:tav tm="100000">
                                          <p:val>
                                            <p:strVal val="ppt_y"/>
                                          </p:val>
                                        </p:tav>
                                      </p:tavLst>
                                    </p:anim>
                                    <p:set>
                                      <p:cBhvr>
                                        <p:cTn id="290" dur="1" fill="hold">
                                          <p:stCondLst>
                                            <p:cond delay="2999"/>
                                          </p:stCondLst>
                                        </p:cTn>
                                        <p:tgtEl>
                                          <p:spTgt spid="27"/>
                                        </p:tgtEl>
                                        <p:attrNameLst>
                                          <p:attrName>style.visibility</p:attrName>
                                        </p:attrNameLst>
                                      </p:cBhvr>
                                      <p:to>
                                        <p:strVal val="hidden"/>
                                      </p:to>
                                    </p:set>
                                  </p:childTnLst>
                                </p:cTn>
                              </p:par>
                              <p:par>
                                <p:cTn id="291" presetID="2" presetClass="exit" presetSubtype="2" fill="hold" grpId="2" nodeType="withEffect">
                                  <p:stCondLst>
                                    <p:cond delay="0"/>
                                  </p:stCondLst>
                                  <p:childTnLst>
                                    <p:anim calcmode="lin" valueType="num">
                                      <p:cBhvr additive="base">
                                        <p:cTn id="292" dur="3000"/>
                                        <p:tgtEl>
                                          <p:spTgt spid="28"/>
                                        </p:tgtEl>
                                        <p:attrNameLst>
                                          <p:attrName>ppt_x</p:attrName>
                                        </p:attrNameLst>
                                      </p:cBhvr>
                                      <p:tavLst>
                                        <p:tav tm="0">
                                          <p:val>
                                            <p:strVal val="ppt_x"/>
                                          </p:val>
                                        </p:tav>
                                        <p:tav tm="100000">
                                          <p:val>
                                            <p:strVal val="1+ppt_w/2"/>
                                          </p:val>
                                        </p:tav>
                                      </p:tavLst>
                                    </p:anim>
                                    <p:anim calcmode="lin" valueType="num">
                                      <p:cBhvr additive="base">
                                        <p:cTn id="293" dur="3000"/>
                                        <p:tgtEl>
                                          <p:spTgt spid="28"/>
                                        </p:tgtEl>
                                        <p:attrNameLst>
                                          <p:attrName>ppt_y</p:attrName>
                                        </p:attrNameLst>
                                      </p:cBhvr>
                                      <p:tavLst>
                                        <p:tav tm="0">
                                          <p:val>
                                            <p:strVal val="ppt_y"/>
                                          </p:val>
                                        </p:tav>
                                        <p:tav tm="100000">
                                          <p:val>
                                            <p:strVal val="ppt_y"/>
                                          </p:val>
                                        </p:tav>
                                      </p:tavLst>
                                    </p:anim>
                                    <p:set>
                                      <p:cBhvr>
                                        <p:cTn id="294" dur="1" fill="hold">
                                          <p:stCondLst>
                                            <p:cond delay="2999"/>
                                          </p:stCondLst>
                                        </p:cTn>
                                        <p:tgtEl>
                                          <p:spTgt spid="28"/>
                                        </p:tgtEl>
                                        <p:attrNameLst>
                                          <p:attrName>style.visibility</p:attrName>
                                        </p:attrNameLst>
                                      </p:cBhvr>
                                      <p:to>
                                        <p:strVal val="hidden"/>
                                      </p:to>
                                    </p:set>
                                  </p:childTnLst>
                                </p:cTn>
                              </p:par>
                              <p:par>
                                <p:cTn id="295" presetID="2" presetClass="exit" presetSubtype="2" fill="hold" grpId="2" nodeType="withEffect">
                                  <p:stCondLst>
                                    <p:cond delay="0"/>
                                  </p:stCondLst>
                                  <p:childTnLst>
                                    <p:anim calcmode="lin" valueType="num">
                                      <p:cBhvr additive="base">
                                        <p:cTn id="296" dur="3000"/>
                                        <p:tgtEl>
                                          <p:spTgt spid="29"/>
                                        </p:tgtEl>
                                        <p:attrNameLst>
                                          <p:attrName>ppt_x</p:attrName>
                                        </p:attrNameLst>
                                      </p:cBhvr>
                                      <p:tavLst>
                                        <p:tav tm="0">
                                          <p:val>
                                            <p:strVal val="ppt_x"/>
                                          </p:val>
                                        </p:tav>
                                        <p:tav tm="100000">
                                          <p:val>
                                            <p:strVal val="1+ppt_w/2"/>
                                          </p:val>
                                        </p:tav>
                                      </p:tavLst>
                                    </p:anim>
                                    <p:anim calcmode="lin" valueType="num">
                                      <p:cBhvr additive="base">
                                        <p:cTn id="297" dur="3000"/>
                                        <p:tgtEl>
                                          <p:spTgt spid="29"/>
                                        </p:tgtEl>
                                        <p:attrNameLst>
                                          <p:attrName>ppt_y</p:attrName>
                                        </p:attrNameLst>
                                      </p:cBhvr>
                                      <p:tavLst>
                                        <p:tav tm="0">
                                          <p:val>
                                            <p:strVal val="ppt_y"/>
                                          </p:val>
                                        </p:tav>
                                        <p:tav tm="100000">
                                          <p:val>
                                            <p:strVal val="ppt_y"/>
                                          </p:val>
                                        </p:tav>
                                      </p:tavLst>
                                    </p:anim>
                                    <p:set>
                                      <p:cBhvr>
                                        <p:cTn id="298" dur="1" fill="hold">
                                          <p:stCondLst>
                                            <p:cond delay="2999"/>
                                          </p:stCondLst>
                                        </p:cTn>
                                        <p:tgtEl>
                                          <p:spTgt spid="29"/>
                                        </p:tgtEl>
                                        <p:attrNameLst>
                                          <p:attrName>style.visibility</p:attrName>
                                        </p:attrNameLst>
                                      </p:cBhvr>
                                      <p:to>
                                        <p:strVal val="hidden"/>
                                      </p:to>
                                    </p:set>
                                  </p:childTnLst>
                                </p:cTn>
                              </p:par>
                              <p:par>
                                <p:cTn id="299" presetID="2" presetClass="exit" presetSubtype="2" fill="hold" grpId="2" nodeType="withEffect">
                                  <p:stCondLst>
                                    <p:cond delay="0"/>
                                  </p:stCondLst>
                                  <p:childTnLst>
                                    <p:anim calcmode="lin" valueType="num">
                                      <p:cBhvr additive="base">
                                        <p:cTn id="300" dur="3000"/>
                                        <p:tgtEl>
                                          <p:spTgt spid="30"/>
                                        </p:tgtEl>
                                        <p:attrNameLst>
                                          <p:attrName>ppt_x</p:attrName>
                                        </p:attrNameLst>
                                      </p:cBhvr>
                                      <p:tavLst>
                                        <p:tav tm="0">
                                          <p:val>
                                            <p:strVal val="ppt_x"/>
                                          </p:val>
                                        </p:tav>
                                        <p:tav tm="100000">
                                          <p:val>
                                            <p:strVal val="1+ppt_w/2"/>
                                          </p:val>
                                        </p:tav>
                                      </p:tavLst>
                                    </p:anim>
                                    <p:anim calcmode="lin" valueType="num">
                                      <p:cBhvr additive="base">
                                        <p:cTn id="301" dur="3000"/>
                                        <p:tgtEl>
                                          <p:spTgt spid="30"/>
                                        </p:tgtEl>
                                        <p:attrNameLst>
                                          <p:attrName>ppt_y</p:attrName>
                                        </p:attrNameLst>
                                      </p:cBhvr>
                                      <p:tavLst>
                                        <p:tav tm="0">
                                          <p:val>
                                            <p:strVal val="ppt_y"/>
                                          </p:val>
                                        </p:tav>
                                        <p:tav tm="100000">
                                          <p:val>
                                            <p:strVal val="ppt_y"/>
                                          </p:val>
                                        </p:tav>
                                      </p:tavLst>
                                    </p:anim>
                                    <p:set>
                                      <p:cBhvr>
                                        <p:cTn id="302" dur="1" fill="hold">
                                          <p:stCondLst>
                                            <p:cond delay="2999"/>
                                          </p:stCondLst>
                                        </p:cTn>
                                        <p:tgtEl>
                                          <p:spTgt spid="30"/>
                                        </p:tgtEl>
                                        <p:attrNameLst>
                                          <p:attrName>style.visibility</p:attrName>
                                        </p:attrNameLst>
                                      </p:cBhvr>
                                      <p:to>
                                        <p:strVal val="hidden"/>
                                      </p:to>
                                    </p:set>
                                  </p:childTnLst>
                                </p:cTn>
                              </p:par>
                              <p:par>
                                <p:cTn id="303" presetID="2" presetClass="exit" presetSubtype="2" fill="hold" grpId="2" nodeType="withEffect">
                                  <p:stCondLst>
                                    <p:cond delay="0"/>
                                  </p:stCondLst>
                                  <p:childTnLst>
                                    <p:anim calcmode="lin" valueType="num">
                                      <p:cBhvr additive="base">
                                        <p:cTn id="304" dur="3000"/>
                                        <p:tgtEl>
                                          <p:spTgt spid="31"/>
                                        </p:tgtEl>
                                        <p:attrNameLst>
                                          <p:attrName>ppt_x</p:attrName>
                                        </p:attrNameLst>
                                      </p:cBhvr>
                                      <p:tavLst>
                                        <p:tav tm="0">
                                          <p:val>
                                            <p:strVal val="ppt_x"/>
                                          </p:val>
                                        </p:tav>
                                        <p:tav tm="100000">
                                          <p:val>
                                            <p:strVal val="1+ppt_w/2"/>
                                          </p:val>
                                        </p:tav>
                                      </p:tavLst>
                                    </p:anim>
                                    <p:anim calcmode="lin" valueType="num">
                                      <p:cBhvr additive="base">
                                        <p:cTn id="305" dur="3000"/>
                                        <p:tgtEl>
                                          <p:spTgt spid="31"/>
                                        </p:tgtEl>
                                        <p:attrNameLst>
                                          <p:attrName>ppt_y</p:attrName>
                                        </p:attrNameLst>
                                      </p:cBhvr>
                                      <p:tavLst>
                                        <p:tav tm="0">
                                          <p:val>
                                            <p:strVal val="ppt_y"/>
                                          </p:val>
                                        </p:tav>
                                        <p:tav tm="100000">
                                          <p:val>
                                            <p:strVal val="ppt_y"/>
                                          </p:val>
                                        </p:tav>
                                      </p:tavLst>
                                    </p:anim>
                                    <p:set>
                                      <p:cBhvr>
                                        <p:cTn id="306" dur="1" fill="hold">
                                          <p:stCondLst>
                                            <p:cond delay="2999"/>
                                          </p:stCondLst>
                                        </p:cTn>
                                        <p:tgtEl>
                                          <p:spTgt spid="31"/>
                                        </p:tgtEl>
                                        <p:attrNameLst>
                                          <p:attrName>style.visibility</p:attrName>
                                        </p:attrNameLst>
                                      </p:cBhvr>
                                      <p:to>
                                        <p:strVal val="hidden"/>
                                      </p:to>
                                    </p:set>
                                  </p:childTnLst>
                                </p:cTn>
                              </p:par>
                              <p:par>
                                <p:cTn id="307" presetID="2" presetClass="exit" presetSubtype="2" fill="hold" grpId="2" nodeType="withEffect">
                                  <p:stCondLst>
                                    <p:cond delay="0"/>
                                  </p:stCondLst>
                                  <p:childTnLst>
                                    <p:anim calcmode="lin" valueType="num">
                                      <p:cBhvr additive="base">
                                        <p:cTn id="308" dur="3000"/>
                                        <p:tgtEl>
                                          <p:spTgt spid="32"/>
                                        </p:tgtEl>
                                        <p:attrNameLst>
                                          <p:attrName>ppt_x</p:attrName>
                                        </p:attrNameLst>
                                      </p:cBhvr>
                                      <p:tavLst>
                                        <p:tav tm="0">
                                          <p:val>
                                            <p:strVal val="ppt_x"/>
                                          </p:val>
                                        </p:tav>
                                        <p:tav tm="100000">
                                          <p:val>
                                            <p:strVal val="1+ppt_w/2"/>
                                          </p:val>
                                        </p:tav>
                                      </p:tavLst>
                                    </p:anim>
                                    <p:anim calcmode="lin" valueType="num">
                                      <p:cBhvr additive="base">
                                        <p:cTn id="309" dur="3000"/>
                                        <p:tgtEl>
                                          <p:spTgt spid="32"/>
                                        </p:tgtEl>
                                        <p:attrNameLst>
                                          <p:attrName>ppt_y</p:attrName>
                                        </p:attrNameLst>
                                      </p:cBhvr>
                                      <p:tavLst>
                                        <p:tav tm="0">
                                          <p:val>
                                            <p:strVal val="ppt_y"/>
                                          </p:val>
                                        </p:tav>
                                        <p:tav tm="100000">
                                          <p:val>
                                            <p:strVal val="ppt_y"/>
                                          </p:val>
                                        </p:tav>
                                      </p:tavLst>
                                    </p:anim>
                                    <p:set>
                                      <p:cBhvr>
                                        <p:cTn id="310" dur="1" fill="hold">
                                          <p:stCondLst>
                                            <p:cond delay="2999"/>
                                          </p:stCondLst>
                                        </p:cTn>
                                        <p:tgtEl>
                                          <p:spTgt spid="32"/>
                                        </p:tgtEl>
                                        <p:attrNameLst>
                                          <p:attrName>style.visibility</p:attrName>
                                        </p:attrNameLst>
                                      </p:cBhvr>
                                      <p:to>
                                        <p:strVal val="hidden"/>
                                      </p:to>
                                    </p:set>
                                  </p:childTnLst>
                                </p:cTn>
                              </p:par>
                              <p:par>
                                <p:cTn id="311" presetID="2" presetClass="exit" presetSubtype="2" fill="hold" grpId="2" nodeType="withEffect">
                                  <p:stCondLst>
                                    <p:cond delay="0"/>
                                  </p:stCondLst>
                                  <p:childTnLst>
                                    <p:anim calcmode="lin" valueType="num">
                                      <p:cBhvr additive="base">
                                        <p:cTn id="312" dur="3000"/>
                                        <p:tgtEl>
                                          <p:spTgt spid="33"/>
                                        </p:tgtEl>
                                        <p:attrNameLst>
                                          <p:attrName>ppt_x</p:attrName>
                                        </p:attrNameLst>
                                      </p:cBhvr>
                                      <p:tavLst>
                                        <p:tav tm="0">
                                          <p:val>
                                            <p:strVal val="ppt_x"/>
                                          </p:val>
                                        </p:tav>
                                        <p:tav tm="100000">
                                          <p:val>
                                            <p:strVal val="1+ppt_w/2"/>
                                          </p:val>
                                        </p:tav>
                                      </p:tavLst>
                                    </p:anim>
                                    <p:anim calcmode="lin" valueType="num">
                                      <p:cBhvr additive="base">
                                        <p:cTn id="313" dur="3000"/>
                                        <p:tgtEl>
                                          <p:spTgt spid="33"/>
                                        </p:tgtEl>
                                        <p:attrNameLst>
                                          <p:attrName>ppt_y</p:attrName>
                                        </p:attrNameLst>
                                      </p:cBhvr>
                                      <p:tavLst>
                                        <p:tav tm="0">
                                          <p:val>
                                            <p:strVal val="ppt_y"/>
                                          </p:val>
                                        </p:tav>
                                        <p:tav tm="100000">
                                          <p:val>
                                            <p:strVal val="ppt_y"/>
                                          </p:val>
                                        </p:tav>
                                      </p:tavLst>
                                    </p:anim>
                                    <p:set>
                                      <p:cBhvr>
                                        <p:cTn id="314" dur="1" fill="hold">
                                          <p:stCondLst>
                                            <p:cond delay="2999"/>
                                          </p:stCondLst>
                                        </p:cTn>
                                        <p:tgtEl>
                                          <p:spTgt spid="33"/>
                                        </p:tgtEl>
                                        <p:attrNameLst>
                                          <p:attrName>style.visibility</p:attrName>
                                        </p:attrNameLst>
                                      </p:cBhvr>
                                      <p:to>
                                        <p:strVal val="hidden"/>
                                      </p:to>
                                    </p:set>
                                  </p:childTnLst>
                                </p:cTn>
                              </p:par>
                              <p:par>
                                <p:cTn id="315" presetID="2" presetClass="exit" presetSubtype="2" fill="hold" grpId="2" nodeType="withEffect">
                                  <p:stCondLst>
                                    <p:cond delay="0"/>
                                  </p:stCondLst>
                                  <p:childTnLst>
                                    <p:anim calcmode="lin" valueType="num">
                                      <p:cBhvr additive="base">
                                        <p:cTn id="316" dur="3000"/>
                                        <p:tgtEl>
                                          <p:spTgt spid="34"/>
                                        </p:tgtEl>
                                        <p:attrNameLst>
                                          <p:attrName>ppt_x</p:attrName>
                                        </p:attrNameLst>
                                      </p:cBhvr>
                                      <p:tavLst>
                                        <p:tav tm="0">
                                          <p:val>
                                            <p:strVal val="ppt_x"/>
                                          </p:val>
                                        </p:tav>
                                        <p:tav tm="100000">
                                          <p:val>
                                            <p:strVal val="1+ppt_w/2"/>
                                          </p:val>
                                        </p:tav>
                                      </p:tavLst>
                                    </p:anim>
                                    <p:anim calcmode="lin" valueType="num">
                                      <p:cBhvr additive="base">
                                        <p:cTn id="317" dur="3000"/>
                                        <p:tgtEl>
                                          <p:spTgt spid="34"/>
                                        </p:tgtEl>
                                        <p:attrNameLst>
                                          <p:attrName>ppt_y</p:attrName>
                                        </p:attrNameLst>
                                      </p:cBhvr>
                                      <p:tavLst>
                                        <p:tav tm="0">
                                          <p:val>
                                            <p:strVal val="ppt_y"/>
                                          </p:val>
                                        </p:tav>
                                        <p:tav tm="100000">
                                          <p:val>
                                            <p:strVal val="ppt_y"/>
                                          </p:val>
                                        </p:tav>
                                      </p:tavLst>
                                    </p:anim>
                                    <p:set>
                                      <p:cBhvr>
                                        <p:cTn id="318" dur="1" fill="hold">
                                          <p:stCondLst>
                                            <p:cond delay="2999"/>
                                          </p:stCondLst>
                                        </p:cTn>
                                        <p:tgtEl>
                                          <p:spTgt spid="34"/>
                                        </p:tgtEl>
                                        <p:attrNameLst>
                                          <p:attrName>style.visibility</p:attrName>
                                        </p:attrNameLst>
                                      </p:cBhvr>
                                      <p:to>
                                        <p:strVal val="hidden"/>
                                      </p:to>
                                    </p:set>
                                  </p:childTnLst>
                                </p:cTn>
                              </p:par>
                              <p:par>
                                <p:cTn id="319" presetID="2" presetClass="exit" presetSubtype="2" fill="hold" grpId="2" nodeType="withEffect">
                                  <p:stCondLst>
                                    <p:cond delay="0"/>
                                  </p:stCondLst>
                                  <p:childTnLst>
                                    <p:anim calcmode="lin" valueType="num">
                                      <p:cBhvr additive="base">
                                        <p:cTn id="320" dur="3000"/>
                                        <p:tgtEl>
                                          <p:spTgt spid="35"/>
                                        </p:tgtEl>
                                        <p:attrNameLst>
                                          <p:attrName>ppt_x</p:attrName>
                                        </p:attrNameLst>
                                      </p:cBhvr>
                                      <p:tavLst>
                                        <p:tav tm="0">
                                          <p:val>
                                            <p:strVal val="ppt_x"/>
                                          </p:val>
                                        </p:tav>
                                        <p:tav tm="100000">
                                          <p:val>
                                            <p:strVal val="1+ppt_w/2"/>
                                          </p:val>
                                        </p:tav>
                                      </p:tavLst>
                                    </p:anim>
                                    <p:anim calcmode="lin" valueType="num">
                                      <p:cBhvr additive="base">
                                        <p:cTn id="321" dur="3000"/>
                                        <p:tgtEl>
                                          <p:spTgt spid="35"/>
                                        </p:tgtEl>
                                        <p:attrNameLst>
                                          <p:attrName>ppt_y</p:attrName>
                                        </p:attrNameLst>
                                      </p:cBhvr>
                                      <p:tavLst>
                                        <p:tav tm="0">
                                          <p:val>
                                            <p:strVal val="ppt_y"/>
                                          </p:val>
                                        </p:tav>
                                        <p:tav tm="100000">
                                          <p:val>
                                            <p:strVal val="ppt_y"/>
                                          </p:val>
                                        </p:tav>
                                      </p:tavLst>
                                    </p:anim>
                                    <p:set>
                                      <p:cBhvr>
                                        <p:cTn id="322" dur="1" fill="hold">
                                          <p:stCondLst>
                                            <p:cond delay="2999"/>
                                          </p:stCondLst>
                                        </p:cTn>
                                        <p:tgtEl>
                                          <p:spTgt spid="35"/>
                                        </p:tgtEl>
                                        <p:attrNameLst>
                                          <p:attrName>style.visibility</p:attrName>
                                        </p:attrNameLst>
                                      </p:cBhvr>
                                      <p:to>
                                        <p:strVal val="hidden"/>
                                      </p:to>
                                    </p:set>
                                  </p:childTnLst>
                                </p:cTn>
                              </p:par>
                              <p:par>
                                <p:cTn id="323" presetID="2" presetClass="exit" presetSubtype="2" fill="hold" grpId="2" nodeType="withEffect">
                                  <p:stCondLst>
                                    <p:cond delay="0"/>
                                  </p:stCondLst>
                                  <p:childTnLst>
                                    <p:anim calcmode="lin" valueType="num">
                                      <p:cBhvr additive="base">
                                        <p:cTn id="324" dur="3000"/>
                                        <p:tgtEl>
                                          <p:spTgt spid="36"/>
                                        </p:tgtEl>
                                        <p:attrNameLst>
                                          <p:attrName>ppt_x</p:attrName>
                                        </p:attrNameLst>
                                      </p:cBhvr>
                                      <p:tavLst>
                                        <p:tav tm="0">
                                          <p:val>
                                            <p:strVal val="ppt_x"/>
                                          </p:val>
                                        </p:tav>
                                        <p:tav tm="100000">
                                          <p:val>
                                            <p:strVal val="1+ppt_w/2"/>
                                          </p:val>
                                        </p:tav>
                                      </p:tavLst>
                                    </p:anim>
                                    <p:anim calcmode="lin" valueType="num">
                                      <p:cBhvr additive="base">
                                        <p:cTn id="325" dur="3000"/>
                                        <p:tgtEl>
                                          <p:spTgt spid="36"/>
                                        </p:tgtEl>
                                        <p:attrNameLst>
                                          <p:attrName>ppt_y</p:attrName>
                                        </p:attrNameLst>
                                      </p:cBhvr>
                                      <p:tavLst>
                                        <p:tav tm="0">
                                          <p:val>
                                            <p:strVal val="ppt_y"/>
                                          </p:val>
                                        </p:tav>
                                        <p:tav tm="100000">
                                          <p:val>
                                            <p:strVal val="ppt_y"/>
                                          </p:val>
                                        </p:tav>
                                      </p:tavLst>
                                    </p:anim>
                                    <p:set>
                                      <p:cBhvr>
                                        <p:cTn id="326" dur="1" fill="hold">
                                          <p:stCondLst>
                                            <p:cond delay="2999"/>
                                          </p:stCondLst>
                                        </p:cTn>
                                        <p:tgtEl>
                                          <p:spTgt spid="36"/>
                                        </p:tgtEl>
                                        <p:attrNameLst>
                                          <p:attrName>style.visibility</p:attrName>
                                        </p:attrNameLst>
                                      </p:cBhvr>
                                      <p:to>
                                        <p:strVal val="hidden"/>
                                      </p:to>
                                    </p:set>
                                  </p:childTnLst>
                                </p:cTn>
                              </p:par>
                              <p:par>
                                <p:cTn id="327" presetID="2" presetClass="exit" presetSubtype="2" fill="hold" grpId="2" nodeType="withEffect">
                                  <p:stCondLst>
                                    <p:cond delay="0"/>
                                  </p:stCondLst>
                                  <p:childTnLst>
                                    <p:anim calcmode="lin" valueType="num">
                                      <p:cBhvr additive="base">
                                        <p:cTn id="328" dur="3000"/>
                                        <p:tgtEl>
                                          <p:spTgt spid="37"/>
                                        </p:tgtEl>
                                        <p:attrNameLst>
                                          <p:attrName>ppt_x</p:attrName>
                                        </p:attrNameLst>
                                      </p:cBhvr>
                                      <p:tavLst>
                                        <p:tav tm="0">
                                          <p:val>
                                            <p:strVal val="ppt_x"/>
                                          </p:val>
                                        </p:tav>
                                        <p:tav tm="100000">
                                          <p:val>
                                            <p:strVal val="1+ppt_w/2"/>
                                          </p:val>
                                        </p:tav>
                                      </p:tavLst>
                                    </p:anim>
                                    <p:anim calcmode="lin" valueType="num">
                                      <p:cBhvr additive="base">
                                        <p:cTn id="329" dur="3000"/>
                                        <p:tgtEl>
                                          <p:spTgt spid="37"/>
                                        </p:tgtEl>
                                        <p:attrNameLst>
                                          <p:attrName>ppt_y</p:attrName>
                                        </p:attrNameLst>
                                      </p:cBhvr>
                                      <p:tavLst>
                                        <p:tav tm="0">
                                          <p:val>
                                            <p:strVal val="ppt_y"/>
                                          </p:val>
                                        </p:tav>
                                        <p:tav tm="100000">
                                          <p:val>
                                            <p:strVal val="ppt_y"/>
                                          </p:val>
                                        </p:tav>
                                      </p:tavLst>
                                    </p:anim>
                                    <p:set>
                                      <p:cBhvr>
                                        <p:cTn id="330" dur="1" fill="hold">
                                          <p:stCondLst>
                                            <p:cond delay="2999"/>
                                          </p:stCondLst>
                                        </p:cTn>
                                        <p:tgtEl>
                                          <p:spTgt spid="37"/>
                                        </p:tgtEl>
                                        <p:attrNameLst>
                                          <p:attrName>style.visibility</p:attrName>
                                        </p:attrNameLst>
                                      </p:cBhvr>
                                      <p:to>
                                        <p:strVal val="hidden"/>
                                      </p:to>
                                    </p:set>
                                  </p:childTnLst>
                                </p:cTn>
                              </p:par>
                              <p:par>
                                <p:cTn id="331" presetID="2" presetClass="exit" presetSubtype="2" fill="hold" grpId="2" nodeType="withEffect">
                                  <p:stCondLst>
                                    <p:cond delay="0"/>
                                  </p:stCondLst>
                                  <p:childTnLst>
                                    <p:anim calcmode="lin" valueType="num">
                                      <p:cBhvr additive="base">
                                        <p:cTn id="332" dur="3000"/>
                                        <p:tgtEl>
                                          <p:spTgt spid="38"/>
                                        </p:tgtEl>
                                        <p:attrNameLst>
                                          <p:attrName>ppt_x</p:attrName>
                                        </p:attrNameLst>
                                      </p:cBhvr>
                                      <p:tavLst>
                                        <p:tav tm="0">
                                          <p:val>
                                            <p:strVal val="ppt_x"/>
                                          </p:val>
                                        </p:tav>
                                        <p:tav tm="100000">
                                          <p:val>
                                            <p:strVal val="1+ppt_w/2"/>
                                          </p:val>
                                        </p:tav>
                                      </p:tavLst>
                                    </p:anim>
                                    <p:anim calcmode="lin" valueType="num">
                                      <p:cBhvr additive="base">
                                        <p:cTn id="333" dur="3000"/>
                                        <p:tgtEl>
                                          <p:spTgt spid="38"/>
                                        </p:tgtEl>
                                        <p:attrNameLst>
                                          <p:attrName>ppt_y</p:attrName>
                                        </p:attrNameLst>
                                      </p:cBhvr>
                                      <p:tavLst>
                                        <p:tav tm="0">
                                          <p:val>
                                            <p:strVal val="ppt_y"/>
                                          </p:val>
                                        </p:tav>
                                        <p:tav tm="100000">
                                          <p:val>
                                            <p:strVal val="ppt_y"/>
                                          </p:val>
                                        </p:tav>
                                      </p:tavLst>
                                    </p:anim>
                                    <p:set>
                                      <p:cBhvr>
                                        <p:cTn id="334" dur="1" fill="hold">
                                          <p:stCondLst>
                                            <p:cond delay="2999"/>
                                          </p:stCondLst>
                                        </p:cTn>
                                        <p:tgtEl>
                                          <p:spTgt spid="38"/>
                                        </p:tgtEl>
                                        <p:attrNameLst>
                                          <p:attrName>style.visibility</p:attrName>
                                        </p:attrNameLst>
                                      </p:cBhvr>
                                      <p:to>
                                        <p:strVal val="hidden"/>
                                      </p:to>
                                    </p:set>
                                  </p:childTnLst>
                                </p:cTn>
                              </p:par>
                              <p:par>
                                <p:cTn id="335" presetID="2" presetClass="exit" presetSubtype="2" fill="hold" grpId="2" nodeType="withEffect">
                                  <p:stCondLst>
                                    <p:cond delay="0"/>
                                  </p:stCondLst>
                                  <p:childTnLst>
                                    <p:anim calcmode="lin" valueType="num">
                                      <p:cBhvr additive="base">
                                        <p:cTn id="336" dur="3000"/>
                                        <p:tgtEl>
                                          <p:spTgt spid="39"/>
                                        </p:tgtEl>
                                        <p:attrNameLst>
                                          <p:attrName>ppt_x</p:attrName>
                                        </p:attrNameLst>
                                      </p:cBhvr>
                                      <p:tavLst>
                                        <p:tav tm="0">
                                          <p:val>
                                            <p:strVal val="ppt_x"/>
                                          </p:val>
                                        </p:tav>
                                        <p:tav tm="100000">
                                          <p:val>
                                            <p:strVal val="1+ppt_w/2"/>
                                          </p:val>
                                        </p:tav>
                                      </p:tavLst>
                                    </p:anim>
                                    <p:anim calcmode="lin" valueType="num">
                                      <p:cBhvr additive="base">
                                        <p:cTn id="337" dur="3000"/>
                                        <p:tgtEl>
                                          <p:spTgt spid="39"/>
                                        </p:tgtEl>
                                        <p:attrNameLst>
                                          <p:attrName>ppt_y</p:attrName>
                                        </p:attrNameLst>
                                      </p:cBhvr>
                                      <p:tavLst>
                                        <p:tav tm="0">
                                          <p:val>
                                            <p:strVal val="ppt_y"/>
                                          </p:val>
                                        </p:tav>
                                        <p:tav tm="100000">
                                          <p:val>
                                            <p:strVal val="ppt_y"/>
                                          </p:val>
                                        </p:tav>
                                      </p:tavLst>
                                    </p:anim>
                                    <p:set>
                                      <p:cBhvr>
                                        <p:cTn id="338" dur="1" fill="hold">
                                          <p:stCondLst>
                                            <p:cond delay="2999"/>
                                          </p:stCondLst>
                                        </p:cTn>
                                        <p:tgtEl>
                                          <p:spTgt spid="39"/>
                                        </p:tgtEl>
                                        <p:attrNameLst>
                                          <p:attrName>style.visibility</p:attrName>
                                        </p:attrNameLst>
                                      </p:cBhvr>
                                      <p:to>
                                        <p:strVal val="hidden"/>
                                      </p:to>
                                    </p:set>
                                  </p:childTnLst>
                                </p:cTn>
                              </p:par>
                              <p:par>
                                <p:cTn id="339" presetID="2" presetClass="exit" presetSubtype="2" fill="hold" grpId="2" nodeType="withEffect">
                                  <p:stCondLst>
                                    <p:cond delay="0"/>
                                  </p:stCondLst>
                                  <p:childTnLst>
                                    <p:anim calcmode="lin" valueType="num">
                                      <p:cBhvr additive="base">
                                        <p:cTn id="340" dur="3000"/>
                                        <p:tgtEl>
                                          <p:spTgt spid="40"/>
                                        </p:tgtEl>
                                        <p:attrNameLst>
                                          <p:attrName>ppt_x</p:attrName>
                                        </p:attrNameLst>
                                      </p:cBhvr>
                                      <p:tavLst>
                                        <p:tav tm="0">
                                          <p:val>
                                            <p:strVal val="ppt_x"/>
                                          </p:val>
                                        </p:tav>
                                        <p:tav tm="100000">
                                          <p:val>
                                            <p:strVal val="1+ppt_w/2"/>
                                          </p:val>
                                        </p:tav>
                                      </p:tavLst>
                                    </p:anim>
                                    <p:anim calcmode="lin" valueType="num">
                                      <p:cBhvr additive="base">
                                        <p:cTn id="341" dur="3000"/>
                                        <p:tgtEl>
                                          <p:spTgt spid="40"/>
                                        </p:tgtEl>
                                        <p:attrNameLst>
                                          <p:attrName>ppt_y</p:attrName>
                                        </p:attrNameLst>
                                      </p:cBhvr>
                                      <p:tavLst>
                                        <p:tav tm="0">
                                          <p:val>
                                            <p:strVal val="ppt_y"/>
                                          </p:val>
                                        </p:tav>
                                        <p:tav tm="100000">
                                          <p:val>
                                            <p:strVal val="ppt_y"/>
                                          </p:val>
                                        </p:tav>
                                      </p:tavLst>
                                    </p:anim>
                                    <p:set>
                                      <p:cBhvr>
                                        <p:cTn id="342" dur="1" fill="hold">
                                          <p:stCondLst>
                                            <p:cond delay="2999"/>
                                          </p:stCondLst>
                                        </p:cTn>
                                        <p:tgtEl>
                                          <p:spTgt spid="40"/>
                                        </p:tgtEl>
                                        <p:attrNameLst>
                                          <p:attrName>style.visibility</p:attrName>
                                        </p:attrNameLst>
                                      </p:cBhvr>
                                      <p:to>
                                        <p:strVal val="hidden"/>
                                      </p:to>
                                    </p:set>
                                  </p:childTnLst>
                                </p:cTn>
                              </p:par>
                              <p:par>
                                <p:cTn id="343" presetID="2" presetClass="exit" presetSubtype="2" fill="hold" grpId="2" nodeType="withEffect">
                                  <p:stCondLst>
                                    <p:cond delay="0"/>
                                  </p:stCondLst>
                                  <p:childTnLst>
                                    <p:anim calcmode="lin" valueType="num">
                                      <p:cBhvr additive="base">
                                        <p:cTn id="344" dur="3000"/>
                                        <p:tgtEl>
                                          <p:spTgt spid="41"/>
                                        </p:tgtEl>
                                        <p:attrNameLst>
                                          <p:attrName>ppt_x</p:attrName>
                                        </p:attrNameLst>
                                      </p:cBhvr>
                                      <p:tavLst>
                                        <p:tav tm="0">
                                          <p:val>
                                            <p:strVal val="ppt_x"/>
                                          </p:val>
                                        </p:tav>
                                        <p:tav tm="100000">
                                          <p:val>
                                            <p:strVal val="1+ppt_w/2"/>
                                          </p:val>
                                        </p:tav>
                                      </p:tavLst>
                                    </p:anim>
                                    <p:anim calcmode="lin" valueType="num">
                                      <p:cBhvr additive="base">
                                        <p:cTn id="345" dur="3000"/>
                                        <p:tgtEl>
                                          <p:spTgt spid="41"/>
                                        </p:tgtEl>
                                        <p:attrNameLst>
                                          <p:attrName>ppt_y</p:attrName>
                                        </p:attrNameLst>
                                      </p:cBhvr>
                                      <p:tavLst>
                                        <p:tav tm="0">
                                          <p:val>
                                            <p:strVal val="ppt_y"/>
                                          </p:val>
                                        </p:tav>
                                        <p:tav tm="100000">
                                          <p:val>
                                            <p:strVal val="ppt_y"/>
                                          </p:val>
                                        </p:tav>
                                      </p:tavLst>
                                    </p:anim>
                                    <p:set>
                                      <p:cBhvr>
                                        <p:cTn id="346" dur="1" fill="hold">
                                          <p:stCondLst>
                                            <p:cond delay="2999"/>
                                          </p:stCondLst>
                                        </p:cTn>
                                        <p:tgtEl>
                                          <p:spTgt spid="41"/>
                                        </p:tgtEl>
                                        <p:attrNameLst>
                                          <p:attrName>style.visibility</p:attrName>
                                        </p:attrNameLst>
                                      </p:cBhvr>
                                      <p:to>
                                        <p:strVal val="hidden"/>
                                      </p:to>
                                    </p:set>
                                  </p:childTnLst>
                                </p:cTn>
                              </p:par>
                              <p:par>
                                <p:cTn id="347" presetID="2" presetClass="exit" presetSubtype="2" fill="hold" grpId="2" nodeType="withEffect">
                                  <p:stCondLst>
                                    <p:cond delay="0"/>
                                  </p:stCondLst>
                                  <p:childTnLst>
                                    <p:anim calcmode="lin" valueType="num">
                                      <p:cBhvr additive="base">
                                        <p:cTn id="348" dur="3000"/>
                                        <p:tgtEl>
                                          <p:spTgt spid="42"/>
                                        </p:tgtEl>
                                        <p:attrNameLst>
                                          <p:attrName>ppt_x</p:attrName>
                                        </p:attrNameLst>
                                      </p:cBhvr>
                                      <p:tavLst>
                                        <p:tav tm="0">
                                          <p:val>
                                            <p:strVal val="ppt_x"/>
                                          </p:val>
                                        </p:tav>
                                        <p:tav tm="100000">
                                          <p:val>
                                            <p:strVal val="1+ppt_w/2"/>
                                          </p:val>
                                        </p:tav>
                                      </p:tavLst>
                                    </p:anim>
                                    <p:anim calcmode="lin" valueType="num">
                                      <p:cBhvr additive="base">
                                        <p:cTn id="349" dur="3000"/>
                                        <p:tgtEl>
                                          <p:spTgt spid="42"/>
                                        </p:tgtEl>
                                        <p:attrNameLst>
                                          <p:attrName>ppt_y</p:attrName>
                                        </p:attrNameLst>
                                      </p:cBhvr>
                                      <p:tavLst>
                                        <p:tav tm="0">
                                          <p:val>
                                            <p:strVal val="ppt_y"/>
                                          </p:val>
                                        </p:tav>
                                        <p:tav tm="100000">
                                          <p:val>
                                            <p:strVal val="ppt_y"/>
                                          </p:val>
                                        </p:tav>
                                      </p:tavLst>
                                    </p:anim>
                                    <p:set>
                                      <p:cBhvr>
                                        <p:cTn id="350" dur="1" fill="hold">
                                          <p:stCondLst>
                                            <p:cond delay="2999"/>
                                          </p:stCondLst>
                                        </p:cTn>
                                        <p:tgtEl>
                                          <p:spTgt spid="42"/>
                                        </p:tgtEl>
                                        <p:attrNameLst>
                                          <p:attrName>style.visibility</p:attrName>
                                        </p:attrNameLst>
                                      </p:cBhvr>
                                      <p:to>
                                        <p:strVal val="hidden"/>
                                      </p:to>
                                    </p:set>
                                  </p:childTnLst>
                                </p:cTn>
                              </p:par>
                              <p:par>
                                <p:cTn id="351" presetID="23" presetClass="entr" presetSubtype="272" fill="hold" nodeType="withEffect">
                                  <p:stCondLst>
                                    <p:cond delay="0"/>
                                  </p:stCondLst>
                                  <p:childTnLst>
                                    <p:set>
                                      <p:cBhvr>
                                        <p:cTn id="352" dur="1" fill="hold">
                                          <p:stCondLst>
                                            <p:cond delay="0"/>
                                          </p:stCondLst>
                                        </p:cTn>
                                        <p:tgtEl>
                                          <p:spTgt spid="4"/>
                                        </p:tgtEl>
                                        <p:attrNameLst>
                                          <p:attrName>style.visibility</p:attrName>
                                        </p:attrNameLst>
                                      </p:cBhvr>
                                      <p:to>
                                        <p:strVal val="visible"/>
                                      </p:to>
                                    </p:set>
                                    <p:anim calcmode="lin" valueType="num">
                                      <p:cBhvr>
                                        <p:cTn id="353" dur="3000" fill="hold"/>
                                        <p:tgtEl>
                                          <p:spTgt spid="4"/>
                                        </p:tgtEl>
                                        <p:attrNameLst>
                                          <p:attrName>ppt_w</p:attrName>
                                        </p:attrNameLst>
                                      </p:cBhvr>
                                      <p:tavLst>
                                        <p:tav tm="0">
                                          <p:val>
                                            <p:strVal val="2/3*#ppt_w"/>
                                          </p:val>
                                        </p:tav>
                                        <p:tav tm="100000">
                                          <p:val>
                                            <p:strVal val="#ppt_w"/>
                                          </p:val>
                                        </p:tav>
                                      </p:tavLst>
                                    </p:anim>
                                    <p:anim calcmode="lin" valueType="num">
                                      <p:cBhvr>
                                        <p:cTn id="354" dur="3000" fill="hold"/>
                                        <p:tgtEl>
                                          <p:spTgt spid="4"/>
                                        </p:tgtEl>
                                        <p:attrNameLst>
                                          <p:attrName>ppt_h</p:attrName>
                                        </p:attrNameLst>
                                      </p:cBhvr>
                                      <p:tavLst>
                                        <p:tav tm="0">
                                          <p:val>
                                            <p:strVal val="2/3*#ppt_h"/>
                                          </p:val>
                                        </p:tav>
                                        <p:tav tm="100000">
                                          <p:val>
                                            <p:strVal val="#ppt_h"/>
                                          </p:val>
                                        </p:tav>
                                      </p:tavLst>
                                    </p:anim>
                                  </p:childTnLst>
                                </p:cTn>
                              </p:par>
                              <p:par>
                                <p:cTn id="355" presetID="16" presetClass="entr" presetSubtype="37" fill="hold" nodeType="withEffect">
                                  <p:stCondLst>
                                    <p:cond delay="0"/>
                                  </p:stCondLst>
                                  <p:childTnLst>
                                    <p:set>
                                      <p:cBhvr>
                                        <p:cTn id="356" dur="1" fill="hold">
                                          <p:stCondLst>
                                            <p:cond delay="0"/>
                                          </p:stCondLst>
                                        </p:cTn>
                                        <p:tgtEl>
                                          <p:spTgt spid="4"/>
                                        </p:tgtEl>
                                        <p:attrNameLst>
                                          <p:attrName>style.visibility</p:attrName>
                                        </p:attrNameLst>
                                      </p:cBhvr>
                                      <p:to>
                                        <p:strVal val="visible"/>
                                      </p:to>
                                    </p:set>
                                    <p:animEffect transition="in" filter="barn(outVertical)">
                                      <p:cBhvr>
                                        <p:cTn id="35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7.jpg"/>
          <p:cNvPicPr>
            <a:picLocks noGrp="1" noChangeAspect="1"/>
          </p:cNvPicPr>
          <p:nvPr>
            <p:ph idx="1"/>
          </p:nvPr>
        </p:nvPicPr>
        <p:blipFill>
          <a:blip r:embed="rId2"/>
          <a:stretch>
            <a:fillRect/>
          </a:stretch>
        </p:blipFill>
        <p:spPr>
          <a:xfrm>
            <a:off x="0" y="6684"/>
            <a:ext cx="9144000" cy="6844632"/>
          </a:xfrm>
        </p:spPr>
      </p:pic>
      <p:sp>
        <p:nvSpPr>
          <p:cNvPr id="5" name="4 Onda"/>
          <p:cNvSpPr/>
          <p:nvPr/>
        </p:nvSpPr>
        <p:spPr>
          <a:xfrm rot="12467500" flipV="1">
            <a:off x="-54697" y="4038222"/>
            <a:ext cx="5181428" cy="1710491"/>
          </a:xfrm>
          <a:prstGeom prst="wave">
            <a:avLst>
              <a:gd name="adj1" fmla="val 20000"/>
              <a:gd name="adj2" fmla="val -10000"/>
            </a:avLst>
          </a:prstGeom>
          <a:gradFill flip="none" rotWithShape="1">
            <a:gsLst>
              <a:gs pos="20000">
                <a:srgbClr val="00B050">
                  <a:shade val="30000"/>
                  <a:satMod val="115000"/>
                </a:srgbClr>
              </a:gs>
              <a:gs pos="50000">
                <a:srgbClr val="00B050">
                  <a:shade val="67500"/>
                  <a:satMod val="115000"/>
                </a:srgbClr>
              </a:gs>
              <a:gs pos="100000">
                <a:srgbClr val="00B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9075422" flipH="1" flipV="1">
            <a:off x="3965574" y="3964601"/>
            <a:ext cx="5059402" cy="1791379"/>
          </a:xfrm>
          <a:prstGeom prst="wave">
            <a:avLst>
              <a:gd name="adj1" fmla="val 20000"/>
              <a:gd name="adj2" fmla="val -10000"/>
            </a:avLst>
          </a:prstGeom>
          <a:gradFill>
            <a:gsLst>
              <a:gs pos="20000">
                <a:srgbClr val="00B050">
                  <a:shade val="30000"/>
                  <a:satMod val="115000"/>
                </a:srgbClr>
              </a:gs>
              <a:gs pos="50000">
                <a:srgbClr val="00B050">
                  <a:shade val="67500"/>
                  <a:satMod val="115000"/>
                </a:srgbClr>
              </a:gs>
              <a:gs pos="100000">
                <a:srgbClr val="00B050">
                  <a:shade val="100000"/>
                  <a:satMod val="115000"/>
                </a:srgbClr>
              </a:gs>
            </a:gsLst>
            <a:path path="circl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9827466">
            <a:off x="-166909" y="911539"/>
            <a:ext cx="5521253" cy="1847385"/>
          </a:xfrm>
          <a:prstGeom prst="wave">
            <a:avLst>
              <a:gd name="adj1" fmla="val 20000"/>
              <a:gd name="adj2" fmla="val -10000"/>
            </a:avLst>
          </a:prstGeom>
          <a:gradFill flip="none" rotWithShape="1">
            <a:gsLst>
              <a:gs pos="20000">
                <a:srgbClr val="00B050">
                  <a:shade val="30000"/>
                  <a:satMod val="115000"/>
                </a:srgbClr>
              </a:gs>
              <a:gs pos="50000">
                <a:srgbClr val="00B050">
                  <a:shade val="67500"/>
                  <a:satMod val="115000"/>
                </a:srgbClr>
              </a:gs>
              <a:gs pos="100000">
                <a:srgbClr val="00B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954814" flipV="1">
            <a:off x="3791973" y="950150"/>
            <a:ext cx="5274798" cy="1828311"/>
          </a:xfrm>
          <a:prstGeom prst="wave">
            <a:avLst>
              <a:gd name="adj1" fmla="val 20000"/>
              <a:gd name="adj2" fmla="val -10000"/>
            </a:avLst>
          </a:prstGeom>
          <a:gradFill>
            <a:gsLst>
              <a:gs pos="20000">
                <a:srgbClr val="00B050">
                  <a:shade val="30000"/>
                  <a:satMod val="115000"/>
                </a:srgbClr>
              </a:gs>
              <a:gs pos="50000">
                <a:srgbClr val="00B050">
                  <a:shade val="67500"/>
                  <a:satMod val="115000"/>
                </a:srgbClr>
              </a:gs>
              <a:gs pos="100000">
                <a:srgbClr val="00B050">
                  <a:shade val="100000"/>
                  <a:satMod val="115000"/>
                </a:srgbClr>
              </a:gs>
            </a:gsLst>
            <a:path path="circl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1+#ppt_w/2"/>
                                          </p:val>
                                        </p:tav>
                                        <p:tav tm="100000">
                                          <p:val>
                                            <p:strVal val="#ppt_x"/>
                                          </p:val>
                                        </p:tav>
                                      </p:tavLst>
                                    </p:anim>
                                    <p:anim calcmode="lin" valueType="num">
                                      <p:cBhvr additive="base">
                                        <p:cTn id="19" dur="3000" fill="hold"/>
                                        <p:tgtEl>
                                          <p:spTgt spid="5"/>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0-#ppt_h/2"/>
                                          </p:val>
                                        </p:tav>
                                        <p:tav tm="100000">
                                          <p:val>
                                            <p:strVal val="#ppt_y"/>
                                          </p:val>
                                        </p:tav>
                                      </p:tavLst>
                                    </p:anim>
                                  </p:childTnLst>
                                </p:cTn>
                              </p:par>
                              <p:par>
                                <p:cTn id="24" presetID="19" presetClass="entr" presetSubtype="10" fill="hold" grpId="1"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3000" fill="hold"/>
                                        <p:tgtEl>
                                          <p:spTgt spid="5"/>
                                        </p:tgtEl>
                                        <p:attrNameLst>
                                          <p:attrName>ppt_w</p:attrName>
                                        </p:attrNameLst>
                                      </p:cBhvr>
                                      <p:tavLst>
                                        <p:tav tm="0" fmla="#ppt_w*sin(2.5*pi*$)">
                                          <p:val>
                                            <p:fltVal val="0"/>
                                          </p:val>
                                        </p:tav>
                                        <p:tav tm="100000">
                                          <p:val>
                                            <p:fltVal val="1"/>
                                          </p:val>
                                        </p:tav>
                                      </p:tavLst>
                                    </p:anim>
                                    <p:anim calcmode="lin" valueType="num">
                                      <p:cBhvr>
                                        <p:cTn id="27" dur="3000" fill="hold"/>
                                        <p:tgtEl>
                                          <p:spTgt spid="5"/>
                                        </p:tgtEl>
                                        <p:attrNameLst>
                                          <p:attrName>ppt_h</p:attrName>
                                        </p:attrNameLst>
                                      </p:cBhvr>
                                      <p:tavLst>
                                        <p:tav tm="0">
                                          <p:val>
                                            <p:strVal val="#ppt_h"/>
                                          </p:val>
                                        </p:tav>
                                        <p:tav tm="100000">
                                          <p:val>
                                            <p:strVal val="#ppt_h"/>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3000" fill="hold"/>
                                        <p:tgtEl>
                                          <p:spTgt spid="7"/>
                                        </p:tgtEl>
                                        <p:attrNameLst>
                                          <p:attrName>ppt_w</p:attrName>
                                        </p:attrNameLst>
                                      </p:cBhvr>
                                      <p:tavLst>
                                        <p:tav tm="0" fmla="#ppt_w*sin(2.5*pi*$)">
                                          <p:val>
                                            <p:fltVal val="0"/>
                                          </p:val>
                                        </p:tav>
                                        <p:tav tm="100000">
                                          <p:val>
                                            <p:fltVal val="1"/>
                                          </p:val>
                                        </p:tav>
                                      </p:tavLst>
                                    </p:anim>
                                    <p:anim calcmode="lin" valueType="num">
                                      <p:cBhvr>
                                        <p:cTn id="31" dur="3000" fill="hold"/>
                                        <p:tgtEl>
                                          <p:spTgt spid="7"/>
                                        </p:tgtEl>
                                        <p:attrNameLst>
                                          <p:attrName>ppt_h</p:attrName>
                                        </p:attrNameLst>
                                      </p:cBhvr>
                                      <p:tavLst>
                                        <p:tav tm="0">
                                          <p:val>
                                            <p:strVal val="#ppt_h"/>
                                          </p:val>
                                        </p:tav>
                                        <p:tav tm="100000">
                                          <p:val>
                                            <p:strVal val="#ppt_h"/>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p:cTn id="34" dur="3000" fill="hold"/>
                                        <p:tgtEl>
                                          <p:spTgt spid="6"/>
                                        </p:tgtEl>
                                        <p:attrNameLst>
                                          <p:attrName>ppt_w</p:attrName>
                                        </p:attrNameLst>
                                      </p:cBhvr>
                                      <p:tavLst>
                                        <p:tav tm="0" fmla="#ppt_w*sin(2.5*pi*$)">
                                          <p:val>
                                            <p:fltVal val="0"/>
                                          </p:val>
                                        </p:tav>
                                        <p:tav tm="100000">
                                          <p:val>
                                            <p:fltVal val="1"/>
                                          </p:val>
                                        </p:tav>
                                      </p:tavLst>
                                    </p:anim>
                                    <p:anim calcmode="lin" valueType="num">
                                      <p:cBhvr>
                                        <p:cTn id="35" dur="3000" fill="hold"/>
                                        <p:tgtEl>
                                          <p:spTgt spid="6"/>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3000" fill="hold"/>
                                        <p:tgtEl>
                                          <p:spTgt spid="8"/>
                                        </p:tgtEl>
                                        <p:attrNameLst>
                                          <p:attrName>ppt_w</p:attrName>
                                        </p:attrNameLst>
                                      </p:cBhvr>
                                      <p:tavLst>
                                        <p:tav tm="0" fmla="#ppt_w*sin(2.5*pi*$)">
                                          <p:val>
                                            <p:fltVal val="0"/>
                                          </p:val>
                                        </p:tav>
                                        <p:tav tm="100000">
                                          <p:val>
                                            <p:fltVal val="1"/>
                                          </p:val>
                                        </p:tav>
                                      </p:tavLst>
                                    </p:anim>
                                    <p:anim calcmode="lin" valueType="num">
                                      <p:cBhvr>
                                        <p:cTn id="39" dur="3000" fill="hold"/>
                                        <p:tgtEl>
                                          <p:spTgt spid="8"/>
                                        </p:tgtEl>
                                        <p:attrNameLst>
                                          <p:attrName>ppt_h</p:attrName>
                                        </p:attrNameLst>
                                      </p:cBhvr>
                                      <p:tavLst>
                                        <p:tav tm="0">
                                          <p:val>
                                            <p:strVal val="#ppt_h"/>
                                          </p:val>
                                        </p:tav>
                                        <p:tav tm="100000">
                                          <p:val>
                                            <p:strVal val="#ppt_h"/>
                                          </p:val>
                                        </p:tav>
                                      </p:tavLst>
                                    </p:anim>
                                  </p:childTnLst>
                                </p:cTn>
                              </p:par>
                            </p:childTnLst>
                          </p:cTn>
                        </p:par>
                        <p:par>
                          <p:cTn id="40" fill="hold">
                            <p:stCondLst>
                              <p:cond delay="3000"/>
                            </p:stCondLst>
                            <p:childTnLst>
                              <p:par>
                                <p:cTn id="41" presetID="19" presetClass="exit" presetSubtype="10" fill="hold" grpId="2" nodeType="afterEffect">
                                  <p:stCondLst>
                                    <p:cond delay="0"/>
                                  </p:stCondLst>
                                  <p:childTnLst>
                                    <p:anim calcmode="lin" valueType="num">
                                      <p:cBhvr>
                                        <p:cTn id="42" dur="3000"/>
                                        <p:tgtEl>
                                          <p:spTgt spid="5"/>
                                        </p:tgtEl>
                                        <p:attrNameLst>
                                          <p:attrName>ppt_h</p:attrName>
                                        </p:attrNameLst>
                                      </p:cBhvr>
                                      <p:tavLst>
                                        <p:tav tm="0">
                                          <p:val>
                                            <p:strVal val="ppt_h"/>
                                          </p:val>
                                        </p:tav>
                                        <p:tav tm="100000">
                                          <p:val>
                                            <p:strVal val="ppt_h"/>
                                          </p:val>
                                        </p:tav>
                                      </p:tavLst>
                                    </p:anim>
                                    <p:anim calcmode="lin" valueType="num">
                                      <p:cBhvr>
                                        <p:cTn id="43"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 dur="1" fill="hold">
                                          <p:stCondLst>
                                            <p:cond delay="2999"/>
                                          </p:stCondLst>
                                        </p:cTn>
                                        <p:tgtEl>
                                          <p:spTgt spid="5"/>
                                        </p:tgtEl>
                                        <p:attrNameLst>
                                          <p:attrName>style.visibility</p:attrName>
                                        </p:attrNameLst>
                                      </p:cBhvr>
                                      <p:to>
                                        <p:strVal val="hidden"/>
                                      </p:to>
                                    </p:set>
                                  </p:childTnLst>
                                </p:cTn>
                              </p:par>
                              <p:par>
                                <p:cTn id="45" presetID="19" presetClass="exit" presetSubtype="10" fill="hold" grpId="2" nodeType="withEffect">
                                  <p:stCondLst>
                                    <p:cond delay="0"/>
                                  </p:stCondLst>
                                  <p:childTnLst>
                                    <p:anim calcmode="lin" valueType="num">
                                      <p:cBhvr>
                                        <p:cTn id="46" dur="3000"/>
                                        <p:tgtEl>
                                          <p:spTgt spid="7"/>
                                        </p:tgtEl>
                                        <p:attrNameLst>
                                          <p:attrName>ppt_h</p:attrName>
                                        </p:attrNameLst>
                                      </p:cBhvr>
                                      <p:tavLst>
                                        <p:tav tm="0">
                                          <p:val>
                                            <p:strVal val="ppt_h"/>
                                          </p:val>
                                        </p:tav>
                                        <p:tav tm="100000">
                                          <p:val>
                                            <p:strVal val="ppt_h"/>
                                          </p:val>
                                        </p:tav>
                                      </p:tavLst>
                                    </p:anim>
                                    <p:anim calcmode="lin" valueType="num">
                                      <p:cBhvr>
                                        <p:cTn id="47"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8" dur="1" fill="hold">
                                          <p:stCondLst>
                                            <p:cond delay="2999"/>
                                          </p:stCondLst>
                                        </p:cTn>
                                        <p:tgtEl>
                                          <p:spTgt spid="7"/>
                                        </p:tgtEl>
                                        <p:attrNameLst>
                                          <p:attrName>style.visibility</p:attrName>
                                        </p:attrNameLst>
                                      </p:cBhvr>
                                      <p:to>
                                        <p:strVal val="hidden"/>
                                      </p:to>
                                    </p:set>
                                  </p:childTnLst>
                                </p:cTn>
                              </p:par>
                              <p:par>
                                <p:cTn id="49" presetID="19" presetClass="exit" presetSubtype="10" fill="hold" grpId="2" nodeType="withEffect">
                                  <p:stCondLst>
                                    <p:cond delay="0"/>
                                  </p:stCondLst>
                                  <p:childTnLst>
                                    <p:anim calcmode="lin" valueType="num">
                                      <p:cBhvr>
                                        <p:cTn id="50" dur="3000"/>
                                        <p:tgtEl>
                                          <p:spTgt spid="6"/>
                                        </p:tgtEl>
                                        <p:attrNameLst>
                                          <p:attrName>ppt_h</p:attrName>
                                        </p:attrNameLst>
                                      </p:cBhvr>
                                      <p:tavLst>
                                        <p:tav tm="0">
                                          <p:val>
                                            <p:strVal val="ppt_h"/>
                                          </p:val>
                                        </p:tav>
                                        <p:tav tm="100000">
                                          <p:val>
                                            <p:strVal val="ppt_h"/>
                                          </p:val>
                                        </p:tav>
                                      </p:tavLst>
                                    </p:anim>
                                    <p:anim calcmode="lin" valueType="num">
                                      <p:cBhvr>
                                        <p:cTn id="51"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2" dur="1" fill="hold">
                                          <p:stCondLst>
                                            <p:cond delay="2999"/>
                                          </p:stCondLst>
                                        </p:cTn>
                                        <p:tgtEl>
                                          <p:spTgt spid="6"/>
                                        </p:tgtEl>
                                        <p:attrNameLst>
                                          <p:attrName>style.visibility</p:attrName>
                                        </p:attrNameLst>
                                      </p:cBhvr>
                                      <p:to>
                                        <p:strVal val="hidden"/>
                                      </p:to>
                                    </p:set>
                                  </p:childTnLst>
                                </p:cTn>
                              </p:par>
                              <p:par>
                                <p:cTn id="53" presetID="19" presetClass="exit" presetSubtype="10" fill="hold" grpId="2" nodeType="withEffect">
                                  <p:stCondLst>
                                    <p:cond delay="0"/>
                                  </p:stCondLst>
                                  <p:childTnLst>
                                    <p:anim calcmode="lin" valueType="num">
                                      <p:cBhvr>
                                        <p:cTn id="54" dur="3000"/>
                                        <p:tgtEl>
                                          <p:spTgt spid="8"/>
                                        </p:tgtEl>
                                        <p:attrNameLst>
                                          <p:attrName>ppt_h</p:attrName>
                                        </p:attrNameLst>
                                      </p:cBhvr>
                                      <p:tavLst>
                                        <p:tav tm="0">
                                          <p:val>
                                            <p:strVal val="ppt_h"/>
                                          </p:val>
                                        </p:tav>
                                        <p:tav tm="100000">
                                          <p:val>
                                            <p:strVal val="ppt_h"/>
                                          </p:val>
                                        </p:tav>
                                      </p:tavLst>
                                    </p:anim>
                                    <p:anim calcmode="lin" valueType="num">
                                      <p:cBhvr>
                                        <p:cTn id="55"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6" dur="1" fill="hold">
                                          <p:stCondLst>
                                            <p:cond delay="2999"/>
                                          </p:stCondLst>
                                        </p:cTn>
                                        <p:tgtEl>
                                          <p:spTgt spid="8"/>
                                        </p:tgtEl>
                                        <p:attrNameLst>
                                          <p:attrName>style.visibility</p:attrName>
                                        </p:attrNameLst>
                                      </p:cBhvr>
                                      <p:to>
                                        <p:strVal val="hidden"/>
                                      </p:to>
                                    </p:set>
                                  </p:childTnLst>
                                </p:cTn>
                              </p:par>
                              <p:par>
                                <p:cTn id="57" presetID="2" presetClass="exit" presetSubtype="3" fill="hold" grpId="3" nodeType="with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1+ppt_w/2"/>
                                          </p:val>
                                        </p:tav>
                                      </p:tavLst>
                                    </p:anim>
                                    <p:anim calcmode="lin" valueType="num">
                                      <p:cBhvr additive="base">
                                        <p:cTn id="59" dur="3000"/>
                                        <p:tgtEl>
                                          <p:spTgt spid="5"/>
                                        </p:tgtEl>
                                        <p:attrNameLst>
                                          <p:attrName>ppt_y</p:attrName>
                                        </p:attrNameLst>
                                      </p:cBhvr>
                                      <p:tavLst>
                                        <p:tav tm="0">
                                          <p:val>
                                            <p:strVal val="ppt_y"/>
                                          </p:val>
                                        </p:tav>
                                        <p:tav tm="100000">
                                          <p:val>
                                            <p:strVal val="0-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6" fill="hold" grpId="3"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1+ppt_w/2"/>
                                          </p:val>
                                        </p:tav>
                                      </p:tavLst>
                                    </p:anim>
                                    <p:anim calcmode="lin" valueType="num">
                                      <p:cBhvr additive="base">
                                        <p:cTn id="63" dur="3000"/>
                                        <p:tgtEl>
                                          <p:spTgt spid="7"/>
                                        </p:tgtEl>
                                        <p:attrNameLst>
                                          <p:attrName>ppt_y</p:attrName>
                                        </p:attrNameLst>
                                      </p:cBhvr>
                                      <p:tavLst>
                                        <p:tav tm="0">
                                          <p:val>
                                            <p:strVal val="ppt_y"/>
                                          </p:val>
                                        </p:tav>
                                        <p:tav tm="100000">
                                          <p:val>
                                            <p:strVal val="1+ppt_h/2"/>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9" fill="hold" grpId="3" nodeType="withEffect">
                                  <p:stCondLst>
                                    <p:cond delay="0"/>
                                  </p:stCondLst>
                                  <p:childTnLst>
                                    <p:anim calcmode="lin" valueType="num">
                                      <p:cBhvr additive="base">
                                        <p:cTn id="66" dur="3000"/>
                                        <p:tgtEl>
                                          <p:spTgt spid="6"/>
                                        </p:tgtEl>
                                        <p:attrNameLst>
                                          <p:attrName>ppt_x</p:attrName>
                                        </p:attrNameLst>
                                      </p:cBhvr>
                                      <p:tavLst>
                                        <p:tav tm="0">
                                          <p:val>
                                            <p:strVal val="ppt_x"/>
                                          </p:val>
                                        </p:tav>
                                        <p:tav tm="100000">
                                          <p:val>
                                            <p:strVal val="0-ppt_w/2"/>
                                          </p:val>
                                        </p:tav>
                                      </p:tavLst>
                                    </p:anim>
                                    <p:anim calcmode="lin" valueType="num">
                                      <p:cBhvr additive="base">
                                        <p:cTn id="67" dur="3000"/>
                                        <p:tgtEl>
                                          <p:spTgt spid="6"/>
                                        </p:tgtEl>
                                        <p:attrNameLst>
                                          <p:attrName>ppt_y</p:attrName>
                                        </p:attrNameLst>
                                      </p:cBhvr>
                                      <p:tavLst>
                                        <p:tav tm="0">
                                          <p:val>
                                            <p:strVal val="ppt_y"/>
                                          </p:val>
                                        </p:tav>
                                        <p:tav tm="100000">
                                          <p:val>
                                            <p:strVal val="0-ppt_h/2"/>
                                          </p:val>
                                        </p:tav>
                                      </p:tavLst>
                                    </p:anim>
                                    <p:set>
                                      <p:cBhvr>
                                        <p:cTn id="68" dur="1" fill="hold">
                                          <p:stCondLst>
                                            <p:cond delay="2999"/>
                                          </p:stCondLst>
                                        </p:cTn>
                                        <p:tgtEl>
                                          <p:spTgt spid="6"/>
                                        </p:tgtEl>
                                        <p:attrNameLst>
                                          <p:attrName>style.visibility</p:attrName>
                                        </p:attrNameLst>
                                      </p:cBhvr>
                                      <p:to>
                                        <p:strVal val="hidden"/>
                                      </p:to>
                                    </p:set>
                                  </p:childTnLst>
                                </p:cTn>
                              </p:par>
                              <p:par>
                                <p:cTn id="69" presetID="2" presetClass="exit" presetSubtype="12" fill="hold" grpId="3" nodeType="withEffect">
                                  <p:stCondLst>
                                    <p:cond delay="0"/>
                                  </p:stCondLst>
                                  <p:childTnLst>
                                    <p:anim calcmode="lin" valueType="num">
                                      <p:cBhvr additive="base">
                                        <p:cTn id="70" dur="3000"/>
                                        <p:tgtEl>
                                          <p:spTgt spid="8"/>
                                        </p:tgtEl>
                                        <p:attrNameLst>
                                          <p:attrName>ppt_x</p:attrName>
                                        </p:attrNameLst>
                                      </p:cBhvr>
                                      <p:tavLst>
                                        <p:tav tm="0">
                                          <p:val>
                                            <p:strVal val="ppt_x"/>
                                          </p:val>
                                        </p:tav>
                                        <p:tav tm="100000">
                                          <p:val>
                                            <p:strVal val="0-ppt_w/2"/>
                                          </p:val>
                                        </p:tav>
                                      </p:tavLst>
                                    </p:anim>
                                    <p:anim calcmode="lin" valueType="num">
                                      <p:cBhvr additive="base">
                                        <p:cTn id="71" dur="3000"/>
                                        <p:tgtEl>
                                          <p:spTgt spid="8"/>
                                        </p:tgtEl>
                                        <p:attrNameLst>
                                          <p:attrName>ppt_y</p:attrName>
                                        </p:attrNameLst>
                                      </p:cBhvr>
                                      <p:tavLst>
                                        <p:tav tm="0">
                                          <p:val>
                                            <p:strVal val="ppt_y"/>
                                          </p:val>
                                        </p:tav>
                                        <p:tav tm="100000">
                                          <p:val>
                                            <p:strVal val="1+ppt_h/2"/>
                                          </p:val>
                                        </p:tav>
                                      </p:tavLst>
                                    </p:anim>
                                    <p:set>
                                      <p:cBhvr>
                                        <p:cTn id="72" dur="1" fill="hold">
                                          <p:stCondLst>
                                            <p:cond delay="2999"/>
                                          </p:stCondLst>
                                        </p:cTn>
                                        <p:tgtEl>
                                          <p:spTgt spid="8"/>
                                        </p:tgtEl>
                                        <p:attrNameLst>
                                          <p:attrName>style.visibility</p:attrName>
                                        </p:attrNameLst>
                                      </p:cBhvr>
                                      <p:to>
                                        <p:strVal val="hidden"/>
                                      </p:to>
                                    </p:set>
                                  </p:childTnLst>
                                </p:cTn>
                              </p:par>
                              <p:par>
                                <p:cTn id="73" presetID="23" presetClass="entr" presetSubtype="16"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 calcmode="lin" valueType="num">
                                      <p:cBhvr>
                                        <p:cTn id="75" dur="3000" fill="hold"/>
                                        <p:tgtEl>
                                          <p:spTgt spid="4"/>
                                        </p:tgtEl>
                                        <p:attrNameLst>
                                          <p:attrName>ppt_w</p:attrName>
                                        </p:attrNameLst>
                                      </p:cBhvr>
                                      <p:tavLst>
                                        <p:tav tm="0">
                                          <p:val>
                                            <p:fltVal val="0"/>
                                          </p:val>
                                        </p:tav>
                                        <p:tav tm="100000">
                                          <p:val>
                                            <p:strVal val="#ppt_w"/>
                                          </p:val>
                                        </p:tav>
                                      </p:tavLst>
                                    </p:anim>
                                    <p:anim calcmode="lin" valueType="num">
                                      <p:cBhvr>
                                        <p:cTn id="76" dur="3000" fill="hold"/>
                                        <p:tgtEl>
                                          <p:spTgt spid="4"/>
                                        </p:tgtEl>
                                        <p:attrNameLst>
                                          <p:attrName>ppt_h</p:attrName>
                                        </p:attrNameLst>
                                      </p:cBhvr>
                                      <p:tavLst>
                                        <p:tav tm="0">
                                          <p:val>
                                            <p:fltVal val="0"/>
                                          </p:val>
                                        </p:tav>
                                        <p:tav tm="100000">
                                          <p:val>
                                            <p:strVal val="#ppt_h"/>
                                          </p:val>
                                        </p:tav>
                                      </p:tavLst>
                                    </p:anim>
                                  </p:childTnLst>
                                </p:cTn>
                              </p:par>
                              <p:par>
                                <p:cTn id="77" presetID="8" presetClass="entr" presetSubtype="32"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Effect transition="in" filter="diamond(out)">
                                      <p:cBhvr>
                                        <p:cTn id="7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1.jpg"/>
          <p:cNvPicPr>
            <a:picLocks noGrp="1" noChangeAspect="1"/>
          </p:cNvPicPr>
          <p:nvPr>
            <p:ph idx="1"/>
          </p:nvPr>
        </p:nvPicPr>
        <p:blipFill>
          <a:blip r:embed="rId2"/>
          <a:stretch>
            <a:fillRect/>
          </a:stretch>
        </p:blipFill>
        <p:spPr>
          <a:xfrm>
            <a:off x="0" y="0"/>
            <a:ext cx="9144000" cy="6858000"/>
          </a:xfrm>
        </p:spPr>
      </p:pic>
      <p:sp>
        <p:nvSpPr>
          <p:cNvPr id="5" name="4 Cheurón"/>
          <p:cNvSpPr/>
          <p:nvPr/>
        </p:nvSpPr>
        <p:spPr>
          <a:xfrm>
            <a:off x="0" y="0"/>
            <a:ext cx="4500562" cy="6858000"/>
          </a:xfrm>
          <a:prstGeom prst="chevron">
            <a:avLst>
              <a:gd name="adj" fmla="val 95021"/>
            </a:avLst>
          </a:prstGeom>
          <a:solidFill>
            <a:srgbClr val="C547AA"/>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flipH="1">
            <a:off x="4572000" y="0"/>
            <a:ext cx="4572000" cy="6858000"/>
          </a:xfrm>
          <a:prstGeom prst="chevron">
            <a:avLst>
              <a:gd name="adj" fmla="val 94653"/>
            </a:avLst>
          </a:prstGeom>
          <a:solidFill>
            <a:srgbClr val="C547AA"/>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0" y="0"/>
            <a:ext cx="4071902" cy="6858000"/>
          </a:xfrm>
          <a:prstGeom prst="chevron">
            <a:avLst>
              <a:gd name="adj" fmla="val 95021"/>
            </a:avLst>
          </a:prstGeom>
          <a:solidFill>
            <a:srgbClr val="C547AA"/>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H="1">
            <a:off x="5000628" y="0"/>
            <a:ext cx="4143372" cy="6858000"/>
          </a:xfrm>
          <a:prstGeom prst="chevron">
            <a:avLst>
              <a:gd name="adj" fmla="val 94653"/>
            </a:avLst>
          </a:prstGeom>
          <a:solidFill>
            <a:srgbClr val="C547AA"/>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0" y="0"/>
            <a:ext cx="3643242" cy="6858000"/>
          </a:xfrm>
          <a:prstGeom prst="chevron">
            <a:avLst>
              <a:gd name="adj" fmla="val 95021"/>
            </a:avLst>
          </a:prstGeom>
          <a:solidFill>
            <a:srgbClr val="C547AA"/>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flipH="1">
            <a:off x="5429256" y="0"/>
            <a:ext cx="3714744" cy="6858000"/>
          </a:xfrm>
          <a:prstGeom prst="chevron">
            <a:avLst>
              <a:gd name="adj" fmla="val 94653"/>
            </a:avLst>
          </a:prstGeom>
          <a:solidFill>
            <a:srgbClr val="C547AA"/>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0" y="0"/>
            <a:ext cx="3143144" cy="6858000"/>
          </a:xfrm>
          <a:prstGeom prst="chevron">
            <a:avLst>
              <a:gd name="adj" fmla="val 95021"/>
            </a:avLst>
          </a:prstGeom>
          <a:solidFill>
            <a:srgbClr val="C547AA"/>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flipH="1">
            <a:off x="5929322" y="0"/>
            <a:ext cx="3214678" cy="6858000"/>
          </a:xfrm>
          <a:prstGeom prst="chevron">
            <a:avLst>
              <a:gd name="adj" fmla="val 94653"/>
            </a:avLst>
          </a:prstGeom>
          <a:solidFill>
            <a:srgbClr val="C547AA"/>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3"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3000"/>
                                        <p:tgtEl>
                                          <p:spTgt spid="6"/>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vertical)">
                                      <p:cBhvr>
                                        <p:cTn id="13" dur="3000"/>
                                        <p:tgtEl>
                                          <p:spTgt spid="8"/>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linds(vertical)">
                                      <p:cBhvr>
                                        <p:cTn id="16" dur="3000"/>
                                        <p:tgtEl>
                                          <p:spTgt spid="10"/>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blinds(vertical)">
                                      <p:cBhvr>
                                        <p:cTn id="19" dur="3000"/>
                                        <p:tgtEl>
                                          <p:spTgt spid="12"/>
                                        </p:tgtEl>
                                      </p:cBhvr>
                                    </p:animEffect>
                                  </p:childTnLst>
                                </p:cTn>
                              </p:par>
                              <p:par>
                                <p:cTn id="20" presetID="3" presetClass="entr" presetSubtype="5"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linds(vertical)">
                                      <p:cBhvr>
                                        <p:cTn id="22" dur="3000"/>
                                        <p:tgtEl>
                                          <p:spTgt spid="5"/>
                                        </p:tgtEl>
                                      </p:cBhvr>
                                    </p:animEffect>
                                  </p:childTnLst>
                                </p:cTn>
                              </p:par>
                              <p:par>
                                <p:cTn id="23" presetID="3" presetClass="entr" presetSubtype="5"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blinds(vertical)">
                                      <p:cBhvr>
                                        <p:cTn id="25" dur="3000"/>
                                        <p:tgtEl>
                                          <p:spTgt spid="7"/>
                                        </p:tgtEl>
                                      </p:cBhvr>
                                    </p:animEffect>
                                  </p:childTnLst>
                                </p:cTn>
                              </p:par>
                              <p:par>
                                <p:cTn id="26" presetID="3" presetClass="entr" presetSubtype="5"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blinds(vertical)">
                                      <p:cBhvr>
                                        <p:cTn id="28" dur="3000"/>
                                        <p:tgtEl>
                                          <p:spTgt spid="9"/>
                                        </p:tgtEl>
                                      </p:cBhvr>
                                    </p:animEffect>
                                  </p:childTnLst>
                                </p:cTn>
                              </p:par>
                              <p:par>
                                <p:cTn id="29" presetID="3" presetClass="entr" presetSubtype="5"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blinds(vertical)">
                                      <p:cBhvr>
                                        <p:cTn id="31" dur="3000"/>
                                        <p:tgtEl>
                                          <p:spTgt spid="11"/>
                                        </p:tgtEl>
                                      </p:cBhvr>
                                    </p:animEffect>
                                  </p:childTnLst>
                                </p:cTn>
                              </p:par>
                              <p:par>
                                <p:cTn id="32" presetID="2" presetClass="entr" presetSubtype="2"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1+#ppt_w/2"/>
                                          </p:val>
                                        </p:tav>
                                        <p:tav tm="100000">
                                          <p:val>
                                            <p:strVal val="#ppt_x"/>
                                          </p:val>
                                        </p:tav>
                                      </p:tavLst>
                                    </p:anim>
                                    <p:anim calcmode="lin" valueType="num">
                                      <p:cBhvr additive="base">
                                        <p:cTn id="35" dur="3000" fill="hold"/>
                                        <p:tgtEl>
                                          <p:spTgt spid="5"/>
                                        </p:tgtEl>
                                        <p:attrNameLst>
                                          <p:attrName>ppt_y</p:attrName>
                                        </p:attrNameLst>
                                      </p:cBhvr>
                                      <p:tavLst>
                                        <p:tav tm="0">
                                          <p:val>
                                            <p:strVal val="#ppt_y"/>
                                          </p:val>
                                        </p:tav>
                                        <p:tav tm="100000">
                                          <p:val>
                                            <p:strVal val="#ppt_y"/>
                                          </p:val>
                                        </p:tav>
                                      </p:tavLst>
                                    </p:anim>
                                  </p:childTnLst>
                                </p:cTn>
                              </p:par>
                              <p:par>
                                <p:cTn id="36" presetID="2" presetClass="entr" presetSubtype="2" fill="hold" grpId="1"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1+#ppt_w/2"/>
                                          </p:val>
                                        </p:tav>
                                        <p:tav tm="100000">
                                          <p:val>
                                            <p:strVal val="#ppt_x"/>
                                          </p:val>
                                        </p:tav>
                                      </p:tavLst>
                                    </p:anim>
                                    <p:anim calcmode="lin" valueType="num">
                                      <p:cBhvr additive="base">
                                        <p:cTn id="39" dur="3000" fill="hold"/>
                                        <p:tgtEl>
                                          <p:spTgt spid="7"/>
                                        </p:tgtEl>
                                        <p:attrNameLst>
                                          <p:attrName>ppt_y</p:attrName>
                                        </p:attrNameLst>
                                      </p:cBhvr>
                                      <p:tavLst>
                                        <p:tav tm="0">
                                          <p:val>
                                            <p:strVal val="#ppt_y"/>
                                          </p:val>
                                        </p:tav>
                                        <p:tav tm="100000">
                                          <p:val>
                                            <p:strVal val="#ppt_y"/>
                                          </p:val>
                                        </p:tav>
                                      </p:tavLst>
                                    </p:anim>
                                  </p:childTnLst>
                                </p:cTn>
                              </p:par>
                              <p:par>
                                <p:cTn id="40" presetID="2" presetClass="entr" presetSubtype="2" fill="hold" grpId="1"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1+#ppt_w/2"/>
                                          </p:val>
                                        </p:tav>
                                        <p:tav tm="100000">
                                          <p:val>
                                            <p:strVal val="#ppt_x"/>
                                          </p:val>
                                        </p:tav>
                                      </p:tavLst>
                                    </p:anim>
                                    <p:anim calcmode="lin" valueType="num">
                                      <p:cBhvr additive="base">
                                        <p:cTn id="43" dur="3000" fill="hold"/>
                                        <p:tgtEl>
                                          <p:spTgt spid="9"/>
                                        </p:tgtEl>
                                        <p:attrNameLst>
                                          <p:attrName>ppt_y</p:attrName>
                                        </p:attrNameLst>
                                      </p:cBhvr>
                                      <p:tavLst>
                                        <p:tav tm="0">
                                          <p:val>
                                            <p:strVal val="#ppt_y"/>
                                          </p:val>
                                        </p:tav>
                                        <p:tav tm="100000">
                                          <p:val>
                                            <p:strVal val="#ppt_y"/>
                                          </p:val>
                                        </p:tav>
                                      </p:tavLst>
                                    </p:anim>
                                  </p:childTnLst>
                                </p:cTn>
                              </p:par>
                              <p:par>
                                <p:cTn id="44" presetID="2" presetClass="entr" presetSubtype="2" fill="hold" grpId="1"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1+#ppt_w/2"/>
                                          </p:val>
                                        </p:tav>
                                        <p:tav tm="100000">
                                          <p:val>
                                            <p:strVal val="#ppt_x"/>
                                          </p:val>
                                        </p:tav>
                                      </p:tavLst>
                                    </p:anim>
                                    <p:anim calcmode="lin" valueType="num">
                                      <p:cBhvr additive="base">
                                        <p:cTn id="47" dur="3000" fill="hold"/>
                                        <p:tgtEl>
                                          <p:spTgt spid="11"/>
                                        </p:tgtEl>
                                        <p:attrNameLst>
                                          <p:attrName>ppt_y</p:attrName>
                                        </p:attrNameLst>
                                      </p:cBhvr>
                                      <p:tavLst>
                                        <p:tav tm="0">
                                          <p:val>
                                            <p:strVal val="#ppt_y"/>
                                          </p:val>
                                        </p:tav>
                                        <p:tav tm="100000">
                                          <p:val>
                                            <p:strVal val="#ppt_y"/>
                                          </p:val>
                                        </p:tav>
                                      </p:tavLst>
                                    </p:anim>
                                  </p:childTnLst>
                                </p:cTn>
                              </p:par>
                              <p:par>
                                <p:cTn id="48" presetID="2" presetClass="entr" presetSubtype="8" fill="hold" grpId="1"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0" fill="hold"/>
                                        <p:tgtEl>
                                          <p:spTgt spid="6"/>
                                        </p:tgtEl>
                                        <p:attrNameLst>
                                          <p:attrName>ppt_x</p:attrName>
                                        </p:attrNameLst>
                                      </p:cBhvr>
                                      <p:tavLst>
                                        <p:tav tm="0">
                                          <p:val>
                                            <p:strVal val="0-#ppt_w/2"/>
                                          </p:val>
                                        </p:tav>
                                        <p:tav tm="100000">
                                          <p:val>
                                            <p:strVal val="#ppt_x"/>
                                          </p:val>
                                        </p:tav>
                                      </p:tavLst>
                                    </p:anim>
                                    <p:anim calcmode="lin" valueType="num">
                                      <p:cBhvr additive="base">
                                        <p:cTn id="51" dur="3000" fill="hold"/>
                                        <p:tgtEl>
                                          <p:spTgt spid="6"/>
                                        </p:tgtEl>
                                        <p:attrNameLst>
                                          <p:attrName>ppt_y</p:attrName>
                                        </p:attrNameLst>
                                      </p:cBhvr>
                                      <p:tavLst>
                                        <p:tav tm="0">
                                          <p:val>
                                            <p:strVal val="#ppt_y"/>
                                          </p:val>
                                        </p:tav>
                                        <p:tav tm="100000">
                                          <p:val>
                                            <p:strVal val="#ppt_y"/>
                                          </p:val>
                                        </p:tav>
                                      </p:tavLst>
                                    </p:anim>
                                  </p:childTnLst>
                                </p:cTn>
                              </p:par>
                              <p:par>
                                <p:cTn id="52" presetID="2" presetClass="entr" presetSubtype="8" fill="hold" grpId="1"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3000" fill="hold"/>
                                        <p:tgtEl>
                                          <p:spTgt spid="8"/>
                                        </p:tgtEl>
                                        <p:attrNameLst>
                                          <p:attrName>ppt_x</p:attrName>
                                        </p:attrNameLst>
                                      </p:cBhvr>
                                      <p:tavLst>
                                        <p:tav tm="0">
                                          <p:val>
                                            <p:strVal val="0-#ppt_w/2"/>
                                          </p:val>
                                        </p:tav>
                                        <p:tav tm="100000">
                                          <p:val>
                                            <p:strVal val="#ppt_x"/>
                                          </p:val>
                                        </p:tav>
                                      </p:tavLst>
                                    </p:anim>
                                    <p:anim calcmode="lin" valueType="num">
                                      <p:cBhvr additive="base">
                                        <p:cTn id="55" dur="3000" fill="hold"/>
                                        <p:tgtEl>
                                          <p:spTgt spid="8"/>
                                        </p:tgtEl>
                                        <p:attrNameLst>
                                          <p:attrName>ppt_y</p:attrName>
                                        </p:attrNameLst>
                                      </p:cBhvr>
                                      <p:tavLst>
                                        <p:tav tm="0">
                                          <p:val>
                                            <p:strVal val="#ppt_y"/>
                                          </p:val>
                                        </p:tav>
                                        <p:tav tm="100000">
                                          <p:val>
                                            <p:strVal val="#ppt_y"/>
                                          </p:val>
                                        </p:tav>
                                      </p:tavLst>
                                    </p:anim>
                                  </p:childTnLst>
                                </p:cTn>
                              </p:par>
                              <p:par>
                                <p:cTn id="56" presetID="2" presetClass="entr" presetSubtype="8" fill="hold" grpId="1"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3000" fill="hold"/>
                                        <p:tgtEl>
                                          <p:spTgt spid="10"/>
                                        </p:tgtEl>
                                        <p:attrNameLst>
                                          <p:attrName>ppt_x</p:attrName>
                                        </p:attrNameLst>
                                      </p:cBhvr>
                                      <p:tavLst>
                                        <p:tav tm="0">
                                          <p:val>
                                            <p:strVal val="0-#ppt_w/2"/>
                                          </p:val>
                                        </p:tav>
                                        <p:tav tm="100000">
                                          <p:val>
                                            <p:strVal val="#ppt_x"/>
                                          </p:val>
                                        </p:tav>
                                      </p:tavLst>
                                    </p:anim>
                                    <p:anim calcmode="lin" valueType="num">
                                      <p:cBhvr additive="base">
                                        <p:cTn id="59" dur="3000" fill="hold"/>
                                        <p:tgtEl>
                                          <p:spTgt spid="10"/>
                                        </p:tgtEl>
                                        <p:attrNameLst>
                                          <p:attrName>ppt_y</p:attrName>
                                        </p:attrNameLst>
                                      </p:cBhvr>
                                      <p:tavLst>
                                        <p:tav tm="0">
                                          <p:val>
                                            <p:strVal val="#ppt_y"/>
                                          </p:val>
                                        </p:tav>
                                        <p:tav tm="100000">
                                          <p:val>
                                            <p:strVal val="#ppt_y"/>
                                          </p:val>
                                        </p:tav>
                                      </p:tavLst>
                                    </p:anim>
                                  </p:childTnLst>
                                </p:cTn>
                              </p:par>
                              <p:par>
                                <p:cTn id="60" presetID="2" presetClass="entr" presetSubtype="8"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0-#ppt_w/2"/>
                                          </p:val>
                                        </p:tav>
                                        <p:tav tm="100000">
                                          <p:val>
                                            <p:strVal val="#ppt_x"/>
                                          </p:val>
                                        </p:tav>
                                      </p:tavLst>
                                    </p:anim>
                                    <p:anim calcmode="lin" valueType="num">
                                      <p:cBhvr additive="base">
                                        <p:cTn id="63" dur="3000" fill="hold"/>
                                        <p:tgtEl>
                                          <p:spTgt spid="12"/>
                                        </p:tgtEl>
                                        <p:attrNameLst>
                                          <p:attrName>ppt_y</p:attrName>
                                        </p:attrNameLst>
                                      </p:cBhvr>
                                      <p:tavLst>
                                        <p:tav tm="0">
                                          <p:val>
                                            <p:strVal val="#ppt_y"/>
                                          </p:val>
                                        </p:tav>
                                        <p:tav tm="100000">
                                          <p:val>
                                            <p:strVal val="#ppt_y"/>
                                          </p:val>
                                        </p:tav>
                                      </p:tavLst>
                                    </p:anim>
                                  </p:childTnLst>
                                </p:cTn>
                              </p:par>
                            </p:childTnLst>
                          </p:cTn>
                        </p:par>
                        <p:par>
                          <p:cTn id="64" fill="hold">
                            <p:stCondLst>
                              <p:cond delay="3000"/>
                            </p:stCondLst>
                            <p:childTnLst>
                              <p:par>
                                <p:cTn id="65" presetID="17" presetClass="exit" presetSubtype="8" fill="hold" grpId="2" nodeType="afterEffect">
                                  <p:stCondLst>
                                    <p:cond delay="0"/>
                                  </p:stCondLst>
                                  <p:childTnLst>
                                    <p:anim calcmode="lin" valueType="num">
                                      <p:cBhvr>
                                        <p:cTn id="66" dur="3000"/>
                                        <p:tgtEl>
                                          <p:spTgt spid="5"/>
                                        </p:tgtEl>
                                        <p:attrNameLst>
                                          <p:attrName>ppt_x</p:attrName>
                                        </p:attrNameLst>
                                      </p:cBhvr>
                                      <p:tavLst>
                                        <p:tav tm="0">
                                          <p:val>
                                            <p:strVal val="ppt_x"/>
                                          </p:val>
                                        </p:tav>
                                        <p:tav tm="100000">
                                          <p:val>
                                            <p:strVal val="ppt_x-ppt_w/2"/>
                                          </p:val>
                                        </p:tav>
                                      </p:tavLst>
                                    </p:anim>
                                    <p:anim calcmode="lin" valueType="num">
                                      <p:cBhvr>
                                        <p:cTn id="67" dur="3000"/>
                                        <p:tgtEl>
                                          <p:spTgt spid="5"/>
                                        </p:tgtEl>
                                        <p:attrNameLst>
                                          <p:attrName>ppt_y</p:attrName>
                                        </p:attrNameLst>
                                      </p:cBhvr>
                                      <p:tavLst>
                                        <p:tav tm="0">
                                          <p:val>
                                            <p:strVal val="ppt_y"/>
                                          </p:val>
                                        </p:tav>
                                        <p:tav tm="100000">
                                          <p:val>
                                            <p:strVal val="ppt_y"/>
                                          </p:val>
                                        </p:tav>
                                      </p:tavLst>
                                    </p:anim>
                                    <p:anim calcmode="lin" valueType="num">
                                      <p:cBhvr>
                                        <p:cTn id="68" dur="3000"/>
                                        <p:tgtEl>
                                          <p:spTgt spid="5"/>
                                        </p:tgtEl>
                                        <p:attrNameLst>
                                          <p:attrName>ppt_w</p:attrName>
                                        </p:attrNameLst>
                                      </p:cBhvr>
                                      <p:tavLst>
                                        <p:tav tm="0">
                                          <p:val>
                                            <p:strVal val="ppt_w"/>
                                          </p:val>
                                        </p:tav>
                                        <p:tav tm="100000">
                                          <p:val>
                                            <p:fltVal val="0"/>
                                          </p:val>
                                        </p:tav>
                                      </p:tavLst>
                                    </p:anim>
                                    <p:anim calcmode="lin" valueType="num">
                                      <p:cBhvr>
                                        <p:cTn id="69" dur="3000"/>
                                        <p:tgtEl>
                                          <p:spTgt spid="5"/>
                                        </p:tgtEl>
                                        <p:attrNameLst>
                                          <p:attrName>ppt_h</p:attrName>
                                        </p:attrNameLst>
                                      </p:cBhvr>
                                      <p:tavLst>
                                        <p:tav tm="0">
                                          <p:val>
                                            <p:strVal val="ppt_h"/>
                                          </p:val>
                                        </p:tav>
                                        <p:tav tm="100000">
                                          <p:val>
                                            <p:strVal val="ppt_h"/>
                                          </p:val>
                                        </p:tav>
                                      </p:tavLst>
                                    </p:anim>
                                    <p:set>
                                      <p:cBhvr>
                                        <p:cTn id="70" dur="1" fill="hold">
                                          <p:stCondLst>
                                            <p:cond delay="2999"/>
                                          </p:stCondLst>
                                        </p:cTn>
                                        <p:tgtEl>
                                          <p:spTgt spid="5"/>
                                        </p:tgtEl>
                                        <p:attrNameLst>
                                          <p:attrName>style.visibility</p:attrName>
                                        </p:attrNameLst>
                                      </p:cBhvr>
                                      <p:to>
                                        <p:strVal val="hidden"/>
                                      </p:to>
                                    </p:set>
                                  </p:childTnLst>
                                </p:cTn>
                              </p:par>
                              <p:par>
                                <p:cTn id="71" presetID="17" presetClass="exit" presetSubtype="8" fill="hold" grpId="2" nodeType="withEffect">
                                  <p:stCondLst>
                                    <p:cond delay="0"/>
                                  </p:stCondLst>
                                  <p:childTnLst>
                                    <p:anim calcmode="lin" valueType="num">
                                      <p:cBhvr>
                                        <p:cTn id="72" dur="3000"/>
                                        <p:tgtEl>
                                          <p:spTgt spid="7"/>
                                        </p:tgtEl>
                                        <p:attrNameLst>
                                          <p:attrName>ppt_x</p:attrName>
                                        </p:attrNameLst>
                                      </p:cBhvr>
                                      <p:tavLst>
                                        <p:tav tm="0">
                                          <p:val>
                                            <p:strVal val="ppt_x"/>
                                          </p:val>
                                        </p:tav>
                                        <p:tav tm="100000">
                                          <p:val>
                                            <p:strVal val="ppt_x-ppt_w/2"/>
                                          </p:val>
                                        </p:tav>
                                      </p:tavLst>
                                    </p:anim>
                                    <p:anim calcmode="lin" valueType="num">
                                      <p:cBhvr>
                                        <p:cTn id="73" dur="3000"/>
                                        <p:tgtEl>
                                          <p:spTgt spid="7"/>
                                        </p:tgtEl>
                                        <p:attrNameLst>
                                          <p:attrName>ppt_y</p:attrName>
                                        </p:attrNameLst>
                                      </p:cBhvr>
                                      <p:tavLst>
                                        <p:tav tm="0">
                                          <p:val>
                                            <p:strVal val="ppt_y"/>
                                          </p:val>
                                        </p:tav>
                                        <p:tav tm="100000">
                                          <p:val>
                                            <p:strVal val="ppt_y"/>
                                          </p:val>
                                        </p:tav>
                                      </p:tavLst>
                                    </p:anim>
                                    <p:anim calcmode="lin" valueType="num">
                                      <p:cBhvr>
                                        <p:cTn id="74" dur="3000"/>
                                        <p:tgtEl>
                                          <p:spTgt spid="7"/>
                                        </p:tgtEl>
                                        <p:attrNameLst>
                                          <p:attrName>ppt_w</p:attrName>
                                        </p:attrNameLst>
                                      </p:cBhvr>
                                      <p:tavLst>
                                        <p:tav tm="0">
                                          <p:val>
                                            <p:strVal val="ppt_w"/>
                                          </p:val>
                                        </p:tav>
                                        <p:tav tm="100000">
                                          <p:val>
                                            <p:fltVal val="0"/>
                                          </p:val>
                                        </p:tav>
                                      </p:tavLst>
                                    </p:anim>
                                    <p:anim calcmode="lin" valueType="num">
                                      <p:cBhvr>
                                        <p:cTn id="75" dur="3000"/>
                                        <p:tgtEl>
                                          <p:spTgt spid="7"/>
                                        </p:tgtEl>
                                        <p:attrNameLst>
                                          <p:attrName>ppt_h</p:attrName>
                                        </p:attrNameLst>
                                      </p:cBhvr>
                                      <p:tavLst>
                                        <p:tav tm="0">
                                          <p:val>
                                            <p:strVal val="ppt_h"/>
                                          </p:val>
                                        </p:tav>
                                        <p:tav tm="100000">
                                          <p:val>
                                            <p:strVal val="ppt_h"/>
                                          </p:val>
                                        </p:tav>
                                      </p:tavLst>
                                    </p:anim>
                                    <p:set>
                                      <p:cBhvr>
                                        <p:cTn id="76" dur="1" fill="hold">
                                          <p:stCondLst>
                                            <p:cond delay="2999"/>
                                          </p:stCondLst>
                                        </p:cTn>
                                        <p:tgtEl>
                                          <p:spTgt spid="7"/>
                                        </p:tgtEl>
                                        <p:attrNameLst>
                                          <p:attrName>style.visibility</p:attrName>
                                        </p:attrNameLst>
                                      </p:cBhvr>
                                      <p:to>
                                        <p:strVal val="hidden"/>
                                      </p:to>
                                    </p:set>
                                  </p:childTnLst>
                                </p:cTn>
                              </p:par>
                              <p:par>
                                <p:cTn id="77" presetID="17" presetClass="exit" presetSubtype="8" fill="hold" grpId="2" nodeType="withEffect">
                                  <p:stCondLst>
                                    <p:cond delay="0"/>
                                  </p:stCondLst>
                                  <p:childTnLst>
                                    <p:anim calcmode="lin" valueType="num">
                                      <p:cBhvr>
                                        <p:cTn id="78" dur="3000"/>
                                        <p:tgtEl>
                                          <p:spTgt spid="9"/>
                                        </p:tgtEl>
                                        <p:attrNameLst>
                                          <p:attrName>ppt_x</p:attrName>
                                        </p:attrNameLst>
                                      </p:cBhvr>
                                      <p:tavLst>
                                        <p:tav tm="0">
                                          <p:val>
                                            <p:strVal val="ppt_x"/>
                                          </p:val>
                                        </p:tav>
                                        <p:tav tm="100000">
                                          <p:val>
                                            <p:strVal val="ppt_x-ppt_w/2"/>
                                          </p:val>
                                        </p:tav>
                                      </p:tavLst>
                                    </p:anim>
                                    <p:anim calcmode="lin" valueType="num">
                                      <p:cBhvr>
                                        <p:cTn id="79" dur="3000"/>
                                        <p:tgtEl>
                                          <p:spTgt spid="9"/>
                                        </p:tgtEl>
                                        <p:attrNameLst>
                                          <p:attrName>ppt_y</p:attrName>
                                        </p:attrNameLst>
                                      </p:cBhvr>
                                      <p:tavLst>
                                        <p:tav tm="0">
                                          <p:val>
                                            <p:strVal val="ppt_y"/>
                                          </p:val>
                                        </p:tav>
                                        <p:tav tm="100000">
                                          <p:val>
                                            <p:strVal val="ppt_y"/>
                                          </p:val>
                                        </p:tav>
                                      </p:tavLst>
                                    </p:anim>
                                    <p:anim calcmode="lin" valueType="num">
                                      <p:cBhvr>
                                        <p:cTn id="80" dur="3000"/>
                                        <p:tgtEl>
                                          <p:spTgt spid="9"/>
                                        </p:tgtEl>
                                        <p:attrNameLst>
                                          <p:attrName>ppt_w</p:attrName>
                                        </p:attrNameLst>
                                      </p:cBhvr>
                                      <p:tavLst>
                                        <p:tav tm="0">
                                          <p:val>
                                            <p:strVal val="ppt_w"/>
                                          </p:val>
                                        </p:tav>
                                        <p:tav tm="100000">
                                          <p:val>
                                            <p:fltVal val="0"/>
                                          </p:val>
                                        </p:tav>
                                      </p:tavLst>
                                    </p:anim>
                                    <p:anim calcmode="lin" valueType="num">
                                      <p:cBhvr>
                                        <p:cTn id="81" dur="3000"/>
                                        <p:tgtEl>
                                          <p:spTgt spid="9"/>
                                        </p:tgtEl>
                                        <p:attrNameLst>
                                          <p:attrName>ppt_h</p:attrName>
                                        </p:attrNameLst>
                                      </p:cBhvr>
                                      <p:tavLst>
                                        <p:tav tm="0">
                                          <p:val>
                                            <p:strVal val="ppt_h"/>
                                          </p:val>
                                        </p:tav>
                                        <p:tav tm="100000">
                                          <p:val>
                                            <p:strVal val="ppt_h"/>
                                          </p:val>
                                        </p:tav>
                                      </p:tavLst>
                                    </p:anim>
                                    <p:set>
                                      <p:cBhvr>
                                        <p:cTn id="82" dur="1" fill="hold">
                                          <p:stCondLst>
                                            <p:cond delay="2999"/>
                                          </p:stCondLst>
                                        </p:cTn>
                                        <p:tgtEl>
                                          <p:spTgt spid="9"/>
                                        </p:tgtEl>
                                        <p:attrNameLst>
                                          <p:attrName>style.visibility</p:attrName>
                                        </p:attrNameLst>
                                      </p:cBhvr>
                                      <p:to>
                                        <p:strVal val="hidden"/>
                                      </p:to>
                                    </p:set>
                                  </p:childTnLst>
                                </p:cTn>
                              </p:par>
                              <p:par>
                                <p:cTn id="83" presetID="17" presetClass="exit" presetSubtype="8" fill="hold" grpId="2" nodeType="withEffect">
                                  <p:stCondLst>
                                    <p:cond delay="0"/>
                                  </p:stCondLst>
                                  <p:childTnLst>
                                    <p:anim calcmode="lin" valueType="num">
                                      <p:cBhvr>
                                        <p:cTn id="84" dur="3000"/>
                                        <p:tgtEl>
                                          <p:spTgt spid="11"/>
                                        </p:tgtEl>
                                        <p:attrNameLst>
                                          <p:attrName>ppt_x</p:attrName>
                                        </p:attrNameLst>
                                      </p:cBhvr>
                                      <p:tavLst>
                                        <p:tav tm="0">
                                          <p:val>
                                            <p:strVal val="ppt_x"/>
                                          </p:val>
                                        </p:tav>
                                        <p:tav tm="100000">
                                          <p:val>
                                            <p:strVal val="ppt_x-ppt_w/2"/>
                                          </p:val>
                                        </p:tav>
                                      </p:tavLst>
                                    </p:anim>
                                    <p:anim calcmode="lin" valueType="num">
                                      <p:cBhvr>
                                        <p:cTn id="85" dur="3000"/>
                                        <p:tgtEl>
                                          <p:spTgt spid="11"/>
                                        </p:tgtEl>
                                        <p:attrNameLst>
                                          <p:attrName>ppt_y</p:attrName>
                                        </p:attrNameLst>
                                      </p:cBhvr>
                                      <p:tavLst>
                                        <p:tav tm="0">
                                          <p:val>
                                            <p:strVal val="ppt_y"/>
                                          </p:val>
                                        </p:tav>
                                        <p:tav tm="100000">
                                          <p:val>
                                            <p:strVal val="ppt_y"/>
                                          </p:val>
                                        </p:tav>
                                      </p:tavLst>
                                    </p:anim>
                                    <p:anim calcmode="lin" valueType="num">
                                      <p:cBhvr>
                                        <p:cTn id="86" dur="3000"/>
                                        <p:tgtEl>
                                          <p:spTgt spid="11"/>
                                        </p:tgtEl>
                                        <p:attrNameLst>
                                          <p:attrName>ppt_w</p:attrName>
                                        </p:attrNameLst>
                                      </p:cBhvr>
                                      <p:tavLst>
                                        <p:tav tm="0">
                                          <p:val>
                                            <p:strVal val="ppt_w"/>
                                          </p:val>
                                        </p:tav>
                                        <p:tav tm="100000">
                                          <p:val>
                                            <p:fltVal val="0"/>
                                          </p:val>
                                        </p:tav>
                                      </p:tavLst>
                                    </p:anim>
                                    <p:anim calcmode="lin" valueType="num">
                                      <p:cBhvr>
                                        <p:cTn id="87" dur="3000"/>
                                        <p:tgtEl>
                                          <p:spTgt spid="11"/>
                                        </p:tgtEl>
                                        <p:attrNameLst>
                                          <p:attrName>ppt_h</p:attrName>
                                        </p:attrNameLst>
                                      </p:cBhvr>
                                      <p:tavLst>
                                        <p:tav tm="0">
                                          <p:val>
                                            <p:strVal val="ppt_h"/>
                                          </p:val>
                                        </p:tav>
                                        <p:tav tm="100000">
                                          <p:val>
                                            <p:strVal val="ppt_h"/>
                                          </p:val>
                                        </p:tav>
                                      </p:tavLst>
                                    </p:anim>
                                    <p:set>
                                      <p:cBhvr>
                                        <p:cTn id="88" dur="1" fill="hold">
                                          <p:stCondLst>
                                            <p:cond delay="2999"/>
                                          </p:stCondLst>
                                        </p:cTn>
                                        <p:tgtEl>
                                          <p:spTgt spid="11"/>
                                        </p:tgtEl>
                                        <p:attrNameLst>
                                          <p:attrName>style.visibility</p:attrName>
                                        </p:attrNameLst>
                                      </p:cBhvr>
                                      <p:to>
                                        <p:strVal val="hidden"/>
                                      </p:to>
                                    </p:set>
                                  </p:childTnLst>
                                </p:cTn>
                              </p:par>
                              <p:par>
                                <p:cTn id="89" presetID="17" presetClass="exit" presetSubtype="2" fill="hold" grpId="2" nodeType="withEffect">
                                  <p:stCondLst>
                                    <p:cond delay="0"/>
                                  </p:stCondLst>
                                  <p:childTnLst>
                                    <p:anim calcmode="lin" valueType="num">
                                      <p:cBhvr>
                                        <p:cTn id="90" dur="3000"/>
                                        <p:tgtEl>
                                          <p:spTgt spid="6"/>
                                        </p:tgtEl>
                                        <p:attrNameLst>
                                          <p:attrName>ppt_x</p:attrName>
                                        </p:attrNameLst>
                                      </p:cBhvr>
                                      <p:tavLst>
                                        <p:tav tm="0">
                                          <p:val>
                                            <p:strVal val="ppt_x"/>
                                          </p:val>
                                        </p:tav>
                                        <p:tav tm="100000">
                                          <p:val>
                                            <p:strVal val="ppt_x+ppt_w/2"/>
                                          </p:val>
                                        </p:tav>
                                      </p:tavLst>
                                    </p:anim>
                                    <p:anim calcmode="lin" valueType="num">
                                      <p:cBhvr>
                                        <p:cTn id="91" dur="3000"/>
                                        <p:tgtEl>
                                          <p:spTgt spid="6"/>
                                        </p:tgtEl>
                                        <p:attrNameLst>
                                          <p:attrName>ppt_y</p:attrName>
                                        </p:attrNameLst>
                                      </p:cBhvr>
                                      <p:tavLst>
                                        <p:tav tm="0">
                                          <p:val>
                                            <p:strVal val="ppt_y"/>
                                          </p:val>
                                        </p:tav>
                                        <p:tav tm="100000">
                                          <p:val>
                                            <p:strVal val="ppt_y"/>
                                          </p:val>
                                        </p:tav>
                                      </p:tavLst>
                                    </p:anim>
                                    <p:anim calcmode="lin" valueType="num">
                                      <p:cBhvr>
                                        <p:cTn id="92" dur="3000"/>
                                        <p:tgtEl>
                                          <p:spTgt spid="6"/>
                                        </p:tgtEl>
                                        <p:attrNameLst>
                                          <p:attrName>ppt_w</p:attrName>
                                        </p:attrNameLst>
                                      </p:cBhvr>
                                      <p:tavLst>
                                        <p:tav tm="0">
                                          <p:val>
                                            <p:strVal val="ppt_w"/>
                                          </p:val>
                                        </p:tav>
                                        <p:tav tm="100000">
                                          <p:val>
                                            <p:fltVal val="0"/>
                                          </p:val>
                                        </p:tav>
                                      </p:tavLst>
                                    </p:anim>
                                    <p:anim calcmode="lin" valueType="num">
                                      <p:cBhvr>
                                        <p:cTn id="93" dur="3000"/>
                                        <p:tgtEl>
                                          <p:spTgt spid="6"/>
                                        </p:tgtEl>
                                        <p:attrNameLst>
                                          <p:attrName>ppt_h</p:attrName>
                                        </p:attrNameLst>
                                      </p:cBhvr>
                                      <p:tavLst>
                                        <p:tav tm="0">
                                          <p:val>
                                            <p:strVal val="ppt_h"/>
                                          </p:val>
                                        </p:tav>
                                        <p:tav tm="100000">
                                          <p:val>
                                            <p:strVal val="ppt_h"/>
                                          </p:val>
                                        </p:tav>
                                      </p:tavLst>
                                    </p:anim>
                                    <p:set>
                                      <p:cBhvr>
                                        <p:cTn id="94" dur="1" fill="hold">
                                          <p:stCondLst>
                                            <p:cond delay="2999"/>
                                          </p:stCondLst>
                                        </p:cTn>
                                        <p:tgtEl>
                                          <p:spTgt spid="6"/>
                                        </p:tgtEl>
                                        <p:attrNameLst>
                                          <p:attrName>style.visibility</p:attrName>
                                        </p:attrNameLst>
                                      </p:cBhvr>
                                      <p:to>
                                        <p:strVal val="hidden"/>
                                      </p:to>
                                    </p:set>
                                  </p:childTnLst>
                                </p:cTn>
                              </p:par>
                              <p:par>
                                <p:cTn id="95" presetID="17" presetClass="exit" presetSubtype="2" fill="hold" grpId="2" nodeType="withEffect">
                                  <p:stCondLst>
                                    <p:cond delay="0"/>
                                  </p:stCondLst>
                                  <p:childTnLst>
                                    <p:anim calcmode="lin" valueType="num">
                                      <p:cBhvr>
                                        <p:cTn id="96" dur="3000"/>
                                        <p:tgtEl>
                                          <p:spTgt spid="8"/>
                                        </p:tgtEl>
                                        <p:attrNameLst>
                                          <p:attrName>ppt_x</p:attrName>
                                        </p:attrNameLst>
                                      </p:cBhvr>
                                      <p:tavLst>
                                        <p:tav tm="0">
                                          <p:val>
                                            <p:strVal val="ppt_x"/>
                                          </p:val>
                                        </p:tav>
                                        <p:tav tm="100000">
                                          <p:val>
                                            <p:strVal val="ppt_x+ppt_w/2"/>
                                          </p:val>
                                        </p:tav>
                                      </p:tavLst>
                                    </p:anim>
                                    <p:anim calcmode="lin" valueType="num">
                                      <p:cBhvr>
                                        <p:cTn id="97" dur="3000"/>
                                        <p:tgtEl>
                                          <p:spTgt spid="8"/>
                                        </p:tgtEl>
                                        <p:attrNameLst>
                                          <p:attrName>ppt_y</p:attrName>
                                        </p:attrNameLst>
                                      </p:cBhvr>
                                      <p:tavLst>
                                        <p:tav tm="0">
                                          <p:val>
                                            <p:strVal val="ppt_y"/>
                                          </p:val>
                                        </p:tav>
                                        <p:tav tm="100000">
                                          <p:val>
                                            <p:strVal val="ppt_y"/>
                                          </p:val>
                                        </p:tav>
                                      </p:tavLst>
                                    </p:anim>
                                    <p:anim calcmode="lin" valueType="num">
                                      <p:cBhvr>
                                        <p:cTn id="98" dur="3000"/>
                                        <p:tgtEl>
                                          <p:spTgt spid="8"/>
                                        </p:tgtEl>
                                        <p:attrNameLst>
                                          <p:attrName>ppt_w</p:attrName>
                                        </p:attrNameLst>
                                      </p:cBhvr>
                                      <p:tavLst>
                                        <p:tav tm="0">
                                          <p:val>
                                            <p:strVal val="ppt_w"/>
                                          </p:val>
                                        </p:tav>
                                        <p:tav tm="100000">
                                          <p:val>
                                            <p:fltVal val="0"/>
                                          </p:val>
                                        </p:tav>
                                      </p:tavLst>
                                    </p:anim>
                                    <p:anim calcmode="lin" valueType="num">
                                      <p:cBhvr>
                                        <p:cTn id="99" dur="3000"/>
                                        <p:tgtEl>
                                          <p:spTgt spid="8"/>
                                        </p:tgtEl>
                                        <p:attrNameLst>
                                          <p:attrName>ppt_h</p:attrName>
                                        </p:attrNameLst>
                                      </p:cBhvr>
                                      <p:tavLst>
                                        <p:tav tm="0">
                                          <p:val>
                                            <p:strVal val="ppt_h"/>
                                          </p:val>
                                        </p:tav>
                                        <p:tav tm="100000">
                                          <p:val>
                                            <p:strVal val="ppt_h"/>
                                          </p:val>
                                        </p:tav>
                                      </p:tavLst>
                                    </p:anim>
                                    <p:set>
                                      <p:cBhvr>
                                        <p:cTn id="100" dur="1" fill="hold">
                                          <p:stCondLst>
                                            <p:cond delay="2999"/>
                                          </p:stCondLst>
                                        </p:cTn>
                                        <p:tgtEl>
                                          <p:spTgt spid="8"/>
                                        </p:tgtEl>
                                        <p:attrNameLst>
                                          <p:attrName>style.visibility</p:attrName>
                                        </p:attrNameLst>
                                      </p:cBhvr>
                                      <p:to>
                                        <p:strVal val="hidden"/>
                                      </p:to>
                                    </p:set>
                                  </p:childTnLst>
                                </p:cTn>
                              </p:par>
                              <p:par>
                                <p:cTn id="101" presetID="17" presetClass="exit" presetSubtype="2" fill="hold" grpId="2" nodeType="withEffect">
                                  <p:stCondLst>
                                    <p:cond delay="0"/>
                                  </p:stCondLst>
                                  <p:childTnLst>
                                    <p:anim calcmode="lin" valueType="num">
                                      <p:cBhvr>
                                        <p:cTn id="102" dur="3000"/>
                                        <p:tgtEl>
                                          <p:spTgt spid="10"/>
                                        </p:tgtEl>
                                        <p:attrNameLst>
                                          <p:attrName>ppt_x</p:attrName>
                                        </p:attrNameLst>
                                      </p:cBhvr>
                                      <p:tavLst>
                                        <p:tav tm="0">
                                          <p:val>
                                            <p:strVal val="ppt_x"/>
                                          </p:val>
                                        </p:tav>
                                        <p:tav tm="100000">
                                          <p:val>
                                            <p:strVal val="ppt_x+ppt_w/2"/>
                                          </p:val>
                                        </p:tav>
                                      </p:tavLst>
                                    </p:anim>
                                    <p:anim calcmode="lin" valueType="num">
                                      <p:cBhvr>
                                        <p:cTn id="103" dur="3000"/>
                                        <p:tgtEl>
                                          <p:spTgt spid="10"/>
                                        </p:tgtEl>
                                        <p:attrNameLst>
                                          <p:attrName>ppt_y</p:attrName>
                                        </p:attrNameLst>
                                      </p:cBhvr>
                                      <p:tavLst>
                                        <p:tav tm="0">
                                          <p:val>
                                            <p:strVal val="ppt_y"/>
                                          </p:val>
                                        </p:tav>
                                        <p:tav tm="100000">
                                          <p:val>
                                            <p:strVal val="ppt_y"/>
                                          </p:val>
                                        </p:tav>
                                      </p:tavLst>
                                    </p:anim>
                                    <p:anim calcmode="lin" valueType="num">
                                      <p:cBhvr>
                                        <p:cTn id="104" dur="3000"/>
                                        <p:tgtEl>
                                          <p:spTgt spid="10"/>
                                        </p:tgtEl>
                                        <p:attrNameLst>
                                          <p:attrName>ppt_w</p:attrName>
                                        </p:attrNameLst>
                                      </p:cBhvr>
                                      <p:tavLst>
                                        <p:tav tm="0">
                                          <p:val>
                                            <p:strVal val="ppt_w"/>
                                          </p:val>
                                        </p:tav>
                                        <p:tav tm="100000">
                                          <p:val>
                                            <p:fltVal val="0"/>
                                          </p:val>
                                        </p:tav>
                                      </p:tavLst>
                                    </p:anim>
                                    <p:anim calcmode="lin" valueType="num">
                                      <p:cBhvr>
                                        <p:cTn id="105" dur="3000"/>
                                        <p:tgtEl>
                                          <p:spTgt spid="10"/>
                                        </p:tgtEl>
                                        <p:attrNameLst>
                                          <p:attrName>ppt_h</p:attrName>
                                        </p:attrNameLst>
                                      </p:cBhvr>
                                      <p:tavLst>
                                        <p:tav tm="0">
                                          <p:val>
                                            <p:strVal val="ppt_h"/>
                                          </p:val>
                                        </p:tav>
                                        <p:tav tm="100000">
                                          <p:val>
                                            <p:strVal val="ppt_h"/>
                                          </p:val>
                                        </p:tav>
                                      </p:tavLst>
                                    </p:anim>
                                    <p:set>
                                      <p:cBhvr>
                                        <p:cTn id="106" dur="1" fill="hold">
                                          <p:stCondLst>
                                            <p:cond delay="2999"/>
                                          </p:stCondLst>
                                        </p:cTn>
                                        <p:tgtEl>
                                          <p:spTgt spid="10"/>
                                        </p:tgtEl>
                                        <p:attrNameLst>
                                          <p:attrName>style.visibility</p:attrName>
                                        </p:attrNameLst>
                                      </p:cBhvr>
                                      <p:to>
                                        <p:strVal val="hidden"/>
                                      </p:to>
                                    </p:set>
                                  </p:childTnLst>
                                </p:cTn>
                              </p:par>
                              <p:par>
                                <p:cTn id="107" presetID="17" presetClass="exit" presetSubtype="2" fill="hold" grpId="2" nodeType="withEffect">
                                  <p:stCondLst>
                                    <p:cond delay="0"/>
                                  </p:stCondLst>
                                  <p:childTnLst>
                                    <p:anim calcmode="lin" valueType="num">
                                      <p:cBhvr>
                                        <p:cTn id="108" dur="3000"/>
                                        <p:tgtEl>
                                          <p:spTgt spid="12"/>
                                        </p:tgtEl>
                                        <p:attrNameLst>
                                          <p:attrName>ppt_x</p:attrName>
                                        </p:attrNameLst>
                                      </p:cBhvr>
                                      <p:tavLst>
                                        <p:tav tm="0">
                                          <p:val>
                                            <p:strVal val="ppt_x"/>
                                          </p:val>
                                        </p:tav>
                                        <p:tav tm="100000">
                                          <p:val>
                                            <p:strVal val="ppt_x+ppt_w/2"/>
                                          </p:val>
                                        </p:tav>
                                      </p:tavLst>
                                    </p:anim>
                                    <p:anim calcmode="lin" valueType="num">
                                      <p:cBhvr>
                                        <p:cTn id="109" dur="3000"/>
                                        <p:tgtEl>
                                          <p:spTgt spid="12"/>
                                        </p:tgtEl>
                                        <p:attrNameLst>
                                          <p:attrName>ppt_y</p:attrName>
                                        </p:attrNameLst>
                                      </p:cBhvr>
                                      <p:tavLst>
                                        <p:tav tm="0">
                                          <p:val>
                                            <p:strVal val="ppt_y"/>
                                          </p:val>
                                        </p:tav>
                                        <p:tav tm="100000">
                                          <p:val>
                                            <p:strVal val="ppt_y"/>
                                          </p:val>
                                        </p:tav>
                                      </p:tavLst>
                                    </p:anim>
                                    <p:anim calcmode="lin" valueType="num">
                                      <p:cBhvr>
                                        <p:cTn id="110" dur="3000"/>
                                        <p:tgtEl>
                                          <p:spTgt spid="12"/>
                                        </p:tgtEl>
                                        <p:attrNameLst>
                                          <p:attrName>ppt_w</p:attrName>
                                        </p:attrNameLst>
                                      </p:cBhvr>
                                      <p:tavLst>
                                        <p:tav tm="0">
                                          <p:val>
                                            <p:strVal val="ppt_w"/>
                                          </p:val>
                                        </p:tav>
                                        <p:tav tm="100000">
                                          <p:val>
                                            <p:fltVal val="0"/>
                                          </p:val>
                                        </p:tav>
                                      </p:tavLst>
                                    </p:anim>
                                    <p:anim calcmode="lin" valueType="num">
                                      <p:cBhvr>
                                        <p:cTn id="111" dur="3000"/>
                                        <p:tgtEl>
                                          <p:spTgt spid="12"/>
                                        </p:tgtEl>
                                        <p:attrNameLst>
                                          <p:attrName>ppt_h</p:attrName>
                                        </p:attrNameLst>
                                      </p:cBhvr>
                                      <p:tavLst>
                                        <p:tav tm="0">
                                          <p:val>
                                            <p:strVal val="ppt_h"/>
                                          </p:val>
                                        </p:tav>
                                        <p:tav tm="100000">
                                          <p:val>
                                            <p:strVal val="ppt_h"/>
                                          </p:val>
                                        </p:tav>
                                      </p:tavLst>
                                    </p:anim>
                                    <p:set>
                                      <p:cBhvr>
                                        <p:cTn id="112" dur="1" fill="hold">
                                          <p:stCondLst>
                                            <p:cond delay="2999"/>
                                          </p:stCondLst>
                                        </p:cTn>
                                        <p:tgtEl>
                                          <p:spTgt spid="12"/>
                                        </p:tgtEl>
                                        <p:attrNameLst>
                                          <p:attrName>style.visibility</p:attrName>
                                        </p:attrNameLst>
                                      </p:cBhvr>
                                      <p:to>
                                        <p:strVal val="hidden"/>
                                      </p:to>
                                    </p:set>
                                  </p:childTnLst>
                                </p:cTn>
                              </p:par>
                              <p:par>
                                <p:cTn id="113" presetID="23" presetClass="entr" presetSubtype="272"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p:cTn id="115" dur="5000" fill="hold"/>
                                        <p:tgtEl>
                                          <p:spTgt spid="4"/>
                                        </p:tgtEl>
                                        <p:attrNameLst>
                                          <p:attrName>ppt_w</p:attrName>
                                        </p:attrNameLst>
                                      </p:cBhvr>
                                      <p:tavLst>
                                        <p:tav tm="0">
                                          <p:val>
                                            <p:strVal val="2/3*#ppt_w"/>
                                          </p:val>
                                        </p:tav>
                                        <p:tav tm="100000">
                                          <p:val>
                                            <p:strVal val="#ppt_w"/>
                                          </p:val>
                                        </p:tav>
                                      </p:tavLst>
                                    </p:anim>
                                    <p:anim calcmode="lin" valueType="num">
                                      <p:cBhvr>
                                        <p:cTn id="116" dur="5000" fill="hold"/>
                                        <p:tgtEl>
                                          <p:spTgt spid="4"/>
                                        </p:tgtEl>
                                        <p:attrNameLst>
                                          <p:attrName>ppt_h</p:attrName>
                                        </p:attrNameLst>
                                      </p:cBhvr>
                                      <p:tavLst>
                                        <p:tav tm="0">
                                          <p:val>
                                            <p:strVal val="2/3*#ppt_h"/>
                                          </p:val>
                                        </p:tav>
                                        <p:tav tm="100000">
                                          <p:val>
                                            <p:strVal val="#ppt_h"/>
                                          </p:val>
                                        </p:tav>
                                      </p:tavLst>
                                    </p:anim>
                                  </p:childTnLst>
                                </p:cTn>
                              </p:par>
                              <p:par>
                                <p:cTn id="117" presetID="8" presetClass="entr" presetSubtype="32"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Effect transition="in" filter="diamond(out)">
                                      <p:cBhvr>
                                        <p:cTn id="119"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9.jpg"/>
          <p:cNvPicPr>
            <a:picLocks noGrp="1" noChangeAspect="1"/>
          </p:cNvPicPr>
          <p:nvPr>
            <p:ph idx="1"/>
          </p:nvPr>
        </p:nvPicPr>
        <p:blipFill>
          <a:blip r:embed="rId3"/>
          <a:stretch>
            <a:fillRect/>
          </a:stretch>
        </p:blipFill>
        <p:spPr>
          <a:xfrm>
            <a:off x="0" y="6684"/>
            <a:ext cx="9144000" cy="6844632"/>
          </a:xfrm>
        </p:spPr>
      </p:pic>
      <p:sp>
        <p:nvSpPr>
          <p:cNvPr id="5" name="4 Flecha curvada hacia arriba"/>
          <p:cNvSpPr/>
          <p:nvPr/>
        </p:nvSpPr>
        <p:spPr>
          <a:xfrm>
            <a:off x="1643042" y="3429000"/>
            <a:ext cx="6072230" cy="2857520"/>
          </a:xfrm>
          <a:prstGeom prst="curvedUpArrow">
            <a:avLst>
              <a:gd name="adj1" fmla="val 55749"/>
              <a:gd name="adj2" fmla="val 57783"/>
              <a:gd name="adj3" fmla="val 0"/>
            </a:avLst>
          </a:prstGeom>
          <a:gradFill flip="none" rotWithShape="1">
            <a:gsLst>
              <a:gs pos="66000">
                <a:schemeClr val="accent6">
                  <a:lumMod val="50000"/>
                  <a:shade val="30000"/>
                  <a:satMod val="115000"/>
                  <a:alpha val="62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w="3175">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lecha curvada hacia abajo"/>
          <p:cNvSpPr/>
          <p:nvPr/>
        </p:nvSpPr>
        <p:spPr>
          <a:xfrm>
            <a:off x="1643042" y="571480"/>
            <a:ext cx="6000792" cy="2857496"/>
          </a:xfrm>
          <a:prstGeom prst="curvedDownArrow">
            <a:avLst>
              <a:gd name="adj1" fmla="val 56202"/>
              <a:gd name="adj2" fmla="val 53160"/>
              <a:gd name="adj3" fmla="val 0"/>
            </a:avLst>
          </a:prstGeom>
          <a:gradFill flip="none" rotWithShape="1">
            <a:gsLst>
              <a:gs pos="66000">
                <a:schemeClr val="accent6">
                  <a:lumMod val="50000"/>
                  <a:shade val="30000"/>
                  <a:satMod val="115000"/>
                  <a:alpha val="62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w="3175">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 presetClass="entr" presetSubtype="4" fill="hold" grpId="2"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8" presetClass="emph" presetSubtype="0" fill="hold" grpId="0" nodeType="withEffect">
                                  <p:stCondLst>
                                    <p:cond delay="0"/>
                                  </p:stCondLst>
                                  <p:childTnLst>
                                    <p:animRot by="21600000">
                                      <p:cBhvr>
                                        <p:cTn id="13" dur="3000" fill="hold"/>
                                        <p:tgtEl>
                                          <p:spTgt spid="5"/>
                                        </p:tgtEl>
                                        <p:attrNameLst>
                                          <p:attrName>r</p:attrName>
                                        </p:attrNameLst>
                                      </p:cBhvr>
                                    </p:animRot>
                                  </p:childTnLst>
                                </p:cTn>
                              </p:par>
                              <p:par>
                                <p:cTn id="14" presetID="2" presetClass="entr" presetSubtype="1" fill="hold" grpId="2"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3000" fill="hold"/>
                                        <p:tgtEl>
                                          <p:spTgt spid="5"/>
                                        </p:tgtEl>
                                        <p:attrNameLst>
                                          <p:attrName>ppt_x</p:attrName>
                                        </p:attrNameLst>
                                      </p:cBhvr>
                                      <p:tavLst>
                                        <p:tav tm="0">
                                          <p:val>
                                            <p:strVal val="#ppt_x"/>
                                          </p:val>
                                        </p:tav>
                                        <p:tav tm="100000">
                                          <p:val>
                                            <p:strVal val="#ppt_x"/>
                                          </p:val>
                                        </p:tav>
                                      </p:tavLst>
                                    </p:anim>
                                    <p:anim calcmode="lin" valueType="num">
                                      <p:cBhvr additive="base">
                                        <p:cTn id="17" dur="3000" fill="hold"/>
                                        <p:tgtEl>
                                          <p:spTgt spid="5"/>
                                        </p:tgtEl>
                                        <p:attrNameLst>
                                          <p:attrName>ppt_y</p:attrName>
                                        </p:attrNameLst>
                                      </p:cBhvr>
                                      <p:tavLst>
                                        <p:tav tm="0">
                                          <p:val>
                                            <p:strVal val="0-#ppt_h/2"/>
                                          </p:val>
                                        </p:tav>
                                        <p:tav tm="100000">
                                          <p:val>
                                            <p:strVal val="#ppt_y"/>
                                          </p:val>
                                        </p:tav>
                                      </p:tavLst>
                                    </p:anim>
                                  </p:childTnLst>
                                </p:cTn>
                              </p:par>
                              <p:par>
                                <p:cTn id="18" presetID="8" presetClass="emph" presetSubtype="0" fill="hold" grpId="0" nodeType="withEffect">
                                  <p:stCondLst>
                                    <p:cond delay="0"/>
                                  </p:stCondLst>
                                  <p:childTnLst>
                                    <p:animRot by="21600000">
                                      <p:cBhvr>
                                        <p:cTn id="19" dur="3000" fill="hold"/>
                                        <p:tgtEl>
                                          <p:spTgt spid="6"/>
                                        </p:tgtEl>
                                        <p:attrNameLst>
                                          <p:attrName>r</p:attrName>
                                        </p:attrNameLst>
                                      </p:cBhvr>
                                    </p:animRot>
                                  </p:childTnLst>
                                </p:cTn>
                              </p:par>
                            </p:childTnLst>
                          </p:cTn>
                        </p:par>
                        <p:par>
                          <p:cTn id="20" fill="hold">
                            <p:stCondLst>
                              <p:cond delay="3000"/>
                            </p:stCondLst>
                            <p:childTnLst>
                              <p:par>
                                <p:cTn id="21" presetID="2" presetClass="exit" presetSubtype="4" fill="hold" grpId="3" nodeType="afterEffect">
                                  <p:stCondLst>
                                    <p:cond delay="0"/>
                                  </p:stCondLst>
                                  <p:childTnLst>
                                    <p:anim calcmode="lin" valueType="num">
                                      <p:cBhvr additive="base">
                                        <p:cTn id="22" dur="3000"/>
                                        <p:tgtEl>
                                          <p:spTgt spid="6"/>
                                        </p:tgtEl>
                                        <p:attrNameLst>
                                          <p:attrName>ppt_x</p:attrName>
                                        </p:attrNameLst>
                                      </p:cBhvr>
                                      <p:tavLst>
                                        <p:tav tm="0">
                                          <p:val>
                                            <p:strVal val="ppt_x"/>
                                          </p:val>
                                        </p:tav>
                                        <p:tav tm="100000">
                                          <p:val>
                                            <p:strVal val="ppt_x"/>
                                          </p:val>
                                        </p:tav>
                                      </p:tavLst>
                                    </p:anim>
                                    <p:anim calcmode="lin" valueType="num">
                                      <p:cBhvr additive="base">
                                        <p:cTn id="23" dur="3000"/>
                                        <p:tgtEl>
                                          <p:spTgt spid="6"/>
                                        </p:tgtEl>
                                        <p:attrNameLst>
                                          <p:attrName>ppt_y</p:attrName>
                                        </p:attrNameLst>
                                      </p:cBhvr>
                                      <p:tavLst>
                                        <p:tav tm="0">
                                          <p:val>
                                            <p:strVal val="ppt_y"/>
                                          </p:val>
                                        </p:tav>
                                        <p:tav tm="100000">
                                          <p:val>
                                            <p:strVal val="1+ppt_h/2"/>
                                          </p:val>
                                        </p:tav>
                                      </p:tavLst>
                                    </p:anim>
                                    <p:set>
                                      <p:cBhvr>
                                        <p:cTn id="24" dur="1" fill="hold">
                                          <p:stCondLst>
                                            <p:cond delay="2999"/>
                                          </p:stCondLst>
                                        </p:cTn>
                                        <p:tgtEl>
                                          <p:spTgt spid="6"/>
                                        </p:tgtEl>
                                        <p:attrNameLst>
                                          <p:attrName>style.visibility</p:attrName>
                                        </p:attrNameLst>
                                      </p:cBhvr>
                                      <p:to>
                                        <p:strVal val="hidden"/>
                                      </p:to>
                                    </p:set>
                                  </p:childTnLst>
                                </p:cTn>
                              </p:par>
                              <p:par>
                                <p:cTn id="25" presetID="2" presetClass="exit" presetSubtype="1" fill="hold" grpId="3" nodeType="withEffect">
                                  <p:stCondLst>
                                    <p:cond delay="0"/>
                                  </p:stCondLst>
                                  <p:childTnLst>
                                    <p:anim calcmode="lin" valueType="num">
                                      <p:cBhvr additive="base">
                                        <p:cTn id="26" dur="3000"/>
                                        <p:tgtEl>
                                          <p:spTgt spid="5"/>
                                        </p:tgtEl>
                                        <p:attrNameLst>
                                          <p:attrName>ppt_x</p:attrName>
                                        </p:attrNameLst>
                                      </p:cBhvr>
                                      <p:tavLst>
                                        <p:tav tm="0">
                                          <p:val>
                                            <p:strVal val="ppt_x"/>
                                          </p:val>
                                        </p:tav>
                                        <p:tav tm="100000">
                                          <p:val>
                                            <p:strVal val="ppt_x"/>
                                          </p:val>
                                        </p:tav>
                                      </p:tavLst>
                                    </p:anim>
                                    <p:anim calcmode="lin" valueType="num">
                                      <p:cBhvr additive="base">
                                        <p:cTn id="27" dur="3000"/>
                                        <p:tgtEl>
                                          <p:spTgt spid="5"/>
                                        </p:tgtEl>
                                        <p:attrNameLst>
                                          <p:attrName>ppt_y</p:attrName>
                                        </p:attrNameLst>
                                      </p:cBhvr>
                                      <p:tavLst>
                                        <p:tav tm="0">
                                          <p:val>
                                            <p:strVal val="ppt_y"/>
                                          </p:val>
                                        </p:tav>
                                        <p:tav tm="100000">
                                          <p:val>
                                            <p:strVal val="0-ppt_h/2"/>
                                          </p:val>
                                        </p:tav>
                                      </p:tavLst>
                                    </p:anim>
                                    <p:set>
                                      <p:cBhvr>
                                        <p:cTn id="28" dur="1" fill="hold">
                                          <p:stCondLst>
                                            <p:cond delay="2999"/>
                                          </p:stCondLst>
                                        </p:cTn>
                                        <p:tgtEl>
                                          <p:spTgt spid="5"/>
                                        </p:tgtEl>
                                        <p:attrNameLst>
                                          <p:attrName>style.visibility</p:attrName>
                                        </p:attrNameLst>
                                      </p:cBhvr>
                                      <p:to>
                                        <p:strVal val="hidden"/>
                                      </p:to>
                                    </p:set>
                                  </p:childTnLst>
                                </p:cTn>
                              </p:par>
                              <p:par>
                                <p:cTn id="29" presetID="23" presetClass="entr" presetSubtype="272"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ppt_w</p:attrName>
                                        </p:attrNameLst>
                                      </p:cBhvr>
                                      <p:tavLst>
                                        <p:tav tm="0">
                                          <p:val>
                                            <p:strVal val="2/3*#ppt_w"/>
                                          </p:val>
                                        </p:tav>
                                        <p:tav tm="100000">
                                          <p:val>
                                            <p:strVal val="#ppt_w"/>
                                          </p:val>
                                        </p:tav>
                                      </p:tavLst>
                                    </p:anim>
                                    <p:anim calcmode="lin" valueType="num">
                                      <p:cBhvr>
                                        <p:cTn id="32" dur="3000" fill="hold"/>
                                        <p:tgtEl>
                                          <p:spTgt spid="4"/>
                                        </p:tgtEl>
                                        <p:attrNameLst>
                                          <p:attrName>ppt_h</p:attrName>
                                        </p:attrNameLst>
                                      </p:cBhvr>
                                      <p:tavLst>
                                        <p:tav tm="0">
                                          <p:val>
                                            <p:strVal val="2/3*#ppt_h"/>
                                          </p:val>
                                        </p:tav>
                                        <p:tav tm="100000">
                                          <p:val>
                                            <p:strVal val="#ppt_h"/>
                                          </p:val>
                                        </p:tav>
                                      </p:tavLst>
                                    </p:anim>
                                  </p:childTnLst>
                                </p:cTn>
                              </p:par>
                              <p:par>
                                <p:cTn id="33" presetID="16" presetClass="entr" presetSubtype="4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barn(outHorizontal)">
                                      <p:cBhvr>
                                        <p:cTn id="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2" animBg="1"/>
      <p:bldP spid="5" grpId="3" animBg="1"/>
      <p:bldP spid="6" grpId="0" animBg="1"/>
      <p:bldP spid="6" grpId="2" animBg="1"/>
      <p:bldP spid="6" grpId="3" animBg="1"/>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6.jpg"/>
          <p:cNvPicPr>
            <a:picLocks noGrp="1" noChangeAspect="1"/>
          </p:cNvPicPr>
          <p:nvPr>
            <p:ph idx="1"/>
          </p:nvPr>
        </p:nvPicPr>
        <p:blipFill>
          <a:blip r:embed="rId2"/>
          <a:stretch>
            <a:fillRect/>
          </a:stretch>
        </p:blipFill>
        <p:spPr>
          <a:xfrm>
            <a:off x="0" y="10016"/>
            <a:ext cx="9144000" cy="6847984"/>
          </a:xfrm>
        </p:spPr>
      </p:pic>
      <p:sp>
        <p:nvSpPr>
          <p:cNvPr id="5" name="4 Lágrima"/>
          <p:cNvSpPr/>
          <p:nvPr/>
        </p:nvSpPr>
        <p:spPr>
          <a:xfrm>
            <a:off x="2786084" y="0"/>
            <a:ext cx="1285884" cy="1285860"/>
          </a:xfrm>
          <a:prstGeom prst="teardrop">
            <a:avLst/>
          </a:prstGeom>
          <a:gradFill flip="none" rotWithShape="1">
            <a:gsLst>
              <a:gs pos="39000">
                <a:schemeClr val="tx1">
                  <a:lumMod val="7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463699">
            <a:off x="4762245" y="47389"/>
            <a:ext cx="1285884" cy="1285860"/>
          </a:xfrm>
          <a:prstGeom prst="teardrop">
            <a:avLst/>
          </a:prstGeom>
          <a:gradFill flip="none" rotWithShape="1">
            <a:gsLst>
              <a:gs pos="39000">
                <a:schemeClr val="tx1">
                  <a:lumMod val="7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2286018" y="642918"/>
            <a:ext cx="1285884" cy="1285860"/>
          </a:xfrm>
          <a:prstGeom prst="teardrop">
            <a:avLst/>
          </a:prstGeom>
          <a:gradFill flip="none" rotWithShape="1">
            <a:gsLst>
              <a:gs pos="39000">
                <a:schemeClr val="tx1">
                  <a:lumMod val="7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463699">
            <a:off x="5262311" y="690306"/>
            <a:ext cx="1285884" cy="1285860"/>
          </a:xfrm>
          <a:prstGeom prst="teardrop">
            <a:avLst/>
          </a:prstGeom>
          <a:gradFill flip="none" rotWithShape="1">
            <a:gsLst>
              <a:gs pos="39000">
                <a:schemeClr val="tx1">
                  <a:lumMod val="7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a:off x="1857390" y="1214422"/>
            <a:ext cx="1285884" cy="1285860"/>
          </a:xfrm>
          <a:prstGeom prst="teardrop">
            <a:avLst/>
          </a:prstGeom>
          <a:gradFill flip="none" rotWithShape="1">
            <a:gsLst>
              <a:gs pos="39000">
                <a:schemeClr val="tx1">
                  <a:lumMod val="7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463699">
            <a:off x="5690940" y="1190372"/>
            <a:ext cx="1285884" cy="1285860"/>
          </a:xfrm>
          <a:prstGeom prst="teardrop">
            <a:avLst/>
          </a:prstGeom>
          <a:gradFill flip="none" rotWithShape="1">
            <a:gsLst>
              <a:gs pos="39000">
                <a:schemeClr val="tx1">
                  <a:lumMod val="7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a:off x="1500200" y="1785926"/>
            <a:ext cx="1285884" cy="1285860"/>
          </a:xfrm>
          <a:prstGeom prst="teardrop">
            <a:avLst/>
          </a:prstGeom>
          <a:gradFill flip="none" rotWithShape="1">
            <a:gsLst>
              <a:gs pos="39000">
                <a:schemeClr val="tx1">
                  <a:lumMod val="7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463699">
            <a:off x="6191005" y="1833316"/>
            <a:ext cx="1285884" cy="1285860"/>
          </a:xfrm>
          <a:prstGeom prst="teardrop">
            <a:avLst/>
          </a:prstGeom>
          <a:gradFill flip="none" rotWithShape="1">
            <a:gsLst>
              <a:gs pos="39000">
                <a:schemeClr val="tx1">
                  <a:lumMod val="7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a:off x="1000134" y="2428868"/>
            <a:ext cx="1285884" cy="1285860"/>
          </a:xfrm>
          <a:prstGeom prst="teardrop">
            <a:avLst/>
          </a:prstGeom>
          <a:gradFill flip="none" rotWithShape="1">
            <a:gsLst>
              <a:gs pos="39000">
                <a:schemeClr val="tx1">
                  <a:lumMod val="7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6463699">
            <a:off x="6833946" y="2476256"/>
            <a:ext cx="1285884" cy="1285860"/>
          </a:xfrm>
          <a:prstGeom prst="teardrop">
            <a:avLst/>
          </a:prstGeom>
          <a:gradFill flip="none" rotWithShape="1">
            <a:gsLst>
              <a:gs pos="39000">
                <a:schemeClr val="tx1">
                  <a:lumMod val="7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a:off x="428628" y="3071811"/>
            <a:ext cx="1285884" cy="1285860"/>
          </a:xfrm>
          <a:prstGeom prst="teardrop">
            <a:avLst/>
          </a:prstGeom>
          <a:gradFill flip="none" rotWithShape="1">
            <a:gsLst>
              <a:gs pos="39000">
                <a:schemeClr val="tx1">
                  <a:lumMod val="7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6463699">
            <a:off x="7262574" y="2976324"/>
            <a:ext cx="1285884" cy="1285860"/>
          </a:xfrm>
          <a:prstGeom prst="teardrop">
            <a:avLst/>
          </a:prstGeom>
          <a:gradFill flip="none" rotWithShape="1">
            <a:gsLst>
              <a:gs pos="39000">
                <a:schemeClr val="tx1">
                  <a:lumMod val="7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a:off x="0" y="3714753"/>
            <a:ext cx="1285884" cy="1285860"/>
          </a:xfrm>
          <a:prstGeom prst="teardrop">
            <a:avLst/>
          </a:prstGeom>
          <a:gradFill flip="none" rotWithShape="1">
            <a:gsLst>
              <a:gs pos="39000">
                <a:schemeClr val="tx1">
                  <a:lumMod val="7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6463699">
            <a:off x="7810749" y="3619266"/>
            <a:ext cx="1285884" cy="1285860"/>
          </a:xfrm>
          <a:prstGeom prst="teardrop">
            <a:avLst/>
          </a:prstGeom>
          <a:gradFill flip="none" rotWithShape="1">
            <a:gsLst>
              <a:gs pos="39000">
                <a:schemeClr val="tx1">
                  <a:lumMod val="7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0-#ppt_w/2"/>
                                          </p:val>
                                        </p:tav>
                                        <p:tav tm="100000">
                                          <p:val>
                                            <p:strVal val="#ppt_x"/>
                                          </p:val>
                                        </p:tav>
                                      </p:tavLst>
                                    </p:anim>
                                    <p:anim calcmode="lin" valueType="num">
                                      <p:cBhvr additive="base">
                                        <p:cTn id="31" dur="3000" fill="hold"/>
                                        <p:tgtEl>
                                          <p:spTgt spid="16"/>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0-#ppt_w/2"/>
                                          </p:val>
                                        </p:tav>
                                        <p:tav tm="100000">
                                          <p:val>
                                            <p:strVal val="#ppt_x"/>
                                          </p:val>
                                        </p:tav>
                                      </p:tavLst>
                                    </p:anim>
                                    <p:anim calcmode="lin" valueType="num">
                                      <p:cBhvr additive="base">
                                        <p:cTn id="35" dur="3000" fill="hold"/>
                                        <p:tgtEl>
                                          <p:spTgt spid="18"/>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1+#ppt_w/2"/>
                                          </p:val>
                                        </p:tav>
                                        <p:tav tm="100000">
                                          <p:val>
                                            <p:strVal val="#ppt_x"/>
                                          </p:val>
                                        </p:tav>
                                      </p:tavLst>
                                    </p:anim>
                                    <p:anim calcmode="lin" valueType="num">
                                      <p:cBhvr additive="base">
                                        <p:cTn id="39" dur="3000" fill="hold"/>
                                        <p:tgtEl>
                                          <p:spTgt spid="6"/>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1+#ppt_w/2"/>
                                          </p:val>
                                        </p:tav>
                                        <p:tav tm="100000">
                                          <p:val>
                                            <p:strVal val="#ppt_x"/>
                                          </p:val>
                                        </p:tav>
                                      </p:tavLst>
                                    </p:anim>
                                    <p:anim calcmode="lin" valueType="num">
                                      <p:cBhvr additive="base">
                                        <p:cTn id="43" dur="3000" fill="hold"/>
                                        <p:tgtEl>
                                          <p:spTgt spid="8"/>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1+#ppt_w/2"/>
                                          </p:val>
                                        </p:tav>
                                        <p:tav tm="100000">
                                          <p:val>
                                            <p:strVal val="#ppt_x"/>
                                          </p:val>
                                        </p:tav>
                                      </p:tavLst>
                                    </p:anim>
                                    <p:anim calcmode="lin" valueType="num">
                                      <p:cBhvr additive="base">
                                        <p:cTn id="47" dur="3000" fill="hold"/>
                                        <p:tgtEl>
                                          <p:spTgt spid="10"/>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1+#ppt_w/2"/>
                                          </p:val>
                                        </p:tav>
                                        <p:tav tm="100000">
                                          <p:val>
                                            <p:strVal val="#ppt_x"/>
                                          </p:val>
                                        </p:tav>
                                      </p:tavLst>
                                    </p:anim>
                                    <p:anim calcmode="lin" valueType="num">
                                      <p:cBhvr additive="base">
                                        <p:cTn id="51" dur="3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1+#ppt_w/2"/>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1+#ppt_w/2"/>
                                          </p:val>
                                        </p:tav>
                                        <p:tav tm="100000">
                                          <p:val>
                                            <p:strVal val="#ppt_x"/>
                                          </p:val>
                                        </p:tav>
                                      </p:tavLst>
                                    </p:anim>
                                    <p:anim calcmode="lin" valueType="num">
                                      <p:cBhvr additive="base">
                                        <p:cTn id="63" dur="3000" fill="hold"/>
                                        <p:tgtEl>
                                          <p:spTgt spid="19"/>
                                        </p:tgtEl>
                                        <p:attrNameLst>
                                          <p:attrName>ppt_y</p:attrName>
                                        </p:attrNameLst>
                                      </p:cBhvr>
                                      <p:tavLst>
                                        <p:tav tm="0">
                                          <p:val>
                                            <p:strVal val="1+#ppt_h/2"/>
                                          </p:val>
                                        </p:tav>
                                        <p:tav tm="100000">
                                          <p:val>
                                            <p:strVal val="#ppt_y"/>
                                          </p:val>
                                        </p:tav>
                                      </p:tavLst>
                                    </p:anim>
                                  </p:childTnLst>
                                </p:cTn>
                              </p:par>
                              <p:par>
                                <p:cTn id="64" presetID="8" presetClass="emph" presetSubtype="0" fill="hold" grpId="1" nodeType="withEffect">
                                  <p:stCondLst>
                                    <p:cond delay="0"/>
                                  </p:stCondLst>
                                  <p:childTnLst>
                                    <p:animRot by="21600000">
                                      <p:cBhvr>
                                        <p:cTn id="65" dur="3000" fill="hold"/>
                                        <p:tgtEl>
                                          <p:spTgt spid="5"/>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7"/>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1"/>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3"/>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6"/>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8"/>
                                        </p:tgtEl>
                                        <p:attrNameLst>
                                          <p:attrName>r</p:attrName>
                                        </p:attrNameLst>
                                      </p:cBhvr>
                                    </p:animRot>
                                  </p:childTnLst>
                                </p:cTn>
                              </p:par>
                            </p:childTnLst>
                          </p:cTn>
                        </p:par>
                        <p:par>
                          <p:cTn id="78" fill="hold">
                            <p:stCondLst>
                              <p:cond delay="3000"/>
                            </p:stCondLst>
                            <p:childTnLst>
                              <p:par>
                                <p:cTn id="79" presetID="2" presetClass="exit" presetSubtype="12" fill="hold" grpId="2" nodeType="afterEffect">
                                  <p:stCondLst>
                                    <p:cond delay="0"/>
                                  </p:stCondLst>
                                  <p:childTnLst>
                                    <p:anim calcmode="lin" valueType="num">
                                      <p:cBhvr additive="base">
                                        <p:cTn id="80" dur="3000"/>
                                        <p:tgtEl>
                                          <p:spTgt spid="5"/>
                                        </p:tgtEl>
                                        <p:attrNameLst>
                                          <p:attrName>ppt_x</p:attrName>
                                        </p:attrNameLst>
                                      </p:cBhvr>
                                      <p:tavLst>
                                        <p:tav tm="0">
                                          <p:val>
                                            <p:strVal val="ppt_x"/>
                                          </p:val>
                                        </p:tav>
                                        <p:tav tm="100000">
                                          <p:val>
                                            <p:strVal val="0-ppt_w/2"/>
                                          </p:val>
                                        </p:tav>
                                      </p:tavLst>
                                    </p:anim>
                                    <p:anim calcmode="lin" valueType="num">
                                      <p:cBhvr additive="base">
                                        <p:cTn id="81" dur="3000"/>
                                        <p:tgtEl>
                                          <p:spTgt spid="5"/>
                                        </p:tgtEl>
                                        <p:attrNameLst>
                                          <p:attrName>ppt_y</p:attrName>
                                        </p:attrNameLst>
                                      </p:cBhvr>
                                      <p:tavLst>
                                        <p:tav tm="0">
                                          <p:val>
                                            <p:strVal val="ppt_y"/>
                                          </p:val>
                                        </p:tav>
                                        <p:tav tm="100000">
                                          <p:val>
                                            <p:strVal val="1+ppt_h/2"/>
                                          </p:val>
                                        </p:tav>
                                      </p:tavLst>
                                    </p:anim>
                                    <p:set>
                                      <p:cBhvr>
                                        <p:cTn id="82" dur="1" fill="hold">
                                          <p:stCondLst>
                                            <p:cond delay="2999"/>
                                          </p:stCondLst>
                                        </p:cTn>
                                        <p:tgtEl>
                                          <p:spTgt spid="5"/>
                                        </p:tgtEl>
                                        <p:attrNameLst>
                                          <p:attrName>style.visibility</p:attrName>
                                        </p:attrNameLst>
                                      </p:cBhvr>
                                      <p:to>
                                        <p:strVal val="hidden"/>
                                      </p:to>
                                    </p:set>
                                  </p:childTnLst>
                                </p:cTn>
                              </p:par>
                              <p:par>
                                <p:cTn id="83" presetID="2" presetClass="exit" presetSubtype="12" fill="hold" grpId="2" nodeType="withEffect">
                                  <p:stCondLst>
                                    <p:cond delay="0"/>
                                  </p:stCondLst>
                                  <p:childTnLst>
                                    <p:anim calcmode="lin" valueType="num">
                                      <p:cBhvr additive="base">
                                        <p:cTn id="84" dur="3000"/>
                                        <p:tgtEl>
                                          <p:spTgt spid="7"/>
                                        </p:tgtEl>
                                        <p:attrNameLst>
                                          <p:attrName>ppt_x</p:attrName>
                                        </p:attrNameLst>
                                      </p:cBhvr>
                                      <p:tavLst>
                                        <p:tav tm="0">
                                          <p:val>
                                            <p:strVal val="ppt_x"/>
                                          </p:val>
                                        </p:tav>
                                        <p:tav tm="100000">
                                          <p:val>
                                            <p:strVal val="0-ppt_w/2"/>
                                          </p:val>
                                        </p:tav>
                                      </p:tavLst>
                                    </p:anim>
                                    <p:anim calcmode="lin" valueType="num">
                                      <p:cBhvr additive="base">
                                        <p:cTn id="85" dur="3000"/>
                                        <p:tgtEl>
                                          <p:spTgt spid="7"/>
                                        </p:tgtEl>
                                        <p:attrNameLst>
                                          <p:attrName>ppt_y</p:attrName>
                                        </p:attrNameLst>
                                      </p:cBhvr>
                                      <p:tavLst>
                                        <p:tav tm="0">
                                          <p:val>
                                            <p:strVal val="ppt_y"/>
                                          </p:val>
                                        </p:tav>
                                        <p:tav tm="100000">
                                          <p:val>
                                            <p:strVal val="1+ppt_h/2"/>
                                          </p:val>
                                        </p:tav>
                                      </p:tavLst>
                                    </p:anim>
                                    <p:set>
                                      <p:cBhvr>
                                        <p:cTn id="86" dur="1" fill="hold">
                                          <p:stCondLst>
                                            <p:cond delay="2999"/>
                                          </p:stCondLst>
                                        </p:cTn>
                                        <p:tgtEl>
                                          <p:spTgt spid="7"/>
                                        </p:tgtEl>
                                        <p:attrNameLst>
                                          <p:attrName>style.visibility</p:attrName>
                                        </p:attrNameLst>
                                      </p:cBhvr>
                                      <p:to>
                                        <p:strVal val="hidden"/>
                                      </p:to>
                                    </p:set>
                                  </p:childTnLst>
                                </p:cTn>
                              </p:par>
                              <p:par>
                                <p:cTn id="87" presetID="2" presetClass="exit" presetSubtype="12" fill="hold" grpId="2" nodeType="withEffect">
                                  <p:stCondLst>
                                    <p:cond delay="0"/>
                                  </p:stCondLst>
                                  <p:childTnLst>
                                    <p:anim calcmode="lin" valueType="num">
                                      <p:cBhvr additive="base">
                                        <p:cTn id="88" dur="3000"/>
                                        <p:tgtEl>
                                          <p:spTgt spid="9"/>
                                        </p:tgtEl>
                                        <p:attrNameLst>
                                          <p:attrName>ppt_x</p:attrName>
                                        </p:attrNameLst>
                                      </p:cBhvr>
                                      <p:tavLst>
                                        <p:tav tm="0">
                                          <p:val>
                                            <p:strVal val="ppt_x"/>
                                          </p:val>
                                        </p:tav>
                                        <p:tav tm="100000">
                                          <p:val>
                                            <p:strVal val="0-ppt_w/2"/>
                                          </p:val>
                                        </p:tav>
                                      </p:tavLst>
                                    </p:anim>
                                    <p:anim calcmode="lin" valueType="num">
                                      <p:cBhvr additive="base">
                                        <p:cTn id="89" dur="3000"/>
                                        <p:tgtEl>
                                          <p:spTgt spid="9"/>
                                        </p:tgtEl>
                                        <p:attrNameLst>
                                          <p:attrName>ppt_y</p:attrName>
                                        </p:attrNameLst>
                                      </p:cBhvr>
                                      <p:tavLst>
                                        <p:tav tm="0">
                                          <p:val>
                                            <p:strVal val="ppt_y"/>
                                          </p:val>
                                        </p:tav>
                                        <p:tav tm="100000">
                                          <p:val>
                                            <p:strVal val="1+ppt_h/2"/>
                                          </p:val>
                                        </p:tav>
                                      </p:tavLst>
                                    </p:anim>
                                    <p:set>
                                      <p:cBhvr>
                                        <p:cTn id="90" dur="1" fill="hold">
                                          <p:stCondLst>
                                            <p:cond delay="2999"/>
                                          </p:stCondLst>
                                        </p:cTn>
                                        <p:tgtEl>
                                          <p:spTgt spid="9"/>
                                        </p:tgtEl>
                                        <p:attrNameLst>
                                          <p:attrName>style.visibility</p:attrName>
                                        </p:attrNameLst>
                                      </p:cBhvr>
                                      <p:to>
                                        <p:strVal val="hidden"/>
                                      </p:to>
                                    </p:set>
                                  </p:childTnLst>
                                </p:cTn>
                              </p:par>
                              <p:par>
                                <p:cTn id="91" presetID="2" presetClass="exit" presetSubtype="12" fill="hold" grpId="2" nodeType="withEffect">
                                  <p:stCondLst>
                                    <p:cond delay="0"/>
                                  </p:stCondLst>
                                  <p:childTnLst>
                                    <p:anim calcmode="lin" valueType="num">
                                      <p:cBhvr additive="base">
                                        <p:cTn id="92" dur="3000"/>
                                        <p:tgtEl>
                                          <p:spTgt spid="11"/>
                                        </p:tgtEl>
                                        <p:attrNameLst>
                                          <p:attrName>ppt_x</p:attrName>
                                        </p:attrNameLst>
                                      </p:cBhvr>
                                      <p:tavLst>
                                        <p:tav tm="0">
                                          <p:val>
                                            <p:strVal val="ppt_x"/>
                                          </p:val>
                                        </p:tav>
                                        <p:tav tm="100000">
                                          <p:val>
                                            <p:strVal val="0-ppt_w/2"/>
                                          </p:val>
                                        </p:tav>
                                      </p:tavLst>
                                    </p:anim>
                                    <p:anim calcmode="lin" valueType="num">
                                      <p:cBhvr additive="base">
                                        <p:cTn id="93" dur="3000"/>
                                        <p:tgtEl>
                                          <p:spTgt spid="11"/>
                                        </p:tgtEl>
                                        <p:attrNameLst>
                                          <p:attrName>ppt_y</p:attrName>
                                        </p:attrNameLst>
                                      </p:cBhvr>
                                      <p:tavLst>
                                        <p:tav tm="0">
                                          <p:val>
                                            <p:strVal val="ppt_y"/>
                                          </p:val>
                                        </p:tav>
                                        <p:tav tm="100000">
                                          <p:val>
                                            <p:strVal val="1+ppt_h/2"/>
                                          </p:val>
                                        </p:tav>
                                      </p:tavLst>
                                    </p:anim>
                                    <p:set>
                                      <p:cBhvr>
                                        <p:cTn id="94" dur="1" fill="hold">
                                          <p:stCondLst>
                                            <p:cond delay="2999"/>
                                          </p:stCondLst>
                                        </p:cTn>
                                        <p:tgtEl>
                                          <p:spTgt spid="11"/>
                                        </p:tgtEl>
                                        <p:attrNameLst>
                                          <p:attrName>style.visibility</p:attrName>
                                        </p:attrNameLst>
                                      </p:cBhvr>
                                      <p:to>
                                        <p:strVal val="hidden"/>
                                      </p:to>
                                    </p:set>
                                  </p:childTnLst>
                                </p:cTn>
                              </p:par>
                              <p:par>
                                <p:cTn id="95" presetID="2" presetClass="exit" presetSubtype="12" fill="hold" grpId="2" nodeType="withEffect">
                                  <p:stCondLst>
                                    <p:cond delay="0"/>
                                  </p:stCondLst>
                                  <p:childTnLst>
                                    <p:anim calcmode="lin" valueType="num">
                                      <p:cBhvr additive="base">
                                        <p:cTn id="96" dur="3000"/>
                                        <p:tgtEl>
                                          <p:spTgt spid="13"/>
                                        </p:tgtEl>
                                        <p:attrNameLst>
                                          <p:attrName>ppt_x</p:attrName>
                                        </p:attrNameLst>
                                      </p:cBhvr>
                                      <p:tavLst>
                                        <p:tav tm="0">
                                          <p:val>
                                            <p:strVal val="ppt_x"/>
                                          </p:val>
                                        </p:tav>
                                        <p:tav tm="100000">
                                          <p:val>
                                            <p:strVal val="0-ppt_w/2"/>
                                          </p:val>
                                        </p:tav>
                                      </p:tavLst>
                                    </p:anim>
                                    <p:anim calcmode="lin" valueType="num">
                                      <p:cBhvr additive="base">
                                        <p:cTn id="97" dur="3000"/>
                                        <p:tgtEl>
                                          <p:spTgt spid="13"/>
                                        </p:tgtEl>
                                        <p:attrNameLst>
                                          <p:attrName>ppt_y</p:attrName>
                                        </p:attrNameLst>
                                      </p:cBhvr>
                                      <p:tavLst>
                                        <p:tav tm="0">
                                          <p:val>
                                            <p:strVal val="ppt_y"/>
                                          </p:val>
                                        </p:tav>
                                        <p:tav tm="100000">
                                          <p:val>
                                            <p:strVal val="1+ppt_h/2"/>
                                          </p:val>
                                        </p:tav>
                                      </p:tavLst>
                                    </p:anim>
                                    <p:set>
                                      <p:cBhvr>
                                        <p:cTn id="98" dur="1" fill="hold">
                                          <p:stCondLst>
                                            <p:cond delay="2999"/>
                                          </p:stCondLst>
                                        </p:cTn>
                                        <p:tgtEl>
                                          <p:spTgt spid="13"/>
                                        </p:tgtEl>
                                        <p:attrNameLst>
                                          <p:attrName>style.visibility</p:attrName>
                                        </p:attrNameLst>
                                      </p:cBhvr>
                                      <p:to>
                                        <p:strVal val="hidden"/>
                                      </p:to>
                                    </p:set>
                                  </p:childTnLst>
                                </p:cTn>
                              </p:par>
                              <p:par>
                                <p:cTn id="99" presetID="2" presetClass="exit" presetSubtype="12" fill="hold" grpId="2" nodeType="withEffect">
                                  <p:stCondLst>
                                    <p:cond delay="0"/>
                                  </p:stCondLst>
                                  <p:childTnLst>
                                    <p:anim calcmode="lin" valueType="num">
                                      <p:cBhvr additive="base">
                                        <p:cTn id="100" dur="3000"/>
                                        <p:tgtEl>
                                          <p:spTgt spid="16"/>
                                        </p:tgtEl>
                                        <p:attrNameLst>
                                          <p:attrName>ppt_x</p:attrName>
                                        </p:attrNameLst>
                                      </p:cBhvr>
                                      <p:tavLst>
                                        <p:tav tm="0">
                                          <p:val>
                                            <p:strVal val="ppt_x"/>
                                          </p:val>
                                        </p:tav>
                                        <p:tav tm="100000">
                                          <p:val>
                                            <p:strVal val="0-ppt_w/2"/>
                                          </p:val>
                                        </p:tav>
                                      </p:tavLst>
                                    </p:anim>
                                    <p:anim calcmode="lin" valueType="num">
                                      <p:cBhvr additive="base">
                                        <p:cTn id="101" dur="3000"/>
                                        <p:tgtEl>
                                          <p:spTgt spid="16"/>
                                        </p:tgtEl>
                                        <p:attrNameLst>
                                          <p:attrName>ppt_y</p:attrName>
                                        </p:attrNameLst>
                                      </p:cBhvr>
                                      <p:tavLst>
                                        <p:tav tm="0">
                                          <p:val>
                                            <p:strVal val="ppt_y"/>
                                          </p:val>
                                        </p:tav>
                                        <p:tav tm="100000">
                                          <p:val>
                                            <p:strVal val="1+ppt_h/2"/>
                                          </p:val>
                                        </p:tav>
                                      </p:tavLst>
                                    </p:anim>
                                    <p:set>
                                      <p:cBhvr>
                                        <p:cTn id="102" dur="1" fill="hold">
                                          <p:stCondLst>
                                            <p:cond delay="2999"/>
                                          </p:stCondLst>
                                        </p:cTn>
                                        <p:tgtEl>
                                          <p:spTgt spid="16"/>
                                        </p:tgtEl>
                                        <p:attrNameLst>
                                          <p:attrName>style.visibility</p:attrName>
                                        </p:attrNameLst>
                                      </p:cBhvr>
                                      <p:to>
                                        <p:strVal val="hidden"/>
                                      </p:to>
                                    </p:set>
                                  </p:childTnLst>
                                </p:cTn>
                              </p:par>
                              <p:par>
                                <p:cTn id="103" presetID="2" presetClass="exit" presetSubtype="12" fill="hold" grpId="2" nodeType="withEffect">
                                  <p:stCondLst>
                                    <p:cond delay="0"/>
                                  </p:stCondLst>
                                  <p:childTnLst>
                                    <p:anim calcmode="lin" valueType="num">
                                      <p:cBhvr additive="base">
                                        <p:cTn id="104" dur="3000"/>
                                        <p:tgtEl>
                                          <p:spTgt spid="18"/>
                                        </p:tgtEl>
                                        <p:attrNameLst>
                                          <p:attrName>ppt_x</p:attrName>
                                        </p:attrNameLst>
                                      </p:cBhvr>
                                      <p:tavLst>
                                        <p:tav tm="0">
                                          <p:val>
                                            <p:strVal val="ppt_x"/>
                                          </p:val>
                                        </p:tav>
                                        <p:tav tm="100000">
                                          <p:val>
                                            <p:strVal val="0-ppt_w/2"/>
                                          </p:val>
                                        </p:tav>
                                      </p:tavLst>
                                    </p:anim>
                                    <p:anim calcmode="lin" valueType="num">
                                      <p:cBhvr additive="base">
                                        <p:cTn id="105" dur="3000"/>
                                        <p:tgtEl>
                                          <p:spTgt spid="18"/>
                                        </p:tgtEl>
                                        <p:attrNameLst>
                                          <p:attrName>ppt_y</p:attrName>
                                        </p:attrNameLst>
                                      </p:cBhvr>
                                      <p:tavLst>
                                        <p:tav tm="0">
                                          <p:val>
                                            <p:strVal val="ppt_y"/>
                                          </p:val>
                                        </p:tav>
                                        <p:tav tm="100000">
                                          <p:val>
                                            <p:strVal val="1+ppt_h/2"/>
                                          </p:val>
                                        </p:tav>
                                      </p:tavLst>
                                    </p:anim>
                                    <p:set>
                                      <p:cBhvr>
                                        <p:cTn id="106" dur="1" fill="hold">
                                          <p:stCondLst>
                                            <p:cond delay="2999"/>
                                          </p:stCondLst>
                                        </p:cTn>
                                        <p:tgtEl>
                                          <p:spTgt spid="18"/>
                                        </p:tgtEl>
                                        <p:attrNameLst>
                                          <p:attrName>style.visibility</p:attrName>
                                        </p:attrNameLst>
                                      </p:cBhvr>
                                      <p:to>
                                        <p:strVal val="hidden"/>
                                      </p:to>
                                    </p:set>
                                  </p:childTnLst>
                                </p:cTn>
                              </p:par>
                              <p:par>
                                <p:cTn id="107" presetID="2" presetClass="exit" presetSubtype="6" fill="hold" grpId="1" nodeType="withEffect">
                                  <p:stCondLst>
                                    <p:cond delay="0"/>
                                  </p:stCondLst>
                                  <p:childTnLst>
                                    <p:anim calcmode="lin" valueType="num">
                                      <p:cBhvr additive="base">
                                        <p:cTn id="108" dur="3000"/>
                                        <p:tgtEl>
                                          <p:spTgt spid="6"/>
                                        </p:tgtEl>
                                        <p:attrNameLst>
                                          <p:attrName>ppt_x</p:attrName>
                                        </p:attrNameLst>
                                      </p:cBhvr>
                                      <p:tavLst>
                                        <p:tav tm="0">
                                          <p:val>
                                            <p:strVal val="ppt_x"/>
                                          </p:val>
                                        </p:tav>
                                        <p:tav tm="100000">
                                          <p:val>
                                            <p:strVal val="1+ppt_w/2"/>
                                          </p:val>
                                        </p:tav>
                                      </p:tavLst>
                                    </p:anim>
                                    <p:anim calcmode="lin" valueType="num">
                                      <p:cBhvr additive="base">
                                        <p:cTn id="109" dur="3000"/>
                                        <p:tgtEl>
                                          <p:spTgt spid="6"/>
                                        </p:tgtEl>
                                        <p:attrNameLst>
                                          <p:attrName>ppt_y</p:attrName>
                                        </p:attrNameLst>
                                      </p:cBhvr>
                                      <p:tavLst>
                                        <p:tav tm="0">
                                          <p:val>
                                            <p:strVal val="ppt_y"/>
                                          </p:val>
                                        </p:tav>
                                        <p:tav tm="100000">
                                          <p:val>
                                            <p:strVal val="1+ppt_h/2"/>
                                          </p:val>
                                        </p:tav>
                                      </p:tavLst>
                                    </p:anim>
                                    <p:set>
                                      <p:cBhvr>
                                        <p:cTn id="110" dur="1" fill="hold">
                                          <p:stCondLst>
                                            <p:cond delay="2999"/>
                                          </p:stCondLst>
                                        </p:cTn>
                                        <p:tgtEl>
                                          <p:spTgt spid="6"/>
                                        </p:tgtEl>
                                        <p:attrNameLst>
                                          <p:attrName>style.visibility</p:attrName>
                                        </p:attrNameLst>
                                      </p:cBhvr>
                                      <p:to>
                                        <p:strVal val="hidden"/>
                                      </p:to>
                                    </p:set>
                                  </p:childTnLst>
                                </p:cTn>
                              </p:par>
                              <p:par>
                                <p:cTn id="111" presetID="2" presetClass="exit" presetSubtype="6" fill="hold" grpId="1" nodeType="withEffect">
                                  <p:stCondLst>
                                    <p:cond delay="0"/>
                                  </p:stCondLst>
                                  <p:childTnLst>
                                    <p:anim calcmode="lin" valueType="num">
                                      <p:cBhvr additive="base">
                                        <p:cTn id="112" dur="3000"/>
                                        <p:tgtEl>
                                          <p:spTgt spid="8"/>
                                        </p:tgtEl>
                                        <p:attrNameLst>
                                          <p:attrName>ppt_x</p:attrName>
                                        </p:attrNameLst>
                                      </p:cBhvr>
                                      <p:tavLst>
                                        <p:tav tm="0">
                                          <p:val>
                                            <p:strVal val="ppt_x"/>
                                          </p:val>
                                        </p:tav>
                                        <p:tav tm="100000">
                                          <p:val>
                                            <p:strVal val="1+ppt_w/2"/>
                                          </p:val>
                                        </p:tav>
                                      </p:tavLst>
                                    </p:anim>
                                    <p:anim calcmode="lin" valueType="num">
                                      <p:cBhvr additive="base">
                                        <p:cTn id="113" dur="3000"/>
                                        <p:tgtEl>
                                          <p:spTgt spid="8"/>
                                        </p:tgtEl>
                                        <p:attrNameLst>
                                          <p:attrName>ppt_y</p:attrName>
                                        </p:attrNameLst>
                                      </p:cBhvr>
                                      <p:tavLst>
                                        <p:tav tm="0">
                                          <p:val>
                                            <p:strVal val="ppt_y"/>
                                          </p:val>
                                        </p:tav>
                                        <p:tav tm="100000">
                                          <p:val>
                                            <p:strVal val="1+ppt_h/2"/>
                                          </p:val>
                                        </p:tav>
                                      </p:tavLst>
                                    </p:anim>
                                    <p:set>
                                      <p:cBhvr>
                                        <p:cTn id="114" dur="1" fill="hold">
                                          <p:stCondLst>
                                            <p:cond delay="2999"/>
                                          </p:stCondLst>
                                        </p:cTn>
                                        <p:tgtEl>
                                          <p:spTgt spid="8"/>
                                        </p:tgtEl>
                                        <p:attrNameLst>
                                          <p:attrName>style.visibility</p:attrName>
                                        </p:attrNameLst>
                                      </p:cBhvr>
                                      <p:to>
                                        <p:strVal val="hidden"/>
                                      </p:to>
                                    </p:set>
                                  </p:childTnLst>
                                </p:cTn>
                              </p:par>
                              <p:par>
                                <p:cTn id="115" presetID="2" presetClass="exit" presetSubtype="6" fill="hold" grpId="1" nodeType="withEffect">
                                  <p:stCondLst>
                                    <p:cond delay="0"/>
                                  </p:stCondLst>
                                  <p:childTnLst>
                                    <p:anim calcmode="lin" valueType="num">
                                      <p:cBhvr additive="base">
                                        <p:cTn id="116" dur="3000"/>
                                        <p:tgtEl>
                                          <p:spTgt spid="10"/>
                                        </p:tgtEl>
                                        <p:attrNameLst>
                                          <p:attrName>ppt_x</p:attrName>
                                        </p:attrNameLst>
                                      </p:cBhvr>
                                      <p:tavLst>
                                        <p:tav tm="0">
                                          <p:val>
                                            <p:strVal val="ppt_x"/>
                                          </p:val>
                                        </p:tav>
                                        <p:tav tm="100000">
                                          <p:val>
                                            <p:strVal val="1+ppt_w/2"/>
                                          </p:val>
                                        </p:tav>
                                      </p:tavLst>
                                    </p:anim>
                                    <p:anim calcmode="lin" valueType="num">
                                      <p:cBhvr additive="base">
                                        <p:cTn id="117" dur="3000"/>
                                        <p:tgtEl>
                                          <p:spTgt spid="10"/>
                                        </p:tgtEl>
                                        <p:attrNameLst>
                                          <p:attrName>ppt_y</p:attrName>
                                        </p:attrNameLst>
                                      </p:cBhvr>
                                      <p:tavLst>
                                        <p:tav tm="0">
                                          <p:val>
                                            <p:strVal val="ppt_y"/>
                                          </p:val>
                                        </p:tav>
                                        <p:tav tm="100000">
                                          <p:val>
                                            <p:strVal val="1+ppt_h/2"/>
                                          </p:val>
                                        </p:tav>
                                      </p:tavLst>
                                    </p:anim>
                                    <p:set>
                                      <p:cBhvr>
                                        <p:cTn id="118" dur="1" fill="hold">
                                          <p:stCondLst>
                                            <p:cond delay="2999"/>
                                          </p:stCondLst>
                                        </p:cTn>
                                        <p:tgtEl>
                                          <p:spTgt spid="10"/>
                                        </p:tgtEl>
                                        <p:attrNameLst>
                                          <p:attrName>style.visibility</p:attrName>
                                        </p:attrNameLst>
                                      </p:cBhvr>
                                      <p:to>
                                        <p:strVal val="hidden"/>
                                      </p:to>
                                    </p:set>
                                  </p:childTnLst>
                                </p:cTn>
                              </p:par>
                              <p:par>
                                <p:cTn id="119" presetID="2" presetClass="exit" presetSubtype="6" fill="hold" grpId="1" nodeType="withEffect">
                                  <p:stCondLst>
                                    <p:cond delay="0"/>
                                  </p:stCondLst>
                                  <p:childTnLst>
                                    <p:anim calcmode="lin" valueType="num">
                                      <p:cBhvr additive="base">
                                        <p:cTn id="120" dur="3000"/>
                                        <p:tgtEl>
                                          <p:spTgt spid="12"/>
                                        </p:tgtEl>
                                        <p:attrNameLst>
                                          <p:attrName>ppt_x</p:attrName>
                                        </p:attrNameLst>
                                      </p:cBhvr>
                                      <p:tavLst>
                                        <p:tav tm="0">
                                          <p:val>
                                            <p:strVal val="ppt_x"/>
                                          </p:val>
                                        </p:tav>
                                        <p:tav tm="100000">
                                          <p:val>
                                            <p:strVal val="1+ppt_w/2"/>
                                          </p:val>
                                        </p:tav>
                                      </p:tavLst>
                                    </p:anim>
                                    <p:anim calcmode="lin" valueType="num">
                                      <p:cBhvr additive="base">
                                        <p:cTn id="121" dur="3000"/>
                                        <p:tgtEl>
                                          <p:spTgt spid="12"/>
                                        </p:tgtEl>
                                        <p:attrNameLst>
                                          <p:attrName>ppt_y</p:attrName>
                                        </p:attrNameLst>
                                      </p:cBhvr>
                                      <p:tavLst>
                                        <p:tav tm="0">
                                          <p:val>
                                            <p:strVal val="ppt_y"/>
                                          </p:val>
                                        </p:tav>
                                        <p:tav tm="100000">
                                          <p:val>
                                            <p:strVal val="1+ppt_h/2"/>
                                          </p:val>
                                        </p:tav>
                                      </p:tavLst>
                                    </p:anim>
                                    <p:set>
                                      <p:cBhvr>
                                        <p:cTn id="122" dur="1" fill="hold">
                                          <p:stCondLst>
                                            <p:cond delay="2999"/>
                                          </p:stCondLst>
                                        </p:cTn>
                                        <p:tgtEl>
                                          <p:spTgt spid="12"/>
                                        </p:tgtEl>
                                        <p:attrNameLst>
                                          <p:attrName>style.visibility</p:attrName>
                                        </p:attrNameLst>
                                      </p:cBhvr>
                                      <p:to>
                                        <p:strVal val="hidden"/>
                                      </p:to>
                                    </p:set>
                                  </p:childTnLst>
                                </p:cTn>
                              </p:par>
                              <p:par>
                                <p:cTn id="123" presetID="2" presetClass="exit" presetSubtype="6" fill="hold" grpId="1" nodeType="withEffect">
                                  <p:stCondLst>
                                    <p:cond delay="0"/>
                                  </p:stCondLst>
                                  <p:childTnLst>
                                    <p:anim calcmode="lin" valueType="num">
                                      <p:cBhvr additive="base">
                                        <p:cTn id="124" dur="3000"/>
                                        <p:tgtEl>
                                          <p:spTgt spid="14"/>
                                        </p:tgtEl>
                                        <p:attrNameLst>
                                          <p:attrName>ppt_x</p:attrName>
                                        </p:attrNameLst>
                                      </p:cBhvr>
                                      <p:tavLst>
                                        <p:tav tm="0">
                                          <p:val>
                                            <p:strVal val="ppt_x"/>
                                          </p:val>
                                        </p:tav>
                                        <p:tav tm="100000">
                                          <p:val>
                                            <p:strVal val="1+ppt_w/2"/>
                                          </p:val>
                                        </p:tav>
                                      </p:tavLst>
                                    </p:anim>
                                    <p:anim calcmode="lin" valueType="num">
                                      <p:cBhvr additive="base">
                                        <p:cTn id="125" dur="3000"/>
                                        <p:tgtEl>
                                          <p:spTgt spid="14"/>
                                        </p:tgtEl>
                                        <p:attrNameLst>
                                          <p:attrName>ppt_y</p:attrName>
                                        </p:attrNameLst>
                                      </p:cBhvr>
                                      <p:tavLst>
                                        <p:tav tm="0">
                                          <p:val>
                                            <p:strVal val="ppt_y"/>
                                          </p:val>
                                        </p:tav>
                                        <p:tav tm="100000">
                                          <p:val>
                                            <p:strVal val="1+ppt_h/2"/>
                                          </p:val>
                                        </p:tav>
                                      </p:tavLst>
                                    </p:anim>
                                    <p:set>
                                      <p:cBhvr>
                                        <p:cTn id="126" dur="1" fill="hold">
                                          <p:stCondLst>
                                            <p:cond delay="2999"/>
                                          </p:stCondLst>
                                        </p:cTn>
                                        <p:tgtEl>
                                          <p:spTgt spid="14"/>
                                        </p:tgtEl>
                                        <p:attrNameLst>
                                          <p:attrName>style.visibility</p:attrName>
                                        </p:attrNameLst>
                                      </p:cBhvr>
                                      <p:to>
                                        <p:strVal val="hidden"/>
                                      </p:to>
                                    </p:set>
                                  </p:childTnLst>
                                </p:cTn>
                              </p:par>
                              <p:par>
                                <p:cTn id="127" presetID="2" presetClass="exit" presetSubtype="6" fill="hold" grpId="1" nodeType="withEffect">
                                  <p:stCondLst>
                                    <p:cond delay="0"/>
                                  </p:stCondLst>
                                  <p:childTnLst>
                                    <p:anim calcmode="lin" valueType="num">
                                      <p:cBhvr additive="base">
                                        <p:cTn id="128" dur="3000"/>
                                        <p:tgtEl>
                                          <p:spTgt spid="17"/>
                                        </p:tgtEl>
                                        <p:attrNameLst>
                                          <p:attrName>ppt_x</p:attrName>
                                        </p:attrNameLst>
                                      </p:cBhvr>
                                      <p:tavLst>
                                        <p:tav tm="0">
                                          <p:val>
                                            <p:strVal val="ppt_x"/>
                                          </p:val>
                                        </p:tav>
                                        <p:tav tm="100000">
                                          <p:val>
                                            <p:strVal val="1+ppt_w/2"/>
                                          </p:val>
                                        </p:tav>
                                      </p:tavLst>
                                    </p:anim>
                                    <p:anim calcmode="lin" valueType="num">
                                      <p:cBhvr additive="base">
                                        <p:cTn id="129" dur="3000"/>
                                        <p:tgtEl>
                                          <p:spTgt spid="17"/>
                                        </p:tgtEl>
                                        <p:attrNameLst>
                                          <p:attrName>ppt_y</p:attrName>
                                        </p:attrNameLst>
                                      </p:cBhvr>
                                      <p:tavLst>
                                        <p:tav tm="0">
                                          <p:val>
                                            <p:strVal val="ppt_y"/>
                                          </p:val>
                                        </p:tav>
                                        <p:tav tm="100000">
                                          <p:val>
                                            <p:strVal val="1+ppt_h/2"/>
                                          </p:val>
                                        </p:tav>
                                      </p:tavLst>
                                    </p:anim>
                                    <p:set>
                                      <p:cBhvr>
                                        <p:cTn id="130" dur="1" fill="hold">
                                          <p:stCondLst>
                                            <p:cond delay="2999"/>
                                          </p:stCondLst>
                                        </p:cTn>
                                        <p:tgtEl>
                                          <p:spTgt spid="17"/>
                                        </p:tgtEl>
                                        <p:attrNameLst>
                                          <p:attrName>style.visibility</p:attrName>
                                        </p:attrNameLst>
                                      </p:cBhvr>
                                      <p:to>
                                        <p:strVal val="hidden"/>
                                      </p:to>
                                    </p:set>
                                  </p:childTnLst>
                                </p:cTn>
                              </p:par>
                              <p:par>
                                <p:cTn id="131" presetID="2" presetClass="exit" presetSubtype="6" fill="hold" grpId="1" nodeType="withEffect">
                                  <p:stCondLst>
                                    <p:cond delay="0"/>
                                  </p:stCondLst>
                                  <p:childTnLst>
                                    <p:anim calcmode="lin" valueType="num">
                                      <p:cBhvr additive="base">
                                        <p:cTn id="132" dur="3000"/>
                                        <p:tgtEl>
                                          <p:spTgt spid="19"/>
                                        </p:tgtEl>
                                        <p:attrNameLst>
                                          <p:attrName>ppt_x</p:attrName>
                                        </p:attrNameLst>
                                      </p:cBhvr>
                                      <p:tavLst>
                                        <p:tav tm="0">
                                          <p:val>
                                            <p:strVal val="ppt_x"/>
                                          </p:val>
                                        </p:tav>
                                        <p:tav tm="100000">
                                          <p:val>
                                            <p:strVal val="1+ppt_w/2"/>
                                          </p:val>
                                        </p:tav>
                                      </p:tavLst>
                                    </p:anim>
                                    <p:anim calcmode="lin" valueType="num">
                                      <p:cBhvr additive="base">
                                        <p:cTn id="133" dur="3000"/>
                                        <p:tgtEl>
                                          <p:spTgt spid="19"/>
                                        </p:tgtEl>
                                        <p:attrNameLst>
                                          <p:attrName>ppt_y</p:attrName>
                                        </p:attrNameLst>
                                      </p:cBhvr>
                                      <p:tavLst>
                                        <p:tav tm="0">
                                          <p:val>
                                            <p:strVal val="ppt_y"/>
                                          </p:val>
                                        </p:tav>
                                        <p:tav tm="100000">
                                          <p:val>
                                            <p:strVal val="1+ppt_h/2"/>
                                          </p:val>
                                        </p:tav>
                                      </p:tavLst>
                                    </p:anim>
                                    <p:set>
                                      <p:cBhvr>
                                        <p:cTn id="134" dur="1" fill="hold">
                                          <p:stCondLst>
                                            <p:cond delay="2999"/>
                                          </p:stCondLst>
                                        </p:cTn>
                                        <p:tgtEl>
                                          <p:spTgt spid="19"/>
                                        </p:tgtEl>
                                        <p:attrNameLst>
                                          <p:attrName>style.visibility</p:attrName>
                                        </p:attrNameLst>
                                      </p:cBhvr>
                                      <p:to>
                                        <p:strVal val="hidden"/>
                                      </p:to>
                                    </p:set>
                                  </p:childTnLst>
                                </p:cTn>
                              </p:par>
                              <p:par>
                                <p:cTn id="135" presetID="2" presetClass="entr" presetSubtype="1" fill="hold" nodeType="withEffect">
                                  <p:stCondLst>
                                    <p:cond delay="0"/>
                                  </p:stCondLst>
                                  <p:childTnLst>
                                    <p:set>
                                      <p:cBhvr>
                                        <p:cTn id="136" dur="1" fill="hold">
                                          <p:stCondLst>
                                            <p:cond delay="0"/>
                                          </p:stCondLst>
                                        </p:cTn>
                                        <p:tgtEl>
                                          <p:spTgt spid="4"/>
                                        </p:tgtEl>
                                        <p:attrNameLst>
                                          <p:attrName>style.visibility</p:attrName>
                                        </p:attrNameLst>
                                      </p:cBhvr>
                                      <p:to>
                                        <p:strVal val="visible"/>
                                      </p:to>
                                    </p:set>
                                    <p:anim calcmode="lin" valueType="num">
                                      <p:cBhvr additive="base">
                                        <p:cTn id="137" dur="3000" fill="hold"/>
                                        <p:tgtEl>
                                          <p:spTgt spid="4"/>
                                        </p:tgtEl>
                                        <p:attrNameLst>
                                          <p:attrName>ppt_x</p:attrName>
                                        </p:attrNameLst>
                                      </p:cBhvr>
                                      <p:tavLst>
                                        <p:tav tm="0">
                                          <p:val>
                                            <p:strVal val="#ppt_x"/>
                                          </p:val>
                                        </p:tav>
                                        <p:tav tm="100000">
                                          <p:val>
                                            <p:strVal val="#ppt_x"/>
                                          </p:val>
                                        </p:tav>
                                      </p:tavLst>
                                    </p:anim>
                                    <p:anim calcmode="lin" valueType="num">
                                      <p:cBhvr additive="base">
                                        <p:cTn id="138" dur="3000" fill="hold"/>
                                        <p:tgtEl>
                                          <p:spTgt spid="4"/>
                                        </p:tgtEl>
                                        <p:attrNameLst>
                                          <p:attrName>ppt_y</p:attrName>
                                        </p:attrNameLst>
                                      </p:cBhvr>
                                      <p:tavLst>
                                        <p:tav tm="0">
                                          <p:val>
                                            <p:strVal val="0-#ppt_h/2"/>
                                          </p:val>
                                        </p:tav>
                                        <p:tav tm="100000">
                                          <p:val>
                                            <p:strVal val="#ppt_y"/>
                                          </p:val>
                                        </p:tav>
                                      </p:tavLst>
                                    </p:anim>
                                  </p:childTnLst>
                                </p:cTn>
                              </p:par>
                              <p:par>
                                <p:cTn id="139" presetID="16" presetClass="entr" presetSubtype="37" fill="hold" nodeType="withEffect">
                                  <p:stCondLst>
                                    <p:cond delay="0"/>
                                  </p:stCondLst>
                                  <p:childTnLst>
                                    <p:set>
                                      <p:cBhvr>
                                        <p:cTn id="140" dur="1" fill="hold">
                                          <p:stCondLst>
                                            <p:cond delay="0"/>
                                          </p:stCondLst>
                                        </p:cTn>
                                        <p:tgtEl>
                                          <p:spTgt spid="4"/>
                                        </p:tgtEl>
                                        <p:attrNameLst>
                                          <p:attrName>style.visibility</p:attrName>
                                        </p:attrNameLst>
                                      </p:cBhvr>
                                      <p:to>
                                        <p:strVal val="visible"/>
                                      </p:to>
                                    </p:set>
                                    <p:animEffect transition="in" filter="barn(outVertical)">
                                      <p:cBhvr>
                                        <p:cTn id="14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7" grpId="0" animBg="1"/>
      <p:bldP spid="7" grpId="1" animBg="1"/>
      <p:bldP spid="7" grpId="2" animBg="1"/>
      <p:bldP spid="8" grpId="0" animBg="1"/>
      <p:bldP spid="8" grpId="1" animBg="1"/>
      <p:bldP spid="9" grpId="0" animBg="1"/>
      <p:bldP spid="9" grpId="1" animBg="1"/>
      <p:bldP spid="9" grpId="2" animBg="1"/>
      <p:bldP spid="10" grpId="0" animBg="1"/>
      <p:bldP spid="10" grpId="1" animBg="1"/>
      <p:bldP spid="11" grpId="0" animBg="1"/>
      <p:bldP spid="11" grpId="1" animBg="1"/>
      <p:bldP spid="11" grpId="2" animBg="1"/>
      <p:bldP spid="12" grpId="0" animBg="1"/>
      <p:bldP spid="12" grpId="1" animBg="1"/>
      <p:bldP spid="13" grpId="0" animBg="1"/>
      <p:bldP spid="13" grpId="1" animBg="1"/>
      <p:bldP spid="13" grpId="2" animBg="1"/>
      <p:bldP spid="14" grpId="0" animBg="1"/>
      <p:bldP spid="14" grpId="1" animBg="1"/>
      <p:bldP spid="16" grpId="0" animBg="1"/>
      <p:bldP spid="16" grpId="1" animBg="1"/>
      <p:bldP spid="16" grpId="2" animBg="1"/>
      <p:bldP spid="17" grpId="0" animBg="1"/>
      <p:bldP spid="17" grpId="1" animBg="1"/>
      <p:bldP spid="18" grpId="0" animBg="1"/>
      <p:bldP spid="18" grpId="1" animBg="1"/>
      <p:bldP spid="18" grpId="2" animBg="1"/>
      <p:bldP spid="19" grpId="0" animBg="1"/>
      <p:bldP spid="19" grpId="1" animBg="1"/>
      <p:bldP spid="2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10.jpg"/>
          <p:cNvPicPr>
            <a:picLocks noGrp="1" noChangeAspect="1"/>
          </p:cNvPicPr>
          <p:nvPr>
            <p:ph idx="1"/>
          </p:nvPr>
        </p:nvPicPr>
        <p:blipFill>
          <a:blip r:embed="rId2"/>
          <a:stretch>
            <a:fillRect/>
          </a:stretch>
        </p:blipFill>
        <p:spPr>
          <a:xfrm>
            <a:off x="0" y="6684"/>
            <a:ext cx="9144000" cy="6844632"/>
          </a:xfrm>
        </p:spPr>
      </p:pic>
      <p:sp>
        <p:nvSpPr>
          <p:cNvPr id="5" name="4 Luna"/>
          <p:cNvSpPr/>
          <p:nvPr/>
        </p:nvSpPr>
        <p:spPr>
          <a:xfrm>
            <a:off x="6500826" y="1500174"/>
            <a:ext cx="2643174" cy="3500462"/>
          </a:xfrm>
          <a:prstGeom prst="moon">
            <a:avLst>
              <a:gd name="adj" fmla="val 30317"/>
            </a:avLst>
          </a:prstGeom>
          <a:gradFill flip="none" rotWithShape="1">
            <a:gsLst>
              <a:gs pos="49000">
                <a:schemeClr val="bg2">
                  <a:lumMod val="75000"/>
                  <a:alpha val="52000"/>
                </a:schemeClr>
              </a:gs>
              <a:gs pos="25000">
                <a:srgbClr val="21D6E0"/>
              </a:gs>
              <a:gs pos="75000">
                <a:srgbClr val="0087E6"/>
              </a:gs>
              <a:gs pos="100000">
                <a:srgbClr val="005CB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1428736"/>
            <a:ext cx="2500298" cy="3500462"/>
          </a:xfrm>
          <a:prstGeom prst="moon">
            <a:avLst>
              <a:gd name="adj" fmla="val 32345"/>
            </a:avLst>
          </a:prstGeom>
          <a:gradFill flip="none" rotWithShape="1">
            <a:gsLst>
              <a:gs pos="49000">
                <a:schemeClr val="bg2">
                  <a:lumMod val="75000"/>
                  <a:alpha val="52000"/>
                </a:schemeClr>
              </a:gs>
              <a:gs pos="25000">
                <a:srgbClr val="21D6E0"/>
              </a:gs>
              <a:gs pos="75000">
                <a:srgbClr val="0087E6"/>
              </a:gs>
              <a:gs pos="100000">
                <a:srgbClr val="005CB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928662" y="1428736"/>
            <a:ext cx="2500298" cy="3500462"/>
          </a:xfrm>
          <a:prstGeom prst="moon">
            <a:avLst>
              <a:gd name="adj" fmla="val 32975"/>
            </a:avLst>
          </a:prstGeom>
          <a:gradFill flip="none" rotWithShape="1">
            <a:gsLst>
              <a:gs pos="49000">
                <a:schemeClr val="bg2">
                  <a:lumMod val="75000"/>
                  <a:alpha val="52000"/>
                </a:schemeClr>
              </a:gs>
              <a:gs pos="25000">
                <a:srgbClr val="21D6E0"/>
              </a:gs>
              <a:gs pos="75000">
                <a:srgbClr val="0087E6"/>
              </a:gs>
              <a:gs pos="100000">
                <a:srgbClr val="005CB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5500694" y="1500174"/>
            <a:ext cx="2643174" cy="3500462"/>
          </a:xfrm>
          <a:prstGeom prst="moon">
            <a:avLst>
              <a:gd name="adj" fmla="val 30913"/>
            </a:avLst>
          </a:prstGeom>
          <a:gradFill flip="none" rotWithShape="1">
            <a:gsLst>
              <a:gs pos="49000">
                <a:schemeClr val="bg2">
                  <a:lumMod val="75000"/>
                  <a:alpha val="52000"/>
                </a:schemeClr>
              </a:gs>
              <a:gs pos="25000">
                <a:srgbClr val="21D6E0"/>
              </a:gs>
              <a:gs pos="75000">
                <a:srgbClr val="0087E6"/>
              </a:gs>
              <a:gs pos="100000">
                <a:srgbClr val="005CB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1857356" y="1500174"/>
            <a:ext cx="2500298" cy="3500462"/>
          </a:xfrm>
          <a:prstGeom prst="moon">
            <a:avLst>
              <a:gd name="adj" fmla="val 34867"/>
            </a:avLst>
          </a:prstGeom>
          <a:gradFill flip="none" rotWithShape="1">
            <a:gsLst>
              <a:gs pos="49000">
                <a:schemeClr val="bg2">
                  <a:lumMod val="75000"/>
                  <a:alpha val="52000"/>
                </a:schemeClr>
              </a:gs>
              <a:gs pos="25000">
                <a:srgbClr val="21D6E0"/>
              </a:gs>
              <a:gs pos="75000">
                <a:srgbClr val="0087E6"/>
              </a:gs>
              <a:gs pos="100000">
                <a:srgbClr val="005CB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4500562" y="1500174"/>
            <a:ext cx="2643174" cy="3500462"/>
          </a:xfrm>
          <a:prstGeom prst="moon">
            <a:avLst>
              <a:gd name="adj" fmla="val 34492"/>
            </a:avLst>
          </a:prstGeom>
          <a:gradFill flip="none" rotWithShape="1">
            <a:gsLst>
              <a:gs pos="49000">
                <a:schemeClr val="bg2">
                  <a:lumMod val="75000"/>
                  <a:alpha val="52000"/>
                </a:schemeClr>
              </a:gs>
              <a:gs pos="25000">
                <a:srgbClr val="21D6E0"/>
              </a:gs>
              <a:gs pos="75000">
                <a:srgbClr val="0087E6"/>
              </a:gs>
              <a:gs pos="100000">
                <a:srgbClr val="005CB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3000" fill="hold"/>
                                        <p:tgtEl>
                                          <p:spTgt spid="5"/>
                                        </p:tgtEl>
                                        <p:attrNameLst>
                                          <p:attrName>ppt_w</p:attrName>
                                        </p:attrNameLst>
                                      </p:cBhvr>
                                      <p:tavLst>
                                        <p:tav tm="0" fmla="#ppt_w*sin(2.5*pi*$)">
                                          <p:val>
                                            <p:fltVal val="0"/>
                                          </p:val>
                                        </p:tav>
                                        <p:tav tm="100000">
                                          <p:val>
                                            <p:fltVal val="1"/>
                                          </p:val>
                                        </p:tav>
                                      </p:tavLst>
                                    </p:anim>
                                    <p:anim calcmode="lin" valueType="num">
                                      <p:cBhvr>
                                        <p:cTn id="35" dur="3000" fill="hold"/>
                                        <p:tgtEl>
                                          <p:spTgt spid="5"/>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3000" fill="hold"/>
                                        <p:tgtEl>
                                          <p:spTgt spid="6"/>
                                        </p:tgtEl>
                                        <p:attrNameLst>
                                          <p:attrName>ppt_w</p:attrName>
                                        </p:attrNameLst>
                                      </p:cBhvr>
                                      <p:tavLst>
                                        <p:tav tm="0" fmla="#ppt_w*sin(2.5*pi*$)">
                                          <p:val>
                                            <p:fltVal val="0"/>
                                          </p:val>
                                        </p:tav>
                                        <p:tav tm="100000">
                                          <p:val>
                                            <p:fltVal val="1"/>
                                          </p:val>
                                        </p:tav>
                                      </p:tavLst>
                                    </p:anim>
                                    <p:anim calcmode="lin" valueType="num">
                                      <p:cBhvr>
                                        <p:cTn id="39" dur="3000" fill="hold"/>
                                        <p:tgtEl>
                                          <p:spTgt spid="6"/>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3000" fill="hold"/>
                                        <p:tgtEl>
                                          <p:spTgt spid="7"/>
                                        </p:tgtEl>
                                        <p:attrNameLst>
                                          <p:attrName>ppt_w</p:attrName>
                                        </p:attrNameLst>
                                      </p:cBhvr>
                                      <p:tavLst>
                                        <p:tav tm="0" fmla="#ppt_w*sin(2.5*pi*$)">
                                          <p:val>
                                            <p:fltVal val="0"/>
                                          </p:val>
                                        </p:tav>
                                        <p:tav tm="100000">
                                          <p:val>
                                            <p:fltVal val="1"/>
                                          </p:val>
                                        </p:tav>
                                      </p:tavLst>
                                    </p:anim>
                                    <p:anim calcmode="lin" valueType="num">
                                      <p:cBhvr>
                                        <p:cTn id="43" dur="3000" fill="hold"/>
                                        <p:tgtEl>
                                          <p:spTgt spid="7"/>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3000" fill="hold"/>
                                        <p:tgtEl>
                                          <p:spTgt spid="8"/>
                                        </p:tgtEl>
                                        <p:attrNameLst>
                                          <p:attrName>ppt_w</p:attrName>
                                        </p:attrNameLst>
                                      </p:cBhvr>
                                      <p:tavLst>
                                        <p:tav tm="0" fmla="#ppt_w*sin(2.5*pi*$)">
                                          <p:val>
                                            <p:fltVal val="0"/>
                                          </p:val>
                                        </p:tav>
                                        <p:tav tm="100000">
                                          <p:val>
                                            <p:fltVal val="1"/>
                                          </p:val>
                                        </p:tav>
                                      </p:tavLst>
                                    </p:anim>
                                    <p:anim calcmode="lin" valueType="num">
                                      <p:cBhvr>
                                        <p:cTn id="47" dur="3000" fill="hold"/>
                                        <p:tgtEl>
                                          <p:spTgt spid="8"/>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fmla="#ppt_w*sin(2.5*pi*$)">
                                          <p:val>
                                            <p:fltVal val="0"/>
                                          </p:val>
                                        </p:tav>
                                        <p:tav tm="100000">
                                          <p:val>
                                            <p:fltVal val="1"/>
                                          </p:val>
                                        </p:tav>
                                      </p:tavLst>
                                    </p:anim>
                                    <p:anim calcmode="lin" valueType="num">
                                      <p:cBhvr>
                                        <p:cTn id="51" dur="3000" fill="hold"/>
                                        <p:tgtEl>
                                          <p:spTgt spid="9"/>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3000" fill="hold"/>
                                        <p:tgtEl>
                                          <p:spTgt spid="10"/>
                                        </p:tgtEl>
                                        <p:attrNameLst>
                                          <p:attrName>ppt_w</p:attrName>
                                        </p:attrNameLst>
                                      </p:cBhvr>
                                      <p:tavLst>
                                        <p:tav tm="0" fmla="#ppt_w*sin(2.5*pi*$)">
                                          <p:val>
                                            <p:fltVal val="0"/>
                                          </p:val>
                                        </p:tav>
                                        <p:tav tm="100000">
                                          <p:val>
                                            <p:fltVal val="1"/>
                                          </p:val>
                                        </p:tav>
                                      </p:tavLst>
                                    </p:anim>
                                    <p:anim calcmode="lin" valueType="num">
                                      <p:cBhvr>
                                        <p:cTn id="55" dur="3000" fill="hold"/>
                                        <p:tgtEl>
                                          <p:spTgt spid="10"/>
                                        </p:tgtEl>
                                        <p:attrNameLst>
                                          <p:attrName>ppt_h</p:attrName>
                                        </p:attrNameLst>
                                      </p:cBhvr>
                                      <p:tavLst>
                                        <p:tav tm="0">
                                          <p:val>
                                            <p:strVal val="#ppt_h"/>
                                          </p:val>
                                        </p:tav>
                                        <p:tav tm="100000">
                                          <p:val>
                                            <p:strVal val="#ppt_h"/>
                                          </p:val>
                                        </p:tav>
                                      </p:tavLst>
                                    </p:anim>
                                  </p:childTnLst>
                                </p:cTn>
                              </p:par>
                            </p:childTnLst>
                          </p:cTn>
                        </p:par>
                        <p:par>
                          <p:cTn id="56" fill="hold">
                            <p:stCondLst>
                              <p:cond delay="3000"/>
                            </p:stCondLst>
                            <p:childTnLst>
                              <p:par>
                                <p:cTn id="57" presetID="8" presetClass="emph" presetSubtype="0" fill="hold" grpId="2" nodeType="afterEffect">
                                  <p:stCondLst>
                                    <p:cond delay="0"/>
                                  </p:stCondLst>
                                  <p:childTnLst>
                                    <p:animRot by="10800000">
                                      <p:cBhvr>
                                        <p:cTn id="58" dur="3000" fill="hold"/>
                                        <p:tgtEl>
                                          <p:spTgt spid="6"/>
                                        </p:tgtEl>
                                        <p:attrNameLst>
                                          <p:attrName>r</p:attrName>
                                        </p:attrNameLst>
                                      </p:cBhvr>
                                    </p:animRot>
                                  </p:childTnLst>
                                </p:cTn>
                              </p:par>
                              <p:par>
                                <p:cTn id="59" presetID="8" presetClass="emph" presetSubtype="0" fill="hold" grpId="2" nodeType="withEffect">
                                  <p:stCondLst>
                                    <p:cond delay="0"/>
                                  </p:stCondLst>
                                  <p:childTnLst>
                                    <p:animRot by="10800000">
                                      <p:cBhvr>
                                        <p:cTn id="60" dur="3000" fill="hold"/>
                                        <p:tgtEl>
                                          <p:spTgt spid="7"/>
                                        </p:tgtEl>
                                        <p:attrNameLst>
                                          <p:attrName>r</p:attrName>
                                        </p:attrNameLst>
                                      </p:cBhvr>
                                    </p:animRot>
                                  </p:childTnLst>
                                </p:cTn>
                              </p:par>
                              <p:par>
                                <p:cTn id="61" presetID="8" presetClass="emph" presetSubtype="0" fill="hold" grpId="2" nodeType="withEffect">
                                  <p:stCondLst>
                                    <p:cond delay="0"/>
                                  </p:stCondLst>
                                  <p:childTnLst>
                                    <p:animRot by="10800000">
                                      <p:cBhvr>
                                        <p:cTn id="62" dur="3000" fill="hold"/>
                                        <p:tgtEl>
                                          <p:spTgt spid="9"/>
                                        </p:tgtEl>
                                        <p:attrNameLst>
                                          <p:attrName>r</p:attrName>
                                        </p:attrNameLst>
                                      </p:cBhvr>
                                    </p:animRot>
                                  </p:childTnLst>
                                </p:cTn>
                              </p:par>
                              <p:par>
                                <p:cTn id="63" presetID="8" presetClass="emph" presetSubtype="0" fill="hold" grpId="2" nodeType="withEffect">
                                  <p:stCondLst>
                                    <p:cond delay="0"/>
                                  </p:stCondLst>
                                  <p:childTnLst>
                                    <p:animRot by="-10800000">
                                      <p:cBhvr>
                                        <p:cTn id="64" dur="3000" fill="hold"/>
                                        <p:tgtEl>
                                          <p:spTgt spid="5"/>
                                        </p:tgtEl>
                                        <p:attrNameLst>
                                          <p:attrName>r</p:attrName>
                                        </p:attrNameLst>
                                      </p:cBhvr>
                                    </p:animRot>
                                  </p:childTnLst>
                                </p:cTn>
                              </p:par>
                              <p:par>
                                <p:cTn id="65" presetID="8" presetClass="emph" presetSubtype="0" fill="hold" grpId="2" nodeType="withEffect">
                                  <p:stCondLst>
                                    <p:cond delay="0"/>
                                  </p:stCondLst>
                                  <p:childTnLst>
                                    <p:animRot by="-10800000">
                                      <p:cBhvr>
                                        <p:cTn id="66" dur="3000" fill="hold"/>
                                        <p:tgtEl>
                                          <p:spTgt spid="8"/>
                                        </p:tgtEl>
                                        <p:attrNameLst>
                                          <p:attrName>r</p:attrName>
                                        </p:attrNameLst>
                                      </p:cBhvr>
                                    </p:animRot>
                                  </p:childTnLst>
                                </p:cTn>
                              </p:par>
                              <p:par>
                                <p:cTn id="67" presetID="8" presetClass="emph" presetSubtype="0" fill="hold" grpId="2" nodeType="withEffect">
                                  <p:stCondLst>
                                    <p:cond delay="0"/>
                                  </p:stCondLst>
                                  <p:childTnLst>
                                    <p:animRot by="-10800000">
                                      <p:cBhvr>
                                        <p:cTn id="68" dur="3000" fill="hold"/>
                                        <p:tgtEl>
                                          <p:spTgt spid="10"/>
                                        </p:tgtEl>
                                        <p:attrNameLst>
                                          <p:attrName>r</p:attrName>
                                        </p:attrNameLst>
                                      </p:cBhvr>
                                    </p:animRot>
                                  </p:childTnLst>
                                </p:cTn>
                              </p:par>
                              <p:par>
                                <p:cTn id="69" presetID="2" presetClass="exit" presetSubtype="2" fill="hold" grpId="3" nodeType="with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1+ppt_w/2"/>
                                          </p:val>
                                        </p:tav>
                                      </p:tavLst>
                                    </p:anim>
                                    <p:anim calcmode="lin" valueType="num">
                                      <p:cBhvr additive="base">
                                        <p:cTn id="71" dur="3000"/>
                                        <p:tgtEl>
                                          <p:spTgt spid="6"/>
                                        </p:tgtEl>
                                        <p:attrNameLst>
                                          <p:attrName>ppt_y</p:attrName>
                                        </p:attrNameLst>
                                      </p:cBhvr>
                                      <p:tavLst>
                                        <p:tav tm="0">
                                          <p:val>
                                            <p:strVal val="ppt_y"/>
                                          </p:val>
                                        </p:tav>
                                        <p:tav tm="100000">
                                          <p:val>
                                            <p:strVal val="ppt_y"/>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2" fill="hold" grpId="3"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1+ppt_w/2"/>
                                          </p:val>
                                        </p:tav>
                                      </p:tavLst>
                                    </p:anim>
                                    <p:anim calcmode="lin" valueType="num">
                                      <p:cBhvr additive="base">
                                        <p:cTn id="75" dur="3000"/>
                                        <p:tgtEl>
                                          <p:spTgt spid="7"/>
                                        </p:tgtEl>
                                        <p:attrNameLst>
                                          <p:attrName>ppt_y</p:attrName>
                                        </p:attrNameLst>
                                      </p:cBhvr>
                                      <p:tavLst>
                                        <p:tav tm="0">
                                          <p:val>
                                            <p:strVal val="ppt_y"/>
                                          </p:val>
                                        </p:tav>
                                        <p:tav tm="100000">
                                          <p:val>
                                            <p:strVal val="ppt_y"/>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2" fill="hold" grpId="3" nodeType="withEffect">
                                  <p:stCondLst>
                                    <p:cond delay="0"/>
                                  </p:stCondLst>
                                  <p:childTnLst>
                                    <p:anim calcmode="lin" valueType="num">
                                      <p:cBhvr additive="base">
                                        <p:cTn id="78" dur="3000"/>
                                        <p:tgtEl>
                                          <p:spTgt spid="9"/>
                                        </p:tgtEl>
                                        <p:attrNameLst>
                                          <p:attrName>ppt_x</p:attrName>
                                        </p:attrNameLst>
                                      </p:cBhvr>
                                      <p:tavLst>
                                        <p:tav tm="0">
                                          <p:val>
                                            <p:strVal val="ppt_x"/>
                                          </p:val>
                                        </p:tav>
                                        <p:tav tm="100000">
                                          <p:val>
                                            <p:strVal val="1+ppt_w/2"/>
                                          </p:val>
                                        </p:tav>
                                      </p:tavLst>
                                    </p:anim>
                                    <p:anim calcmode="lin" valueType="num">
                                      <p:cBhvr additive="base">
                                        <p:cTn id="79" dur="3000"/>
                                        <p:tgtEl>
                                          <p:spTgt spid="9"/>
                                        </p:tgtEl>
                                        <p:attrNameLst>
                                          <p:attrName>ppt_y</p:attrName>
                                        </p:attrNameLst>
                                      </p:cBhvr>
                                      <p:tavLst>
                                        <p:tav tm="0">
                                          <p:val>
                                            <p:strVal val="ppt_y"/>
                                          </p:val>
                                        </p:tav>
                                        <p:tav tm="100000">
                                          <p:val>
                                            <p:strVal val="ppt_y"/>
                                          </p:val>
                                        </p:tav>
                                      </p:tavLst>
                                    </p:anim>
                                    <p:set>
                                      <p:cBhvr>
                                        <p:cTn id="80" dur="1" fill="hold">
                                          <p:stCondLst>
                                            <p:cond delay="2999"/>
                                          </p:stCondLst>
                                        </p:cTn>
                                        <p:tgtEl>
                                          <p:spTgt spid="9"/>
                                        </p:tgtEl>
                                        <p:attrNameLst>
                                          <p:attrName>style.visibility</p:attrName>
                                        </p:attrNameLst>
                                      </p:cBhvr>
                                      <p:to>
                                        <p:strVal val="hidden"/>
                                      </p:to>
                                    </p:set>
                                  </p:childTnLst>
                                </p:cTn>
                              </p:par>
                              <p:par>
                                <p:cTn id="81" presetID="2" presetClass="exit" presetSubtype="8" fill="hold" grpId="3" nodeType="with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0-ppt_w/2"/>
                                          </p:val>
                                        </p:tav>
                                      </p:tavLst>
                                    </p:anim>
                                    <p:anim calcmode="lin" valueType="num">
                                      <p:cBhvr additive="base">
                                        <p:cTn id="83" dur="3000"/>
                                        <p:tgtEl>
                                          <p:spTgt spid="5"/>
                                        </p:tgtEl>
                                        <p:attrNameLst>
                                          <p:attrName>ppt_y</p:attrName>
                                        </p:attrNameLst>
                                      </p:cBhvr>
                                      <p:tavLst>
                                        <p:tav tm="0">
                                          <p:val>
                                            <p:strVal val="ppt_y"/>
                                          </p:val>
                                        </p:tav>
                                        <p:tav tm="100000">
                                          <p:val>
                                            <p:strVal val="ppt_y"/>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8" fill="hold" grpId="3"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0-ppt_w/2"/>
                                          </p:val>
                                        </p:tav>
                                      </p:tavLst>
                                    </p:anim>
                                    <p:anim calcmode="lin" valueType="num">
                                      <p:cBhvr additive="base">
                                        <p:cTn id="87" dur="3000"/>
                                        <p:tgtEl>
                                          <p:spTgt spid="8"/>
                                        </p:tgtEl>
                                        <p:attrNameLst>
                                          <p:attrName>ppt_y</p:attrName>
                                        </p:attrNameLst>
                                      </p:cBhvr>
                                      <p:tavLst>
                                        <p:tav tm="0">
                                          <p:val>
                                            <p:strVal val="ppt_y"/>
                                          </p:val>
                                        </p:tav>
                                        <p:tav tm="100000">
                                          <p:val>
                                            <p:strVal val="ppt_y"/>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8" fill="hold" grpId="3"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0-ppt_w/2"/>
                                          </p:val>
                                        </p:tav>
                                      </p:tavLst>
                                    </p:anim>
                                    <p:anim calcmode="lin" valueType="num">
                                      <p:cBhvr additive="base">
                                        <p:cTn id="91" dur="3000"/>
                                        <p:tgtEl>
                                          <p:spTgt spid="10"/>
                                        </p:tgtEl>
                                        <p:attrNameLst>
                                          <p:attrName>ppt_y</p:attrName>
                                        </p:attrNameLst>
                                      </p:cBhvr>
                                      <p:tavLst>
                                        <p:tav tm="0">
                                          <p:val>
                                            <p:strVal val="ppt_y"/>
                                          </p:val>
                                        </p:tav>
                                        <p:tav tm="100000">
                                          <p:val>
                                            <p:strVal val="ppt_y"/>
                                          </p:val>
                                        </p:tav>
                                      </p:tavLst>
                                    </p:anim>
                                    <p:set>
                                      <p:cBhvr>
                                        <p:cTn id="92" dur="1" fill="hold">
                                          <p:stCondLst>
                                            <p:cond delay="2999"/>
                                          </p:stCondLst>
                                        </p:cTn>
                                        <p:tgtEl>
                                          <p:spTgt spid="10"/>
                                        </p:tgtEl>
                                        <p:attrNameLst>
                                          <p:attrName>style.visibility</p:attrName>
                                        </p:attrNameLst>
                                      </p:cBhvr>
                                      <p:to>
                                        <p:strVal val="hidden"/>
                                      </p:to>
                                    </p:set>
                                  </p:childTnLst>
                                </p:cTn>
                              </p:par>
                              <p:par>
                                <p:cTn id="93" presetID="23" presetClass="entr" presetSubtype="272"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 calcmode="lin" valueType="num">
                                      <p:cBhvr>
                                        <p:cTn id="95" dur="3000" fill="hold"/>
                                        <p:tgtEl>
                                          <p:spTgt spid="4"/>
                                        </p:tgtEl>
                                        <p:attrNameLst>
                                          <p:attrName>ppt_w</p:attrName>
                                        </p:attrNameLst>
                                      </p:cBhvr>
                                      <p:tavLst>
                                        <p:tav tm="0">
                                          <p:val>
                                            <p:strVal val="2/3*#ppt_w"/>
                                          </p:val>
                                        </p:tav>
                                        <p:tav tm="100000">
                                          <p:val>
                                            <p:strVal val="#ppt_w"/>
                                          </p:val>
                                        </p:tav>
                                      </p:tavLst>
                                    </p:anim>
                                    <p:anim calcmode="lin" valueType="num">
                                      <p:cBhvr>
                                        <p:cTn id="96" dur="3000" fill="hold"/>
                                        <p:tgtEl>
                                          <p:spTgt spid="4"/>
                                        </p:tgtEl>
                                        <p:attrNameLst>
                                          <p:attrName>ppt_h</p:attrName>
                                        </p:attrNameLst>
                                      </p:cBhvr>
                                      <p:tavLst>
                                        <p:tav tm="0">
                                          <p:val>
                                            <p:strVal val="2/3*#ppt_h"/>
                                          </p:val>
                                        </p:tav>
                                        <p:tav tm="100000">
                                          <p:val>
                                            <p:strVal val="#ppt_h"/>
                                          </p:val>
                                        </p:tav>
                                      </p:tavLst>
                                    </p:anim>
                                  </p:childTnLst>
                                </p:cTn>
                              </p:par>
                              <p:par>
                                <p:cTn id="97" presetID="16" presetClass="entr" presetSubtype="37"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Effect transition="in" filter="barn(outVertical)">
                                      <p:cBhvr>
                                        <p:cTn id="9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17.jpg"/>
          <p:cNvPicPr>
            <a:picLocks noGrp="1" noChangeAspect="1"/>
          </p:cNvPicPr>
          <p:nvPr>
            <p:ph idx="1"/>
          </p:nvPr>
        </p:nvPicPr>
        <p:blipFill>
          <a:blip r:embed="rId2"/>
          <a:stretch>
            <a:fillRect/>
          </a:stretch>
        </p:blipFill>
        <p:spPr>
          <a:xfrm>
            <a:off x="0" y="0"/>
            <a:ext cx="9144000" cy="6858000"/>
          </a:xfrm>
        </p:spPr>
      </p:pic>
      <p:sp>
        <p:nvSpPr>
          <p:cNvPr id="5" name="4 Lágrima"/>
          <p:cNvSpPr/>
          <p:nvPr/>
        </p:nvSpPr>
        <p:spPr>
          <a:xfrm>
            <a:off x="3143239" y="3357561"/>
            <a:ext cx="1628780" cy="1571636"/>
          </a:xfrm>
          <a:prstGeom prst="teardrop">
            <a:avLst/>
          </a:prstGeom>
          <a:gradFill flip="none" rotWithShape="1">
            <a:gsLst>
              <a:gs pos="49000">
                <a:srgbClr val="C00000">
                  <a:shade val="30000"/>
                  <a:satMod val="115000"/>
                  <a:alpha val="44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0622410">
            <a:off x="4754366" y="1755491"/>
            <a:ext cx="1628780" cy="1571636"/>
          </a:xfrm>
          <a:prstGeom prst="teardrop">
            <a:avLst/>
          </a:prstGeom>
          <a:gradFill flip="none" rotWithShape="1">
            <a:gsLst>
              <a:gs pos="49000">
                <a:srgbClr val="C00000">
                  <a:shade val="30000"/>
                  <a:satMod val="115000"/>
                  <a:alpha val="44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5220159">
            <a:off x="3168795" y="1795156"/>
            <a:ext cx="1628780" cy="1571636"/>
          </a:xfrm>
          <a:prstGeom prst="teardrop">
            <a:avLst/>
          </a:prstGeom>
          <a:gradFill flip="none" rotWithShape="1">
            <a:gsLst>
              <a:gs pos="49000">
                <a:srgbClr val="C00000">
                  <a:shade val="30000"/>
                  <a:satMod val="115000"/>
                  <a:alpha val="44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200000">
            <a:off x="4678899" y="3291670"/>
            <a:ext cx="1614798" cy="1571636"/>
          </a:xfrm>
          <a:prstGeom prst="teardrop">
            <a:avLst/>
          </a:prstGeom>
          <a:gradFill flip="none" rotWithShape="1">
            <a:gsLst>
              <a:gs pos="49000">
                <a:srgbClr val="C00000">
                  <a:shade val="30000"/>
                  <a:satMod val="115000"/>
                  <a:alpha val="44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163480">
            <a:off x="2668730" y="1366528"/>
            <a:ext cx="1628780" cy="1571636"/>
          </a:xfrm>
          <a:prstGeom prst="teardrop">
            <a:avLst/>
          </a:prstGeom>
          <a:gradFill flip="none" rotWithShape="1">
            <a:gsLst>
              <a:gs pos="49000">
                <a:srgbClr val="C00000">
                  <a:shade val="30000"/>
                  <a:satMod val="115000"/>
                  <a:alpha val="44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622410">
            <a:off x="5182994" y="1255426"/>
            <a:ext cx="1628780" cy="1571636"/>
          </a:xfrm>
          <a:prstGeom prst="teardrop">
            <a:avLst/>
          </a:prstGeom>
          <a:gradFill flip="none" rotWithShape="1">
            <a:gsLst>
              <a:gs pos="49000">
                <a:srgbClr val="C00000">
                  <a:shade val="30000"/>
                  <a:satMod val="115000"/>
                  <a:alpha val="44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200000">
            <a:off x="5193361" y="3807771"/>
            <a:ext cx="1614798" cy="1571636"/>
          </a:xfrm>
          <a:prstGeom prst="teardrop">
            <a:avLst/>
          </a:prstGeom>
          <a:gradFill flip="none" rotWithShape="1">
            <a:gsLst>
              <a:gs pos="49000">
                <a:srgbClr val="C00000">
                  <a:shade val="30000"/>
                  <a:satMod val="115000"/>
                  <a:alpha val="44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a:off x="2643174" y="3857628"/>
            <a:ext cx="1628780" cy="1571636"/>
          </a:xfrm>
          <a:prstGeom prst="teardrop">
            <a:avLst/>
          </a:prstGeom>
          <a:gradFill flip="none" rotWithShape="1">
            <a:gsLst>
              <a:gs pos="49000">
                <a:srgbClr val="C00000">
                  <a:shade val="30000"/>
                  <a:satMod val="115000"/>
                  <a:alpha val="44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5163480">
            <a:off x="2097225" y="866461"/>
            <a:ext cx="1628780" cy="1571636"/>
          </a:xfrm>
          <a:prstGeom prst="teardrop">
            <a:avLst/>
          </a:prstGeom>
          <a:gradFill flip="none" rotWithShape="1">
            <a:gsLst>
              <a:gs pos="49000">
                <a:srgbClr val="C00000">
                  <a:shade val="30000"/>
                  <a:satMod val="115000"/>
                  <a:alpha val="44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0622410">
            <a:off x="5683059" y="755360"/>
            <a:ext cx="1628780" cy="1571636"/>
          </a:xfrm>
          <a:prstGeom prst="teardrop">
            <a:avLst/>
          </a:prstGeom>
          <a:gradFill flip="none" rotWithShape="1">
            <a:gsLst>
              <a:gs pos="49000">
                <a:srgbClr val="C00000">
                  <a:shade val="30000"/>
                  <a:satMod val="115000"/>
                  <a:alpha val="44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6200000">
            <a:off x="5764865" y="4450713"/>
            <a:ext cx="1614798" cy="1571636"/>
          </a:xfrm>
          <a:prstGeom prst="teardrop">
            <a:avLst/>
          </a:prstGeom>
          <a:gradFill flip="none" rotWithShape="1">
            <a:gsLst>
              <a:gs pos="49000">
                <a:srgbClr val="C00000">
                  <a:shade val="30000"/>
                  <a:satMod val="115000"/>
                  <a:alpha val="44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a:off x="2000232" y="4500570"/>
            <a:ext cx="1628780" cy="1571636"/>
          </a:xfrm>
          <a:prstGeom prst="teardrop">
            <a:avLst/>
          </a:prstGeom>
          <a:gradFill flip="none" rotWithShape="1">
            <a:gsLst>
              <a:gs pos="49000">
                <a:srgbClr val="C00000">
                  <a:shade val="30000"/>
                  <a:satMod val="115000"/>
                  <a:alpha val="44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7"/>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9"/>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3"/>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0"/>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4"/>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8"/>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1"/>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5"/>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5"/>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2"/>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6"/>
                                        </p:tgtEl>
                                        <p:attrNameLst>
                                          <p:attrName>r</p:attrName>
                                        </p:attrNameLst>
                                      </p:cBhvr>
                                    </p:animRot>
                                  </p:childTnLst>
                                </p:cTn>
                              </p:par>
                            </p:childTnLst>
                          </p:cTn>
                        </p:par>
                        <p:par>
                          <p:cTn id="80" fill="hold">
                            <p:stCondLst>
                              <p:cond delay="3000"/>
                            </p:stCondLst>
                            <p:childTnLst>
                              <p:par>
                                <p:cTn id="81" presetID="2" presetClass="exit" presetSubtype="6" fill="hold" grpId="2" nodeType="after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1+ppt_w/2"/>
                                          </p:val>
                                        </p:tav>
                                      </p:tavLst>
                                    </p:anim>
                                    <p:anim calcmode="lin" valueType="num">
                                      <p:cBhvr additive="base">
                                        <p:cTn id="83" dur="3000"/>
                                        <p:tgtEl>
                                          <p:spTgt spid="7"/>
                                        </p:tgtEl>
                                        <p:attrNameLst>
                                          <p:attrName>ppt_y</p:attrName>
                                        </p:attrNameLst>
                                      </p:cBhvr>
                                      <p:tavLst>
                                        <p:tav tm="0">
                                          <p:val>
                                            <p:strVal val="ppt_y"/>
                                          </p:val>
                                        </p:tav>
                                        <p:tav tm="100000">
                                          <p:val>
                                            <p:strVal val="1+ppt_h/2"/>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6" fill="hold" grpId="2"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1+ppt_w/2"/>
                                          </p:val>
                                        </p:tav>
                                      </p:tavLst>
                                    </p:anim>
                                    <p:anim calcmode="lin" valueType="num">
                                      <p:cBhvr additive="base">
                                        <p:cTn id="87" dur="3000"/>
                                        <p:tgtEl>
                                          <p:spTgt spid="9"/>
                                        </p:tgtEl>
                                        <p:attrNameLst>
                                          <p:attrName>ppt_y</p:attrName>
                                        </p:attrNameLst>
                                      </p:cBhvr>
                                      <p:tavLst>
                                        <p:tav tm="0">
                                          <p:val>
                                            <p:strVal val="ppt_y"/>
                                          </p:val>
                                        </p:tav>
                                        <p:tav tm="100000">
                                          <p:val>
                                            <p:strVal val="1+ppt_h/2"/>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13"/>
                                        </p:tgtEl>
                                        <p:attrNameLst>
                                          <p:attrName>ppt_x</p:attrName>
                                        </p:attrNameLst>
                                      </p:cBhvr>
                                      <p:tavLst>
                                        <p:tav tm="0">
                                          <p:val>
                                            <p:strVal val="ppt_x"/>
                                          </p:val>
                                        </p:tav>
                                        <p:tav tm="100000">
                                          <p:val>
                                            <p:strVal val="1+ppt_w/2"/>
                                          </p:val>
                                        </p:tav>
                                      </p:tavLst>
                                    </p:anim>
                                    <p:anim calcmode="lin" valueType="num">
                                      <p:cBhvr additive="base">
                                        <p:cTn id="91" dur="3000"/>
                                        <p:tgtEl>
                                          <p:spTgt spid="13"/>
                                        </p:tgtEl>
                                        <p:attrNameLst>
                                          <p:attrName>ppt_y</p:attrName>
                                        </p:attrNameLst>
                                      </p:cBhvr>
                                      <p:tavLst>
                                        <p:tav tm="0">
                                          <p:val>
                                            <p:strVal val="ppt_y"/>
                                          </p:val>
                                        </p:tav>
                                        <p:tav tm="100000">
                                          <p:val>
                                            <p:strVal val="1+ppt_h/2"/>
                                          </p:val>
                                        </p:tav>
                                      </p:tavLst>
                                    </p:anim>
                                    <p:set>
                                      <p:cBhvr>
                                        <p:cTn id="92" dur="1" fill="hold">
                                          <p:stCondLst>
                                            <p:cond delay="2999"/>
                                          </p:stCondLst>
                                        </p:cTn>
                                        <p:tgtEl>
                                          <p:spTgt spid="13"/>
                                        </p:tgtEl>
                                        <p:attrNameLst>
                                          <p:attrName>style.visibility</p:attrName>
                                        </p:attrNameLst>
                                      </p:cBhvr>
                                      <p:to>
                                        <p:strVal val="hidden"/>
                                      </p:to>
                                    </p:set>
                                  </p:childTnLst>
                                </p:cTn>
                              </p:par>
                              <p:par>
                                <p:cTn id="93" presetID="2" presetClass="exit" presetSubtype="12" fill="hold" grpId="2"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0-ppt_w/2"/>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12" fill="hold" grpId="2"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0-ppt_w/2"/>
                                          </p:val>
                                        </p:tav>
                                      </p:tavLst>
                                    </p:anim>
                                    <p:anim calcmode="lin" valueType="num">
                                      <p:cBhvr additive="base">
                                        <p:cTn id="99" dur="3000"/>
                                        <p:tgtEl>
                                          <p:spTgt spid="10"/>
                                        </p:tgtEl>
                                        <p:attrNameLst>
                                          <p:attrName>ppt_y</p:attrName>
                                        </p:attrNameLst>
                                      </p:cBhvr>
                                      <p:tavLst>
                                        <p:tav tm="0">
                                          <p:val>
                                            <p:strVal val="ppt_y"/>
                                          </p:val>
                                        </p:tav>
                                        <p:tav tm="100000">
                                          <p:val>
                                            <p:strVal val="1+ppt_h/2"/>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12" fill="hold" grpId="2"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0-ppt_w/2"/>
                                          </p:val>
                                        </p:tav>
                                      </p:tavLst>
                                    </p:anim>
                                    <p:anim calcmode="lin" valueType="num">
                                      <p:cBhvr additive="base">
                                        <p:cTn id="103" dur="3000"/>
                                        <p:tgtEl>
                                          <p:spTgt spid="14"/>
                                        </p:tgtEl>
                                        <p:attrNameLst>
                                          <p:attrName>ppt_y</p:attrName>
                                        </p:attrNameLst>
                                      </p:cBhvr>
                                      <p:tavLst>
                                        <p:tav tm="0">
                                          <p:val>
                                            <p:strVal val="ppt_y"/>
                                          </p:val>
                                        </p:tav>
                                        <p:tav tm="100000">
                                          <p:val>
                                            <p:strVal val="1+ppt_h/2"/>
                                          </p:val>
                                        </p:tav>
                                      </p:tavLst>
                                    </p:anim>
                                    <p:set>
                                      <p:cBhvr>
                                        <p:cTn id="104" dur="1" fill="hold">
                                          <p:stCondLst>
                                            <p:cond delay="2999"/>
                                          </p:stCondLst>
                                        </p:cTn>
                                        <p:tgtEl>
                                          <p:spTgt spid="14"/>
                                        </p:tgtEl>
                                        <p:attrNameLst>
                                          <p:attrName>style.visibility</p:attrName>
                                        </p:attrNameLst>
                                      </p:cBhvr>
                                      <p:to>
                                        <p:strVal val="hidden"/>
                                      </p:to>
                                    </p:set>
                                  </p:childTnLst>
                                </p:cTn>
                              </p:par>
                              <p:par>
                                <p:cTn id="105" presetID="2" presetClass="exit" presetSubtype="3" fill="hold" grpId="2" nodeType="with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1+ppt_w/2"/>
                                          </p:val>
                                        </p:tav>
                                      </p:tavLst>
                                    </p:anim>
                                    <p:anim calcmode="lin" valueType="num">
                                      <p:cBhvr additive="base">
                                        <p:cTn id="107" dur="3000"/>
                                        <p:tgtEl>
                                          <p:spTgt spid="5"/>
                                        </p:tgtEl>
                                        <p:attrNameLst>
                                          <p:attrName>ppt_y</p:attrName>
                                        </p:attrNameLst>
                                      </p:cBhvr>
                                      <p:tavLst>
                                        <p:tav tm="0">
                                          <p:val>
                                            <p:strVal val="ppt_y"/>
                                          </p:val>
                                        </p:tav>
                                        <p:tav tm="100000">
                                          <p:val>
                                            <p:strVal val="0-ppt_h/2"/>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3" fill="hold" grpId="2"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1+ppt_w/2"/>
                                          </p:val>
                                        </p:tav>
                                      </p:tavLst>
                                    </p:anim>
                                    <p:anim calcmode="lin" valueType="num">
                                      <p:cBhvr additive="base">
                                        <p:cTn id="111" dur="3000"/>
                                        <p:tgtEl>
                                          <p:spTgt spid="12"/>
                                        </p:tgtEl>
                                        <p:attrNameLst>
                                          <p:attrName>ppt_y</p:attrName>
                                        </p:attrNameLst>
                                      </p:cBhvr>
                                      <p:tavLst>
                                        <p:tav tm="0">
                                          <p:val>
                                            <p:strVal val="ppt_y"/>
                                          </p:val>
                                        </p:tav>
                                        <p:tav tm="100000">
                                          <p:val>
                                            <p:strVal val="0-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 presetClass="exit" presetSubtype="3"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1+ppt_w/2"/>
                                          </p:val>
                                        </p:tav>
                                      </p:tavLst>
                                    </p:anim>
                                    <p:anim calcmode="lin" valueType="num">
                                      <p:cBhvr additive="base">
                                        <p:cTn id="115" dur="3000"/>
                                        <p:tgtEl>
                                          <p:spTgt spid="16"/>
                                        </p:tgtEl>
                                        <p:attrNameLst>
                                          <p:attrName>ppt_y</p:attrName>
                                        </p:attrNameLst>
                                      </p:cBhvr>
                                      <p:tavLst>
                                        <p:tav tm="0">
                                          <p:val>
                                            <p:strVal val="ppt_y"/>
                                          </p:val>
                                        </p:tav>
                                        <p:tav tm="100000">
                                          <p:val>
                                            <p:strVal val="0-ppt_h/2"/>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9" fill="hold" grpId="2"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0-ppt_w/2"/>
                                          </p:val>
                                        </p:tav>
                                      </p:tavLst>
                                    </p:anim>
                                    <p:anim calcmode="lin" valueType="num">
                                      <p:cBhvr additive="base">
                                        <p:cTn id="119" dur="3000"/>
                                        <p:tgtEl>
                                          <p:spTgt spid="8"/>
                                        </p:tgtEl>
                                        <p:attrNameLst>
                                          <p:attrName>ppt_y</p:attrName>
                                        </p:attrNameLst>
                                      </p:cBhvr>
                                      <p:tavLst>
                                        <p:tav tm="0">
                                          <p:val>
                                            <p:strVal val="ppt_y"/>
                                          </p:val>
                                        </p:tav>
                                        <p:tav tm="100000">
                                          <p:val>
                                            <p:strVal val="0-ppt_h/2"/>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9" fill="hold" grpId="2" nodeType="withEffect">
                                  <p:stCondLst>
                                    <p:cond delay="0"/>
                                  </p:stCondLst>
                                  <p:childTnLst>
                                    <p:anim calcmode="lin" valueType="num">
                                      <p:cBhvr additive="base">
                                        <p:cTn id="122" dur="3000"/>
                                        <p:tgtEl>
                                          <p:spTgt spid="11"/>
                                        </p:tgtEl>
                                        <p:attrNameLst>
                                          <p:attrName>ppt_x</p:attrName>
                                        </p:attrNameLst>
                                      </p:cBhvr>
                                      <p:tavLst>
                                        <p:tav tm="0">
                                          <p:val>
                                            <p:strVal val="ppt_x"/>
                                          </p:val>
                                        </p:tav>
                                        <p:tav tm="100000">
                                          <p:val>
                                            <p:strVal val="0-ppt_w/2"/>
                                          </p:val>
                                        </p:tav>
                                      </p:tavLst>
                                    </p:anim>
                                    <p:anim calcmode="lin" valueType="num">
                                      <p:cBhvr additive="base">
                                        <p:cTn id="123" dur="3000"/>
                                        <p:tgtEl>
                                          <p:spTgt spid="11"/>
                                        </p:tgtEl>
                                        <p:attrNameLst>
                                          <p:attrName>ppt_y</p:attrName>
                                        </p:attrNameLst>
                                      </p:cBhvr>
                                      <p:tavLst>
                                        <p:tav tm="0">
                                          <p:val>
                                            <p:strVal val="ppt_y"/>
                                          </p:val>
                                        </p:tav>
                                        <p:tav tm="100000">
                                          <p:val>
                                            <p:strVal val="0-ppt_h/2"/>
                                          </p:val>
                                        </p:tav>
                                      </p:tavLst>
                                    </p:anim>
                                    <p:set>
                                      <p:cBhvr>
                                        <p:cTn id="124" dur="1" fill="hold">
                                          <p:stCondLst>
                                            <p:cond delay="2999"/>
                                          </p:stCondLst>
                                        </p:cTn>
                                        <p:tgtEl>
                                          <p:spTgt spid="11"/>
                                        </p:tgtEl>
                                        <p:attrNameLst>
                                          <p:attrName>style.visibility</p:attrName>
                                        </p:attrNameLst>
                                      </p:cBhvr>
                                      <p:to>
                                        <p:strVal val="hidden"/>
                                      </p:to>
                                    </p:set>
                                  </p:childTnLst>
                                </p:cTn>
                              </p:par>
                              <p:par>
                                <p:cTn id="125" presetID="2" presetClass="exit" presetSubtype="9" fill="hold" grpId="2" nodeType="withEffect">
                                  <p:stCondLst>
                                    <p:cond delay="0"/>
                                  </p:stCondLst>
                                  <p:childTnLst>
                                    <p:anim calcmode="lin" valueType="num">
                                      <p:cBhvr additive="base">
                                        <p:cTn id="126" dur="3000"/>
                                        <p:tgtEl>
                                          <p:spTgt spid="15"/>
                                        </p:tgtEl>
                                        <p:attrNameLst>
                                          <p:attrName>ppt_x</p:attrName>
                                        </p:attrNameLst>
                                      </p:cBhvr>
                                      <p:tavLst>
                                        <p:tav tm="0">
                                          <p:val>
                                            <p:strVal val="ppt_x"/>
                                          </p:val>
                                        </p:tav>
                                        <p:tav tm="100000">
                                          <p:val>
                                            <p:strVal val="0-ppt_w/2"/>
                                          </p:val>
                                        </p:tav>
                                      </p:tavLst>
                                    </p:anim>
                                    <p:anim calcmode="lin" valueType="num">
                                      <p:cBhvr additive="base">
                                        <p:cTn id="127" dur="3000"/>
                                        <p:tgtEl>
                                          <p:spTgt spid="15"/>
                                        </p:tgtEl>
                                        <p:attrNameLst>
                                          <p:attrName>ppt_y</p:attrName>
                                        </p:attrNameLst>
                                      </p:cBhvr>
                                      <p:tavLst>
                                        <p:tav tm="0">
                                          <p:val>
                                            <p:strVal val="ppt_y"/>
                                          </p:val>
                                        </p:tav>
                                        <p:tav tm="100000">
                                          <p:val>
                                            <p:strVal val="0-ppt_h/2"/>
                                          </p:val>
                                        </p:tav>
                                      </p:tavLst>
                                    </p:anim>
                                    <p:set>
                                      <p:cBhvr>
                                        <p:cTn id="128" dur="1" fill="hold">
                                          <p:stCondLst>
                                            <p:cond delay="2999"/>
                                          </p:stCondLst>
                                        </p:cTn>
                                        <p:tgtEl>
                                          <p:spTgt spid="15"/>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2/3*#ppt_w"/>
                                          </p:val>
                                        </p:tav>
                                        <p:tav tm="100000">
                                          <p:val>
                                            <p:strVal val="#ppt_w"/>
                                          </p:val>
                                        </p:tav>
                                      </p:tavLst>
                                    </p:anim>
                                    <p:anim calcmode="lin" valueType="num">
                                      <p:cBhvr>
                                        <p:cTn id="132" dur="3000" fill="hold"/>
                                        <p:tgtEl>
                                          <p:spTgt spid="4"/>
                                        </p:tgtEl>
                                        <p:attrNameLst>
                                          <p:attrName>ppt_h</p:attrName>
                                        </p:attrNameLst>
                                      </p:cBhvr>
                                      <p:tavLst>
                                        <p:tav tm="0">
                                          <p:val>
                                            <p:strVal val="2/3*#ppt_h"/>
                                          </p:val>
                                        </p:tav>
                                        <p:tav tm="100000">
                                          <p:val>
                                            <p:strVal val="#ppt_h"/>
                                          </p:val>
                                        </p:tav>
                                      </p:tavLst>
                                    </p:anim>
                                  </p:childTnLst>
                                </p:cTn>
                              </p:par>
                              <p:par>
                                <p:cTn id="133" presetID="8" presetClass="entr" presetSubtype="3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diamond(out)">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12.jpg"/>
          <p:cNvPicPr>
            <a:picLocks noGrp="1" noChangeAspect="1"/>
          </p:cNvPicPr>
          <p:nvPr>
            <p:ph idx="1"/>
          </p:nvPr>
        </p:nvPicPr>
        <p:blipFill>
          <a:blip r:embed="rId2"/>
          <a:stretch>
            <a:fillRect/>
          </a:stretch>
        </p:blipFill>
        <p:spPr>
          <a:xfrm>
            <a:off x="0" y="11140"/>
            <a:ext cx="9144000" cy="6835719"/>
          </a:xfrm>
        </p:spPr>
      </p:pic>
      <p:sp>
        <p:nvSpPr>
          <p:cNvPr id="5" name="4 Doble onda"/>
          <p:cNvSpPr/>
          <p:nvPr/>
        </p:nvSpPr>
        <p:spPr>
          <a:xfrm rot="5400000">
            <a:off x="-1357354" y="2857496"/>
            <a:ext cx="3000396" cy="1000132"/>
          </a:xfrm>
          <a:prstGeom prst="doubleWave">
            <a:avLst>
              <a:gd name="adj1" fmla="val 12500"/>
              <a:gd name="adj2" fmla="val 0"/>
            </a:avLst>
          </a:prstGeom>
          <a:gradFill flip="none" rotWithShape="1">
            <a:gsLst>
              <a:gs pos="0">
                <a:schemeClr val="accent6">
                  <a:lumMod val="50000"/>
                </a:schemeClr>
              </a:gs>
              <a:gs pos="64999">
                <a:srgbClr val="F0EBD5"/>
              </a:gs>
              <a:gs pos="100000">
                <a:srgbClr val="D1C39F"/>
              </a:gs>
            </a:gsLst>
            <a:lin ang="162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oble onda"/>
          <p:cNvSpPr/>
          <p:nvPr/>
        </p:nvSpPr>
        <p:spPr>
          <a:xfrm rot="5400000">
            <a:off x="-643006" y="2857496"/>
            <a:ext cx="3000396" cy="1000132"/>
          </a:xfrm>
          <a:prstGeom prst="doubleWave">
            <a:avLst>
              <a:gd name="adj1" fmla="val 12500"/>
              <a:gd name="adj2" fmla="val 0"/>
            </a:avLst>
          </a:prstGeom>
          <a:gradFill flip="none" rotWithShape="1">
            <a:gsLst>
              <a:gs pos="0">
                <a:schemeClr val="accent6">
                  <a:lumMod val="50000"/>
                </a:schemeClr>
              </a:gs>
              <a:gs pos="64999">
                <a:srgbClr val="F0EBD5"/>
              </a:gs>
              <a:gs pos="100000">
                <a:srgbClr val="D1C39F"/>
              </a:gs>
            </a:gsLst>
            <a:lin ang="162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oble onda"/>
          <p:cNvSpPr/>
          <p:nvPr/>
        </p:nvSpPr>
        <p:spPr>
          <a:xfrm rot="5400000">
            <a:off x="71374" y="2857496"/>
            <a:ext cx="3000396" cy="1000132"/>
          </a:xfrm>
          <a:prstGeom prst="doubleWave">
            <a:avLst>
              <a:gd name="adj1" fmla="val 12500"/>
              <a:gd name="adj2" fmla="val 0"/>
            </a:avLst>
          </a:prstGeom>
          <a:gradFill flip="none" rotWithShape="1">
            <a:gsLst>
              <a:gs pos="0">
                <a:schemeClr val="accent6">
                  <a:lumMod val="50000"/>
                </a:schemeClr>
              </a:gs>
              <a:gs pos="64999">
                <a:srgbClr val="F0EBD5"/>
              </a:gs>
              <a:gs pos="100000">
                <a:srgbClr val="D1C39F"/>
              </a:gs>
            </a:gsLst>
            <a:lin ang="162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oble onda"/>
          <p:cNvSpPr/>
          <p:nvPr/>
        </p:nvSpPr>
        <p:spPr>
          <a:xfrm rot="5400000">
            <a:off x="785722" y="2857496"/>
            <a:ext cx="3000396" cy="1000132"/>
          </a:xfrm>
          <a:prstGeom prst="doubleWave">
            <a:avLst>
              <a:gd name="adj1" fmla="val 12500"/>
              <a:gd name="adj2" fmla="val 0"/>
            </a:avLst>
          </a:prstGeom>
          <a:gradFill flip="none" rotWithShape="1">
            <a:gsLst>
              <a:gs pos="0">
                <a:schemeClr val="accent6">
                  <a:lumMod val="50000"/>
                </a:schemeClr>
              </a:gs>
              <a:gs pos="64999">
                <a:srgbClr val="F0EBD5"/>
              </a:gs>
              <a:gs pos="100000">
                <a:srgbClr val="D1C39F"/>
              </a:gs>
            </a:gsLst>
            <a:lin ang="162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oble onda"/>
          <p:cNvSpPr/>
          <p:nvPr/>
        </p:nvSpPr>
        <p:spPr>
          <a:xfrm rot="5400000">
            <a:off x="1500166" y="2857496"/>
            <a:ext cx="3000396" cy="1000132"/>
          </a:xfrm>
          <a:prstGeom prst="doubleWave">
            <a:avLst>
              <a:gd name="adj1" fmla="val 12500"/>
              <a:gd name="adj2" fmla="val 0"/>
            </a:avLst>
          </a:prstGeom>
          <a:gradFill flip="none" rotWithShape="1">
            <a:gsLst>
              <a:gs pos="0">
                <a:schemeClr val="accent6">
                  <a:lumMod val="50000"/>
                </a:schemeClr>
              </a:gs>
              <a:gs pos="64999">
                <a:srgbClr val="F0EBD5"/>
              </a:gs>
              <a:gs pos="100000">
                <a:srgbClr val="D1C39F"/>
              </a:gs>
            </a:gsLst>
            <a:lin ang="162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oble onda"/>
          <p:cNvSpPr/>
          <p:nvPr/>
        </p:nvSpPr>
        <p:spPr>
          <a:xfrm rot="5400000">
            <a:off x="2214514" y="2857496"/>
            <a:ext cx="3000396" cy="1000132"/>
          </a:xfrm>
          <a:prstGeom prst="doubleWave">
            <a:avLst>
              <a:gd name="adj1" fmla="val 12500"/>
              <a:gd name="adj2" fmla="val 0"/>
            </a:avLst>
          </a:prstGeom>
          <a:gradFill flip="none" rotWithShape="1">
            <a:gsLst>
              <a:gs pos="0">
                <a:schemeClr val="accent6">
                  <a:lumMod val="50000"/>
                </a:schemeClr>
              </a:gs>
              <a:gs pos="64999">
                <a:srgbClr val="F0EBD5"/>
              </a:gs>
              <a:gs pos="100000">
                <a:srgbClr val="D1C39F"/>
              </a:gs>
            </a:gsLst>
            <a:lin ang="162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oble onda"/>
          <p:cNvSpPr/>
          <p:nvPr/>
        </p:nvSpPr>
        <p:spPr>
          <a:xfrm rot="5400000">
            <a:off x="2928894" y="2857496"/>
            <a:ext cx="3000396" cy="1000132"/>
          </a:xfrm>
          <a:prstGeom prst="doubleWave">
            <a:avLst>
              <a:gd name="adj1" fmla="val 12500"/>
              <a:gd name="adj2" fmla="val 0"/>
            </a:avLst>
          </a:prstGeom>
          <a:gradFill flip="none" rotWithShape="1">
            <a:gsLst>
              <a:gs pos="0">
                <a:schemeClr val="accent6">
                  <a:lumMod val="50000"/>
                </a:schemeClr>
              </a:gs>
              <a:gs pos="64999">
                <a:srgbClr val="F0EBD5"/>
              </a:gs>
              <a:gs pos="100000">
                <a:srgbClr val="D1C39F"/>
              </a:gs>
            </a:gsLst>
            <a:lin ang="162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oble onda"/>
          <p:cNvSpPr/>
          <p:nvPr/>
        </p:nvSpPr>
        <p:spPr>
          <a:xfrm rot="5400000">
            <a:off x="3643242" y="2857496"/>
            <a:ext cx="3000396" cy="1000132"/>
          </a:xfrm>
          <a:prstGeom prst="doubleWave">
            <a:avLst>
              <a:gd name="adj1" fmla="val 12500"/>
              <a:gd name="adj2" fmla="val 0"/>
            </a:avLst>
          </a:prstGeom>
          <a:gradFill flip="none" rotWithShape="1">
            <a:gsLst>
              <a:gs pos="0">
                <a:schemeClr val="accent6">
                  <a:lumMod val="50000"/>
                </a:schemeClr>
              </a:gs>
              <a:gs pos="64999">
                <a:srgbClr val="F0EBD5"/>
              </a:gs>
              <a:gs pos="100000">
                <a:srgbClr val="D1C39F"/>
              </a:gs>
            </a:gsLst>
            <a:lin ang="162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oble onda"/>
          <p:cNvSpPr/>
          <p:nvPr/>
        </p:nvSpPr>
        <p:spPr>
          <a:xfrm rot="5400000">
            <a:off x="4357686" y="2857496"/>
            <a:ext cx="3000396" cy="1000132"/>
          </a:xfrm>
          <a:prstGeom prst="doubleWave">
            <a:avLst>
              <a:gd name="adj1" fmla="val 12500"/>
              <a:gd name="adj2" fmla="val 0"/>
            </a:avLst>
          </a:prstGeom>
          <a:gradFill flip="none" rotWithShape="1">
            <a:gsLst>
              <a:gs pos="0">
                <a:schemeClr val="accent6">
                  <a:lumMod val="50000"/>
                </a:schemeClr>
              </a:gs>
              <a:gs pos="64999">
                <a:srgbClr val="F0EBD5"/>
              </a:gs>
              <a:gs pos="100000">
                <a:srgbClr val="D1C39F"/>
              </a:gs>
            </a:gsLst>
            <a:lin ang="162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oble onda"/>
          <p:cNvSpPr/>
          <p:nvPr/>
        </p:nvSpPr>
        <p:spPr>
          <a:xfrm rot="5400000">
            <a:off x="5072034" y="2857496"/>
            <a:ext cx="3000396" cy="1000132"/>
          </a:xfrm>
          <a:prstGeom prst="doubleWave">
            <a:avLst>
              <a:gd name="adj1" fmla="val 12500"/>
              <a:gd name="adj2" fmla="val 0"/>
            </a:avLst>
          </a:prstGeom>
          <a:gradFill flip="none" rotWithShape="1">
            <a:gsLst>
              <a:gs pos="0">
                <a:schemeClr val="accent6">
                  <a:lumMod val="50000"/>
                </a:schemeClr>
              </a:gs>
              <a:gs pos="64999">
                <a:srgbClr val="F0EBD5"/>
              </a:gs>
              <a:gs pos="100000">
                <a:srgbClr val="D1C39F"/>
              </a:gs>
            </a:gsLst>
            <a:lin ang="162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oble onda"/>
          <p:cNvSpPr/>
          <p:nvPr/>
        </p:nvSpPr>
        <p:spPr>
          <a:xfrm rot="5400000">
            <a:off x="5786414" y="2857496"/>
            <a:ext cx="3000396" cy="1000132"/>
          </a:xfrm>
          <a:prstGeom prst="doubleWave">
            <a:avLst>
              <a:gd name="adj1" fmla="val 12500"/>
              <a:gd name="adj2" fmla="val 0"/>
            </a:avLst>
          </a:prstGeom>
          <a:gradFill flip="none" rotWithShape="1">
            <a:gsLst>
              <a:gs pos="0">
                <a:schemeClr val="accent6">
                  <a:lumMod val="50000"/>
                </a:schemeClr>
              </a:gs>
              <a:gs pos="64999">
                <a:srgbClr val="F0EBD5"/>
              </a:gs>
              <a:gs pos="100000">
                <a:srgbClr val="D1C39F"/>
              </a:gs>
            </a:gsLst>
            <a:lin ang="162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oble onda"/>
          <p:cNvSpPr/>
          <p:nvPr/>
        </p:nvSpPr>
        <p:spPr>
          <a:xfrm rot="5400000">
            <a:off x="6429356" y="2857496"/>
            <a:ext cx="3000396" cy="1000132"/>
          </a:xfrm>
          <a:prstGeom prst="doubleWave">
            <a:avLst>
              <a:gd name="adj1" fmla="val 12500"/>
              <a:gd name="adj2" fmla="val 0"/>
            </a:avLst>
          </a:prstGeom>
          <a:gradFill flip="none" rotWithShape="1">
            <a:gsLst>
              <a:gs pos="0">
                <a:schemeClr val="accent6">
                  <a:lumMod val="50000"/>
                </a:schemeClr>
              </a:gs>
              <a:gs pos="64999">
                <a:srgbClr val="F0EBD5"/>
              </a:gs>
              <a:gs pos="100000">
                <a:srgbClr val="D1C39F"/>
              </a:gs>
            </a:gsLst>
            <a:lin ang="162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Doble onda"/>
          <p:cNvSpPr/>
          <p:nvPr/>
        </p:nvSpPr>
        <p:spPr>
          <a:xfrm rot="5400000">
            <a:off x="7143736" y="2857496"/>
            <a:ext cx="3000396" cy="1000132"/>
          </a:xfrm>
          <a:prstGeom prst="doubleWave">
            <a:avLst>
              <a:gd name="adj1" fmla="val 12500"/>
              <a:gd name="adj2" fmla="val 0"/>
            </a:avLst>
          </a:prstGeom>
          <a:gradFill flip="none" rotWithShape="1">
            <a:gsLst>
              <a:gs pos="0">
                <a:schemeClr val="accent6">
                  <a:lumMod val="50000"/>
                </a:schemeClr>
              </a:gs>
              <a:gs pos="64999">
                <a:srgbClr val="F0EBD5"/>
              </a:gs>
              <a:gs pos="100000">
                <a:srgbClr val="D1C39F"/>
              </a:gs>
            </a:gsLst>
            <a:lin ang="162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p:cTn id="62" dur="3000" fill="hold"/>
                                        <p:tgtEl>
                                          <p:spTgt spid="5"/>
                                        </p:tgtEl>
                                        <p:attrNameLst>
                                          <p:attrName>ppt_w</p:attrName>
                                        </p:attrNameLst>
                                      </p:cBhvr>
                                      <p:tavLst>
                                        <p:tav tm="0" fmla="#ppt_w*sin(2.5*pi*$)">
                                          <p:val>
                                            <p:fltVal val="0"/>
                                          </p:val>
                                        </p:tav>
                                        <p:tav tm="100000">
                                          <p:val>
                                            <p:fltVal val="1"/>
                                          </p:val>
                                        </p:tav>
                                      </p:tavLst>
                                    </p:anim>
                                    <p:anim calcmode="lin" valueType="num">
                                      <p:cBhvr>
                                        <p:cTn id="63" dur="3000" fill="hold"/>
                                        <p:tgtEl>
                                          <p:spTgt spid="5"/>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 calcmode="lin" valueType="num">
                                      <p:cBhvr>
                                        <p:cTn id="66" dur="3000" fill="hold"/>
                                        <p:tgtEl>
                                          <p:spTgt spid="6"/>
                                        </p:tgtEl>
                                        <p:attrNameLst>
                                          <p:attrName>ppt_w</p:attrName>
                                        </p:attrNameLst>
                                      </p:cBhvr>
                                      <p:tavLst>
                                        <p:tav tm="0" fmla="#ppt_w*sin(2.5*pi*$)">
                                          <p:val>
                                            <p:fltVal val="0"/>
                                          </p:val>
                                        </p:tav>
                                        <p:tav tm="100000">
                                          <p:val>
                                            <p:fltVal val="1"/>
                                          </p:val>
                                        </p:tav>
                                      </p:tavLst>
                                    </p:anim>
                                    <p:anim calcmode="lin" valueType="num">
                                      <p:cBhvr>
                                        <p:cTn id="67" dur="3000" fill="hold"/>
                                        <p:tgtEl>
                                          <p:spTgt spid="6"/>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 calcmode="lin" valueType="num">
                                      <p:cBhvr>
                                        <p:cTn id="70" dur="3000" fill="hold"/>
                                        <p:tgtEl>
                                          <p:spTgt spid="7"/>
                                        </p:tgtEl>
                                        <p:attrNameLst>
                                          <p:attrName>ppt_w</p:attrName>
                                        </p:attrNameLst>
                                      </p:cBhvr>
                                      <p:tavLst>
                                        <p:tav tm="0" fmla="#ppt_w*sin(2.5*pi*$)">
                                          <p:val>
                                            <p:fltVal val="0"/>
                                          </p:val>
                                        </p:tav>
                                        <p:tav tm="100000">
                                          <p:val>
                                            <p:fltVal val="1"/>
                                          </p:val>
                                        </p:tav>
                                      </p:tavLst>
                                    </p:anim>
                                    <p:anim calcmode="lin" valueType="num">
                                      <p:cBhvr>
                                        <p:cTn id="71" dur="3000" fill="hold"/>
                                        <p:tgtEl>
                                          <p:spTgt spid="7"/>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8"/>
                                        </p:tgtEl>
                                        <p:attrNameLst>
                                          <p:attrName>style.visibility</p:attrName>
                                        </p:attrNameLst>
                                      </p:cBhvr>
                                      <p:to>
                                        <p:strVal val="visible"/>
                                      </p:to>
                                    </p:set>
                                    <p:anim calcmode="lin" valueType="num">
                                      <p:cBhvr>
                                        <p:cTn id="74" dur="3000" fill="hold"/>
                                        <p:tgtEl>
                                          <p:spTgt spid="8"/>
                                        </p:tgtEl>
                                        <p:attrNameLst>
                                          <p:attrName>ppt_w</p:attrName>
                                        </p:attrNameLst>
                                      </p:cBhvr>
                                      <p:tavLst>
                                        <p:tav tm="0" fmla="#ppt_w*sin(2.5*pi*$)">
                                          <p:val>
                                            <p:fltVal val="0"/>
                                          </p:val>
                                        </p:tav>
                                        <p:tav tm="100000">
                                          <p:val>
                                            <p:fltVal val="1"/>
                                          </p:val>
                                        </p:tav>
                                      </p:tavLst>
                                    </p:anim>
                                    <p:anim calcmode="lin" valueType="num">
                                      <p:cBhvr>
                                        <p:cTn id="75" dur="3000" fill="hold"/>
                                        <p:tgtEl>
                                          <p:spTgt spid="8"/>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 calcmode="lin" valueType="num">
                                      <p:cBhvr>
                                        <p:cTn id="78" dur="3000" fill="hold"/>
                                        <p:tgtEl>
                                          <p:spTgt spid="9"/>
                                        </p:tgtEl>
                                        <p:attrNameLst>
                                          <p:attrName>ppt_w</p:attrName>
                                        </p:attrNameLst>
                                      </p:cBhvr>
                                      <p:tavLst>
                                        <p:tav tm="0" fmla="#ppt_w*sin(2.5*pi*$)">
                                          <p:val>
                                            <p:fltVal val="0"/>
                                          </p:val>
                                        </p:tav>
                                        <p:tav tm="100000">
                                          <p:val>
                                            <p:fltVal val="1"/>
                                          </p:val>
                                        </p:tav>
                                      </p:tavLst>
                                    </p:anim>
                                    <p:anim calcmode="lin" valueType="num">
                                      <p:cBhvr>
                                        <p:cTn id="79" dur="3000" fill="hold"/>
                                        <p:tgtEl>
                                          <p:spTgt spid="9"/>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p:cTn id="82" dur="3000" fill="hold"/>
                                        <p:tgtEl>
                                          <p:spTgt spid="10"/>
                                        </p:tgtEl>
                                        <p:attrNameLst>
                                          <p:attrName>ppt_w</p:attrName>
                                        </p:attrNameLst>
                                      </p:cBhvr>
                                      <p:tavLst>
                                        <p:tav tm="0" fmla="#ppt_w*sin(2.5*pi*$)">
                                          <p:val>
                                            <p:fltVal val="0"/>
                                          </p:val>
                                        </p:tav>
                                        <p:tav tm="100000">
                                          <p:val>
                                            <p:fltVal val="1"/>
                                          </p:val>
                                        </p:tav>
                                      </p:tavLst>
                                    </p:anim>
                                    <p:anim calcmode="lin" valueType="num">
                                      <p:cBhvr>
                                        <p:cTn id="83" dur="3000" fill="hold"/>
                                        <p:tgtEl>
                                          <p:spTgt spid="10"/>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p:cTn id="86" dur="3000" fill="hold"/>
                                        <p:tgtEl>
                                          <p:spTgt spid="11"/>
                                        </p:tgtEl>
                                        <p:attrNameLst>
                                          <p:attrName>ppt_w</p:attrName>
                                        </p:attrNameLst>
                                      </p:cBhvr>
                                      <p:tavLst>
                                        <p:tav tm="0" fmla="#ppt_w*sin(2.5*pi*$)">
                                          <p:val>
                                            <p:fltVal val="0"/>
                                          </p:val>
                                        </p:tav>
                                        <p:tav tm="100000">
                                          <p:val>
                                            <p:fltVal val="1"/>
                                          </p:val>
                                        </p:tav>
                                      </p:tavLst>
                                    </p:anim>
                                    <p:anim calcmode="lin" valueType="num">
                                      <p:cBhvr>
                                        <p:cTn id="87" dur="3000" fill="hold"/>
                                        <p:tgtEl>
                                          <p:spTgt spid="11"/>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2"/>
                                        </p:tgtEl>
                                        <p:attrNameLst>
                                          <p:attrName>style.visibility</p:attrName>
                                        </p:attrNameLst>
                                      </p:cBhvr>
                                      <p:to>
                                        <p:strVal val="visible"/>
                                      </p:to>
                                    </p:set>
                                    <p:anim calcmode="lin" valueType="num">
                                      <p:cBhvr>
                                        <p:cTn id="90" dur="3000" fill="hold"/>
                                        <p:tgtEl>
                                          <p:spTgt spid="12"/>
                                        </p:tgtEl>
                                        <p:attrNameLst>
                                          <p:attrName>ppt_w</p:attrName>
                                        </p:attrNameLst>
                                      </p:cBhvr>
                                      <p:tavLst>
                                        <p:tav tm="0" fmla="#ppt_w*sin(2.5*pi*$)">
                                          <p:val>
                                            <p:fltVal val="0"/>
                                          </p:val>
                                        </p:tav>
                                        <p:tav tm="100000">
                                          <p:val>
                                            <p:fltVal val="1"/>
                                          </p:val>
                                        </p:tav>
                                      </p:tavLst>
                                    </p:anim>
                                    <p:anim calcmode="lin" valueType="num">
                                      <p:cBhvr>
                                        <p:cTn id="91" dur="3000" fill="hold"/>
                                        <p:tgtEl>
                                          <p:spTgt spid="12"/>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3"/>
                                        </p:tgtEl>
                                        <p:attrNameLst>
                                          <p:attrName>style.visibility</p:attrName>
                                        </p:attrNameLst>
                                      </p:cBhvr>
                                      <p:to>
                                        <p:strVal val="visible"/>
                                      </p:to>
                                    </p:set>
                                    <p:anim calcmode="lin" valueType="num">
                                      <p:cBhvr>
                                        <p:cTn id="94" dur="3000" fill="hold"/>
                                        <p:tgtEl>
                                          <p:spTgt spid="13"/>
                                        </p:tgtEl>
                                        <p:attrNameLst>
                                          <p:attrName>ppt_w</p:attrName>
                                        </p:attrNameLst>
                                      </p:cBhvr>
                                      <p:tavLst>
                                        <p:tav tm="0" fmla="#ppt_w*sin(2.5*pi*$)">
                                          <p:val>
                                            <p:fltVal val="0"/>
                                          </p:val>
                                        </p:tav>
                                        <p:tav tm="100000">
                                          <p:val>
                                            <p:fltVal val="1"/>
                                          </p:val>
                                        </p:tav>
                                      </p:tavLst>
                                    </p:anim>
                                    <p:anim calcmode="lin" valueType="num">
                                      <p:cBhvr>
                                        <p:cTn id="95" dur="3000" fill="hold"/>
                                        <p:tgtEl>
                                          <p:spTgt spid="13"/>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p:cTn id="98" dur="3000" fill="hold"/>
                                        <p:tgtEl>
                                          <p:spTgt spid="14"/>
                                        </p:tgtEl>
                                        <p:attrNameLst>
                                          <p:attrName>ppt_w</p:attrName>
                                        </p:attrNameLst>
                                      </p:cBhvr>
                                      <p:tavLst>
                                        <p:tav tm="0" fmla="#ppt_w*sin(2.5*pi*$)">
                                          <p:val>
                                            <p:fltVal val="0"/>
                                          </p:val>
                                        </p:tav>
                                        <p:tav tm="100000">
                                          <p:val>
                                            <p:fltVal val="1"/>
                                          </p:val>
                                        </p:tav>
                                      </p:tavLst>
                                    </p:anim>
                                    <p:anim calcmode="lin" valueType="num">
                                      <p:cBhvr>
                                        <p:cTn id="99" dur="3000" fill="hold"/>
                                        <p:tgtEl>
                                          <p:spTgt spid="14"/>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5"/>
                                        </p:tgtEl>
                                        <p:attrNameLst>
                                          <p:attrName>style.visibility</p:attrName>
                                        </p:attrNameLst>
                                      </p:cBhvr>
                                      <p:to>
                                        <p:strVal val="visible"/>
                                      </p:to>
                                    </p:set>
                                    <p:anim calcmode="lin" valueType="num">
                                      <p:cBhvr>
                                        <p:cTn id="102" dur="3000" fill="hold"/>
                                        <p:tgtEl>
                                          <p:spTgt spid="15"/>
                                        </p:tgtEl>
                                        <p:attrNameLst>
                                          <p:attrName>ppt_w</p:attrName>
                                        </p:attrNameLst>
                                      </p:cBhvr>
                                      <p:tavLst>
                                        <p:tav tm="0" fmla="#ppt_w*sin(2.5*pi*$)">
                                          <p:val>
                                            <p:fltVal val="0"/>
                                          </p:val>
                                        </p:tav>
                                        <p:tav tm="100000">
                                          <p:val>
                                            <p:fltVal val="1"/>
                                          </p:val>
                                        </p:tav>
                                      </p:tavLst>
                                    </p:anim>
                                    <p:anim calcmode="lin" valueType="num">
                                      <p:cBhvr>
                                        <p:cTn id="103" dur="3000" fill="hold"/>
                                        <p:tgtEl>
                                          <p:spTgt spid="15"/>
                                        </p:tgtEl>
                                        <p:attrNameLst>
                                          <p:attrName>ppt_h</p:attrName>
                                        </p:attrNameLst>
                                      </p:cBhvr>
                                      <p:tavLst>
                                        <p:tav tm="0">
                                          <p:val>
                                            <p:strVal val="#ppt_h"/>
                                          </p:val>
                                        </p:tav>
                                        <p:tav tm="100000">
                                          <p:val>
                                            <p:strVal val="#ppt_h"/>
                                          </p:val>
                                        </p:tav>
                                      </p:tavLst>
                                    </p:anim>
                                  </p:childTnLst>
                                </p:cTn>
                              </p:par>
                              <p:par>
                                <p:cTn id="104" presetID="19" presetClass="entr" presetSubtype="10" fill="hold" grpId="1" nodeType="withEffect">
                                  <p:stCondLst>
                                    <p:cond delay="0"/>
                                  </p:stCondLst>
                                  <p:childTnLst>
                                    <p:set>
                                      <p:cBhvr>
                                        <p:cTn id="105" dur="1" fill="hold">
                                          <p:stCondLst>
                                            <p:cond delay="0"/>
                                          </p:stCondLst>
                                        </p:cTn>
                                        <p:tgtEl>
                                          <p:spTgt spid="16"/>
                                        </p:tgtEl>
                                        <p:attrNameLst>
                                          <p:attrName>style.visibility</p:attrName>
                                        </p:attrNameLst>
                                      </p:cBhvr>
                                      <p:to>
                                        <p:strVal val="visible"/>
                                      </p:to>
                                    </p:set>
                                    <p:anim calcmode="lin" valueType="num">
                                      <p:cBhvr>
                                        <p:cTn id="106" dur="3000" fill="hold"/>
                                        <p:tgtEl>
                                          <p:spTgt spid="16"/>
                                        </p:tgtEl>
                                        <p:attrNameLst>
                                          <p:attrName>ppt_w</p:attrName>
                                        </p:attrNameLst>
                                      </p:cBhvr>
                                      <p:tavLst>
                                        <p:tav tm="0" fmla="#ppt_w*sin(2.5*pi*$)">
                                          <p:val>
                                            <p:fltVal val="0"/>
                                          </p:val>
                                        </p:tav>
                                        <p:tav tm="100000">
                                          <p:val>
                                            <p:fltVal val="1"/>
                                          </p:val>
                                        </p:tav>
                                      </p:tavLst>
                                    </p:anim>
                                    <p:anim calcmode="lin" valueType="num">
                                      <p:cBhvr>
                                        <p:cTn id="107" dur="3000" fill="hold"/>
                                        <p:tgtEl>
                                          <p:spTgt spid="16"/>
                                        </p:tgtEl>
                                        <p:attrNameLst>
                                          <p:attrName>ppt_h</p:attrName>
                                        </p:attrNameLst>
                                      </p:cBhvr>
                                      <p:tavLst>
                                        <p:tav tm="0">
                                          <p:val>
                                            <p:strVal val="#ppt_h"/>
                                          </p:val>
                                        </p:tav>
                                        <p:tav tm="100000">
                                          <p:val>
                                            <p:strVal val="#ppt_h"/>
                                          </p:val>
                                        </p:tav>
                                      </p:tavLst>
                                    </p:anim>
                                  </p:childTnLst>
                                </p:cTn>
                              </p:par>
                              <p:par>
                                <p:cTn id="108" presetID="19" presetClass="entr" presetSubtype="10" fill="hold" grpId="1" nodeType="withEffect">
                                  <p:stCondLst>
                                    <p:cond delay="0"/>
                                  </p:stCondLst>
                                  <p:childTnLst>
                                    <p:set>
                                      <p:cBhvr>
                                        <p:cTn id="109" dur="1" fill="hold">
                                          <p:stCondLst>
                                            <p:cond delay="0"/>
                                          </p:stCondLst>
                                        </p:cTn>
                                        <p:tgtEl>
                                          <p:spTgt spid="17"/>
                                        </p:tgtEl>
                                        <p:attrNameLst>
                                          <p:attrName>style.visibility</p:attrName>
                                        </p:attrNameLst>
                                      </p:cBhvr>
                                      <p:to>
                                        <p:strVal val="visible"/>
                                      </p:to>
                                    </p:set>
                                    <p:anim calcmode="lin" valueType="num">
                                      <p:cBhvr>
                                        <p:cTn id="110" dur="3000" fill="hold"/>
                                        <p:tgtEl>
                                          <p:spTgt spid="17"/>
                                        </p:tgtEl>
                                        <p:attrNameLst>
                                          <p:attrName>ppt_w</p:attrName>
                                        </p:attrNameLst>
                                      </p:cBhvr>
                                      <p:tavLst>
                                        <p:tav tm="0" fmla="#ppt_w*sin(2.5*pi*$)">
                                          <p:val>
                                            <p:fltVal val="0"/>
                                          </p:val>
                                        </p:tav>
                                        <p:tav tm="100000">
                                          <p:val>
                                            <p:fltVal val="1"/>
                                          </p:val>
                                        </p:tav>
                                      </p:tavLst>
                                    </p:anim>
                                    <p:anim calcmode="lin" valueType="num">
                                      <p:cBhvr>
                                        <p:cTn id="111" dur="3000" fill="hold"/>
                                        <p:tgtEl>
                                          <p:spTgt spid="17"/>
                                        </p:tgtEl>
                                        <p:attrNameLst>
                                          <p:attrName>ppt_h</p:attrName>
                                        </p:attrNameLst>
                                      </p:cBhvr>
                                      <p:tavLst>
                                        <p:tav tm="0">
                                          <p:val>
                                            <p:strVal val="#ppt_h"/>
                                          </p:val>
                                        </p:tav>
                                        <p:tav tm="100000">
                                          <p:val>
                                            <p:strVal val="#ppt_h"/>
                                          </p:val>
                                        </p:tav>
                                      </p:tavLst>
                                    </p:anim>
                                  </p:childTnLst>
                                </p:cTn>
                              </p:par>
                            </p:childTnLst>
                          </p:cTn>
                        </p:par>
                        <p:par>
                          <p:cTn id="112" fill="hold">
                            <p:stCondLst>
                              <p:cond delay="3000"/>
                            </p:stCondLst>
                            <p:childTnLst>
                              <p:par>
                                <p:cTn id="113" presetID="2" presetClass="exit" presetSubtype="8" fill="hold" grpId="2" nodeType="afterEffect">
                                  <p:stCondLst>
                                    <p:cond delay="0"/>
                                  </p:stCondLst>
                                  <p:childTnLst>
                                    <p:anim calcmode="lin" valueType="num">
                                      <p:cBhvr additive="base">
                                        <p:cTn id="114" dur="3000"/>
                                        <p:tgtEl>
                                          <p:spTgt spid="5"/>
                                        </p:tgtEl>
                                        <p:attrNameLst>
                                          <p:attrName>ppt_x</p:attrName>
                                        </p:attrNameLst>
                                      </p:cBhvr>
                                      <p:tavLst>
                                        <p:tav tm="0">
                                          <p:val>
                                            <p:strVal val="ppt_x"/>
                                          </p:val>
                                        </p:tav>
                                        <p:tav tm="100000">
                                          <p:val>
                                            <p:strVal val="0-ppt_w/2"/>
                                          </p:val>
                                        </p:tav>
                                      </p:tavLst>
                                    </p:anim>
                                    <p:anim calcmode="lin" valueType="num">
                                      <p:cBhvr additive="base">
                                        <p:cTn id="115" dur="3000"/>
                                        <p:tgtEl>
                                          <p:spTgt spid="5"/>
                                        </p:tgtEl>
                                        <p:attrNameLst>
                                          <p:attrName>ppt_y</p:attrName>
                                        </p:attrNameLst>
                                      </p:cBhvr>
                                      <p:tavLst>
                                        <p:tav tm="0">
                                          <p:val>
                                            <p:strVal val="ppt_y"/>
                                          </p:val>
                                        </p:tav>
                                        <p:tav tm="100000">
                                          <p:val>
                                            <p:strVal val="ppt_y"/>
                                          </p:val>
                                        </p:tav>
                                      </p:tavLst>
                                    </p:anim>
                                    <p:set>
                                      <p:cBhvr>
                                        <p:cTn id="116" dur="1" fill="hold">
                                          <p:stCondLst>
                                            <p:cond delay="2999"/>
                                          </p:stCondLst>
                                        </p:cTn>
                                        <p:tgtEl>
                                          <p:spTgt spid="5"/>
                                        </p:tgtEl>
                                        <p:attrNameLst>
                                          <p:attrName>style.visibility</p:attrName>
                                        </p:attrNameLst>
                                      </p:cBhvr>
                                      <p:to>
                                        <p:strVal val="hidden"/>
                                      </p:to>
                                    </p:set>
                                  </p:childTnLst>
                                </p:cTn>
                              </p:par>
                              <p:par>
                                <p:cTn id="117" presetID="2" presetClass="exit" presetSubtype="8" fill="hold" grpId="2" nodeType="with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0-ppt_w/2"/>
                                          </p:val>
                                        </p:tav>
                                      </p:tavLst>
                                    </p:anim>
                                    <p:anim calcmode="lin" valueType="num">
                                      <p:cBhvr additive="base">
                                        <p:cTn id="119" dur="3000"/>
                                        <p:tgtEl>
                                          <p:spTgt spid="6"/>
                                        </p:tgtEl>
                                        <p:attrNameLst>
                                          <p:attrName>ppt_y</p:attrName>
                                        </p:attrNameLst>
                                      </p:cBhvr>
                                      <p:tavLst>
                                        <p:tav tm="0">
                                          <p:val>
                                            <p:strVal val="ppt_y"/>
                                          </p:val>
                                        </p:tav>
                                        <p:tav tm="100000">
                                          <p:val>
                                            <p:strVal val="ppt_y"/>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0-ppt_w/2"/>
                                          </p:val>
                                        </p:tav>
                                      </p:tavLst>
                                    </p:anim>
                                    <p:anim calcmode="lin" valueType="num">
                                      <p:cBhvr additive="base">
                                        <p:cTn id="123" dur="3000"/>
                                        <p:tgtEl>
                                          <p:spTgt spid="7"/>
                                        </p:tgtEl>
                                        <p:attrNameLst>
                                          <p:attrName>ppt_y</p:attrName>
                                        </p:attrNameLst>
                                      </p:cBhvr>
                                      <p:tavLst>
                                        <p:tav tm="0">
                                          <p:val>
                                            <p:strVal val="ppt_y"/>
                                          </p:val>
                                        </p:tav>
                                        <p:tav tm="100000">
                                          <p:val>
                                            <p:strVal val="ppt_y"/>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0-ppt_w/2"/>
                                          </p:val>
                                        </p:tav>
                                      </p:tavLst>
                                    </p:anim>
                                    <p:anim calcmode="lin" valueType="num">
                                      <p:cBhvr additive="base">
                                        <p:cTn id="127" dur="3000"/>
                                        <p:tgtEl>
                                          <p:spTgt spid="8"/>
                                        </p:tgtEl>
                                        <p:attrNameLst>
                                          <p:attrName>ppt_y</p:attrName>
                                        </p:attrNameLst>
                                      </p:cBhvr>
                                      <p:tavLst>
                                        <p:tav tm="0">
                                          <p:val>
                                            <p:strVal val="ppt_y"/>
                                          </p:val>
                                        </p:tav>
                                        <p:tav tm="100000">
                                          <p:val>
                                            <p:strVal val="ppt_y"/>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0-ppt_w/2"/>
                                          </p:val>
                                        </p:tav>
                                      </p:tavLst>
                                    </p:anim>
                                    <p:anim calcmode="lin" valueType="num">
                                      <p:cBhvr additive="base">
                                        <p:cTn id="131" dur="3000"/>
                                        <p:tgtEl>
                                          <p:spTgt spid="9"/>
                                        </p:tgtEl>
                                        <p:attrNameLst>
                                          <p:attrName>ppt_y</p:attrName>
                                        </p:attrNameLst>
                                      </p:cBhvr>
                                      <p:tavLst>
                                        <p:tav tm="0">
                                          <p:val>
                                            <p:strVal val="ppt_y"/>
                                          </p:val>
                                        </p:tav>
                                        <p:tav tm="100000">
                                          <p:val>
                                            <p:strVal val="ppt_y"/>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3000"/>
                                        <p:tgtEl>
                                          <p:spTgt spid="10"/>
                                        </p:tgtEl>
                                        <p:attrNameLst>
                                          <p:attrName>ppt_x</p:attrName>
                                        </p:attrNameLst>
                                      </p:cBhvr>
                                      <p:tavLst>
                                        <p:tav tm="0">
                                          <p:val>
                                            <p:strVal val="ppt_x"/>
                                          </p:val>
                                        </p:tav>
                                        <p:tav tm="100000">
                                          <p:val>
                                            <p:strVal val="0-ppt_w/2"/>
                                          </p:val>
                                        </p:tav>
                                      </p:tavLst>
                                    </p:anim>
                                    <p:anim calcmode="lin" valueType="num">
                                      <p:cBhvr additive="base">
                                        <p:cTn id="135" dur="3000"/>
                                        <p:tgtEl>
                                          <p:spTgt spid="10"/>
                                        </p:tgtEl>
                                        <p:attrNameLst>
                                          <p:attrName>ppt_y</p:attrName>
                                        </p:attrNameLst>
                                      </p:cBhvr>
                                      <p:tavLst>
                                        <p:tav tm="0">
                                          <p:val>
                                            <p:strVal val="ppt_y"/>
                                          </p:val>
                                        </p:tav>
                                        <p:tav tm="100000">
                                          <p:val>
                                            <p:strVal val="ppt_y"/>
                                          </p:val>
                                        </p:tav>
                                      </p:tavLst>
                                    </p:anim>
                                    <p:set>
                                      <p:cBhvr>
                                        <p:cTn id="136" dur="1" fill="hold">
                                          <p:stCondLst>
                                            <p:cond delay="2999"/>
                                          </p:stCondLst>
                                        </p:cTn>
                                        <p:tgtEl>
                                          <p:spTgt spid="10"/>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11"/>
                                        </p:tgtEl>
                                        <p:attrNameLst>
                                          <p:attrName>ppt_x</p:attrName>
                                        </p:attrNameLst>
                                      </p:cBhvr>
                                      <p:tavLst>
                                        <p:tav tm="0">
                                          <p:val>
                                            <p:strVal val="ppt_x"/>
                                          </p:val>
                                        </p:tav>
                                        <p:tav tm="100000">
                                          <p:val>
                                            <p:strVal val="0-ppt_w/2"/>
                                          </p:val>
                                        </p:tav>
                                      </p:tavLst>
                                    </p:anim>
                                    <p:anim calcmode="lin" valueType="num">
                                      <p:cBhvr additive="base">
                                        <p:cTn id="139" dur="3000"/>
                                        <p:tgtEl>
                                          <p:spTgt spid="11"/>
                                        </p:tgtEl>
                                        <p:attrNameLst>
                                          <p:attrName>ppt_y</p:attrName>
                                        </p:attrNameLst>
                                      </p:cBhvr>
                                      <p:tavLst>
                                        <p:tav tm="0">
                                          <p:val>
                                            <p:strVal val="ppt_y"/>
                                          </p:val>
                                        </p:tav>
                                        <p:tav tm="100000">
                                          <p:val>
                                            <p:strVal val="ppt_y"/>
                                          </p:val>
                                        </p:tav>
                                      </p:tavLst>
                                    </p:anim>
                                    <p:set>
                                      <p:cBhvr>
                                        <p:cTn id="140" dur="1" fill="hold">
                                          <p:stCondLst>
                                            <p:cond delay="2999"/>
                                          </p:stCondLst>
                                        </p:cTn>
                                        <p:tgtEl>
                                          <p:spTgt spid="11"/>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3000"/>
                                        <p:tgtEl>
                                          <p:spTgt spid="12"/>
                                        </p:tgtEl>
                                        <p:attrNameLst>
                                          <p:attrName>ppt_x</p:attrName>
                                        </p:attrNameLst>
                                      </p:cBhvr>
                                      <p:tavLst>
                                        <p:tav tm="0">
                                          <p:val>
                                            <p:strVal val="ppt_x"/>
                                          </p:val>
                                        </p:tav>
                                        <p:tav tm="100000">
                                          <p:val>
                                            <p:strVal val="0-ppt_w/2"/>
                                          </p:val>
                                        </p:tav>
                                      </p:tavLst>
                                    </p:anim>
                                    <p:anim calcmode="lin" valueType="num">
                                      <p:cBhvr additive="base">
                                        <p:cTn id="143" dur="3000"/>
                                        <p:tgtEl>
                                          <p:spTgt spid="12"/>
                                        </p:tgtEl>
                                        <p:attrNameLst>
                                          <p:attrName>ppt_y</p:attrName>
                                        </p:attrNameLst>
                                      </p:cBhvr>
                                      <p:tavLst>
                                        <p:tav tm="0">
                                          <p:val>
                                            <p:strVal val="ppt_y"/>
                                          </p:val>
                                        </p:tav>
                                        <p:tav tm="100000">
                                          <p:val>
                                            <p:strVal val="ppt_y"/>
                                          </p:val>
                                        </p:tav>
                                      </p:tavLst>
                                    </p:anim>
                                    <p:set>
                                      <p:cBhvr>
                                        <p:cTn id="144" dur="1" fill="hold">
                                          <p:stCondLst>
                                            <p:cond delay="2999"/>
                                          </p:stCondLst>
                                        </p:cTn>
                                        <p:tgtEl>
                                          <p:spTgt spid="12"/>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13"/>
                                        </p:tgtEl>
                                        <p:attrNameLst>
                                          <p:attrName>ppt_x</p:attrName>
                                        </p:attrNameLst>
                                      </p:cBhvr>
                                      <p:tavLst>
                                        <p:tav tm="0">
                                          <p:val>
                                            <p:strVal val="ppt_x"/>
                                          </p:val>
                                        </p:tav>
                                        <p:tav tm="100000">
                                          <p:val>
                                            <p:strVal val="0-ppt_w/2"/>
                                          </p:val>
                                        </p:tav>
                                      </p:tavLst>
                                    </p:anim>
                                    <p:anim calcmode="lin" valueType="num">
                                      <p:cBhvr additive="base">
                                        <p:cTn id="147" dur="3000"/>
                                        <p:tgtEl>
                                          <p:spTgt spid="13"/>
                                        </p:tgtEl>
                                        <p:attrNameLst>
                                          <p:attrName>ppt_y</p:attrName>
                                        </p:attrNameLst>
                                      </p:cBhvr>
                                      <p:tavLst>
                                        <p:tav tm="0">
                                          <p:val>
                                            <p:strVal val="ppt_y"/>
                                          </p:val>
                                        </p:tav>
                                        <p:tav tm="100000">
                                          <p:val>
                                            <p:strVal val="ppt_y"/>
                                          </p:val>
                                        </p:tav>
                                      </p:tavLst>
                                    </p:anim>
                                    <p:set>
                                      <p:cBhvr>
                                        <p:cTn id="148" dur="1" fill="hold">
                                          <p:stCondLst>
                                            <p:cond delay="2999"/>
                                          </p:stCondLst>
                                        </p:cTn>
                                        <p:tgtEl>
                                          <p:spTgt spid="13"/>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3000"/>
                                        <p:tgtEl>
                                          <p:spTgt spid="14"/>
                                        </p:tgtEl>
                                        <p:attrNameLst>
                                          <p:attrName>ppt_x</p:attrName>
                                        </p:attrNameLst>
                                      </p:cBhvr>
                                      <p:tavLst>
                                        <p:tav tm="0">
                                          <p:val>
                                            <p:strVal val="ppt_x"/>
                                          </p:val>
                                        </p:tav>
                                        <p:tav tm="100000">
                                          <p:val>
                                            <p:strVal val="0-ppt_w/2"/>
                                          </p:val>
                                        </p:tav>
                                      </p:tavLst>
                                    </p:anim>
                                    <p:anim calcmode="lin" valueType="num">
                                      <p:cBhvr additive="base">
                                        <p:cTn id="151" dur="3000"/>
                                        <p:tgtEl>
                                          <p:spTgt spid="14"/>
                                        </p:tgtEl>
                                        <p:attrNameLst>
                                          <p:attrName>ppt_y</p:attrName>
                                        </p:attrNameLst>
                                      </p:cBhvr>
                                      <p:tavLst>
                                        <p:tav tm="0">
                                          <p:val>
                                            <p:strVal val="ppt_y"/>
                                          </p:val>
                                        </p:tav>
                                        <p:tav tm="100000">
                                          <p:val>
                                            <p:strVal val="ppt_y"/>
                                          </p:val>
                                        </p:tav>
                                      </p:tavLst>
                                    </p:anim>
                                    <p:set>
                                      <p:cBhvr>
                                        <p:cTn id="152" dur="1" fill="hold">
                                          <p:stCondLst>
                                            <p:cond delay="2999"/>
                                          </p:stCondLst>
                                        </p:cTn>
                                        <p:tgtEl>
                                          <p:spTgt spid="14"/>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3000"/>
                                        <p:tgtEl>
                                          <p:spTgt spid="15"/>
                                        </p:tgtEl>
                                        <p:attrNameLst>
                                          <p:attrName>ppt_x</p:attrName>
                                        </p:attrNameLst>
                                      </p:cBhvr>
                                      <p:tavLst>
                                        <p:tav tm="0">
                                          <p:val>
                                            <p:strVal val="ppt_x"/>
                                          </p:val>
                                        </p:tav>
                                        <p:tav tm="100000">
                                          <p:val>
                                            <p:strVal val="0-ppt_w/2"/>
                                          </p:val>
                                        </p:tav>
                                      </p:tavLst>
                                    </p:anim>
                                    <p:anim calcmode="lin" valueType="num">
                                      <p:cBhvr additive="base">
                                        <p:cTn id="155" dur="3000"/>
                                        <p:tgtEl>
                                          <p:spTgt spid="15"/>
                                        </p:tgtEl>
                                        <p:attrNameLst>
                                          <p:attrName>ppt_y</p:attrName>
                                        </p:attrNameLst>
                                      </p:cBhvr>
                                      <p:tavLst>
                                        <p:tav tm="0">
                                          <p:val>
                                            <p:strVal val="ppt_y"/>
                                          </p:val>
                                        </p:tav>
                                        <p:tav tm="100000">
                                          <p:val>
                                            <p:strVal val="ppt_y"/>
                                          </p:val>
                                        </p:tav>
                                      </p:tavLst>
                                    </p:anim>
                                    <p:set>
                                      <p:cBhvr>
                                        <p:cTn id="156" dur="1" fill="hold">
                                          <p:stCondLst>
                                            <p:cond delay="2999"/>
                                          </p:stCondLst>
                                        </p:cTn>
                                        <p:tgtEl>
                                          <p:spTgt spid="15"/>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3000"/>
                                        <p:tgtEl>
                                          <p:spTgt spid="16"/>
                                        </p:tgtEl>
                                        <p:attrNameLst>
                                          <p:attrName>ppt_x</p:attrName>
                                        </p:attrNameLst>
                                      </p:cBhvr>
                                      <p:tavLst>
                                        <p:tav tm="0">
                                          <p:val>
                                            <p:strVal val="ppt_x"/>
                                          </p:val>
                                        </p:tav>
                                        <p:tav tm="100000">
                                          <p:val>
                                            <p:strVal val="0-ppt_w/2"/>
                                          </p:val>
                                        </p:tav>
                                      </p:tavLst>
                                    </p:anim>
                                    <p:anim calcmode="lin" valueType="num">
                                      <p:cBhvr additive="base">
                                        <p:cTn id="159" dur="3000"/>
                                        <p:tgtEl>
                                          <p:spTgt spid="16"/>
                                        </p:tgtEl>
                                        <p:attrNameLst>
                                          <p:attrName>ppt_y</p:attrName>
                                        </p:attrNameLst>
                                      </p:cBhvr>
                                      <p:tavLst>
                                        <p:tav tm="0">
                                          <p:val>
                                            <p:strVal val="ppt_y"/>
                                          </p:val>
                                        </p:tav>
                                        <p:tav tm="100000">
                                          <p:val>
                                            <p:strVal val="ppt_y"/>
                                          </p:val>
                                        </p:tav>
                                      </p:tavLst>
                                    </p:anim>
                                    <p:set>
                                      <p:cBhvr>
                                        <p:cTn id="160" dur="1" fill="hold">
                                          <p:stCondLst>
                                            <p:cond delay="2999"/>
                                          </p:stCondLst>
                                        </p:cTn>
                                        <p:tgtEl>
                                          <p:spTgt spid="16"/>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17"/>
                                        </p:tgtEl>
                                        <p:attrNameLst>
                                          <p:attrName>ppt_x</p:attrName>
                                        </p:attrNameLst>
                                      </p:cBhvr>
                                      <p:tavLst>
                                        <p:tav tm="0">
                                          <p:val>
                                            <p:strVal val="ppt_x"/>
                                          </p:val>
                                        </p:tav>
                                        <p:tav tm="100000">
                                          <p:val>
                                            <p:strVal val="0-ppt_w/2"/>
                                          </p:val>
                                        </p:tav>
                                      </p:tavLst>
                                    </p:anim>
                                    <p:anim calcmode="lin" valueType="num">
                                      <p:cBhvr additive="base">
                                        <p:cTn id="163" dur="3000"/>
                                        <p:tgtEl>
                                          <p:spTgt spid="17"/>
                                        </p:tgtEl>
                                        <p:attrNameLst>
                                          <p:attrName>ppt_y</p:attrName>
                                        </p:attrNameLst>
                                      </p:cBhvr>
                                      <p:tavLst>
                                        <p:tav tm="0">
                                          <p:val>
                                            <p:strVal val="ppt_y"/>
                                          </p:val>
                                        </p:tav>
                                        <p:tav tm="100000">
                                          <p:val>
                                            <p:strVal val="ppt_y"/>
                                          </p:val>
                                        </p:tav>
                                      </p:tavLst>
                                    </p:anim>
                                    <p:set>
                                      <p:cBhvr>
                                        <p:cTn id="164" dur="1" fill="hold">
                                          <p:stCondLst>
                                            <p:cond delay="2999"/>
                                          </p:stCondLst>
                                        </p:cTn>
                                        <p:tgtEl>
                                          <p:spTgt spid="17"/>
                                        </p:tgtEl>
                                        <p:attrNameLst>
                                          <p:attrName>style.visibility</p:attrName>
                                        </p:attrNameLst>
                                      </p:cBhvr>
                                      <p:to>
                                        <p:strVal val="hidden"/>
                                      </p:to>
                                    </p:set>
                                  </p:childTnLst>
                                </p:cTn>
                              </p:par>
                              <p:par>
                                <p:cTn id="165" presetID="2" presetClass="entr" presetSubtype="2" fill="hold" nodeType="withEffect">
                                  <p:stCondLst>
                                    <p:cond delay="0"/>
                                  </p:stCondLst>
                                  <p:childTnLst>
                                    <p:set>
                                      <p:cBhvr>
                                        <p:cTn id="166" dur="1" fill="hold">
                                          <p:stCondLst>
                                            <p:cond delay="0"/>
                                          </p:stCondLst>
                                        </p:cTn>
                                        <p:tgtEl>
                                          <p:spTgt spid="4"/>
                                        </p:tgtEl>
                                        <p:attrNameLst>
                                          <p:attrName>style.visibility</p:attrName>
                                        </p:attrNameLst>
                                      </p:cBhvr>
                                      <p:to>
                                        <p:strVal val="visible"/>
                                      </p:to>
                                    </p:set>
                                    <p:anim calcmode="lin" valueType="num">
                                      <p:cBhvr additive="base">
                                        <p:cTn id="167" dur="3000" fill="hold"/>
                                        <p:tgtEl>
                                          <p:spTgt spid="4"/>
                                        </p:tgtEl>
                                        <p:attrNameLst>
                                          <p:attrName>ppt_x</p:attrName>
                                        </p:attrNameLst>
                                      </p:cBhvr>
                                      <p:tavLst>
                                        <p:tav tm="0">
                                          <p:val>
                                            <p:strVal val="1+#ppt_w/2"/>
                                          </p:val>
                                        </p:tav>
                                        <p:tav tm="100000">
                                          <p:val>
                                            <p:strVal val="#ppt_x"/>
                                          </p:val>
                                        </p:tav>
                                      </p:tavLst>
                                    </p:anim>
                                    <p:anim calcmode="lin" valueType="num">
                                      <p:cBhvr additive="base">
                                        <p:cTn id="168" dur="3000" fill="hold"/>
                                        <p:tgtEl>
                                          <p:spTgt spid="4"/>
                                        </p:tgtEl>
                                        <p:attrNameLst>
                                          <p:attrName>ppt_y</p:attrName>
                                        </p:attrNameLst>
                                      </p:cBhvr>
                                      <p:tavLst>
                                        <p:tav tm="0">
                                          <p:val>
                                            <p:strVal val="#ppt_y"/>
                                          </p:val>
                                        </p:tav>
                                        <p:tav tm="100000">
                                          <p:val>
                                            <p:strVal val="#ppt_y"/>
                                          </p:val>
                                        </p:tav>
                                      </p:tavLst>
                                    </p:anim>
                                  </p:childTnLst>
                                </p:cTn>
                              </p:par>
                              <p:par>
                                <p:cTn id="169" presetID="17" presetClass="entr" presetSubtype="2"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 calcmode="lin" valueType="num">
                                      <p:cBhvr>
                                        <p:cTn id="171" dur="3000" fill="hold"/>
                                        <p:tgtEl>
                                          <p:spTgt spid="4"/>
                                        </p:tgtEl>
                                        <p:attrNameLst>
                                          <p:attrName>ppt_x</p:attrName>
                                        </p:attrNameLst>
                                      </p:cBhvr>
                                      <p:tavLst>
                                        <p:tav tm="0">
                                          <p:val>
                                            <p:strVal val="#ppt_x+#ppt_w/2"/>
                                          </p:val>
                                        </p:tav>
                                        <p:tav tm="100000">
                                          <p:val>
                                            <p:strVal val="#ppt_x"/>
                                          </p:val>
                                        </p:tav>
                                      </p:tavLst>
                                    </p:anim>
                                    <p:anim calcmode="lin" valueType="num">
                                      <p:cBhvr>
                                        <p:cTn id="172" dur="3000" fill="hold"/>
                                        <p:tgtEl>
                                          <p:spTgt spid="4"/>
                                        </p:tgtEl>
                                        <p:attrNameLst>
                                          <p:attrName>ppt_y</p:attrName>
                                        </p:attrNameLst>
                                      </p:cBhvr>
                                      <p:tavLst>
                                        <p:tav tm="0">
                                          <p:val>
                                            <p:strVal val="#ppt_y"/>
                                          </p:val>
                                        </p:tav>
                                        <p:tav tm="100000">
                                          <p:val>
                                            <p:strVal val="#ppt_y"/>
                                          </p:val>
                                        </p:tav>
                                      </p:tavLst>
                                    </p:anim>
                                    <p:anim calcmode="lin" valueType="num">
                                      <p:cBhvr>
                                        <p:cTn id="173" dur="3000" fill="hold"/>
                                        <p:tgtEl>
                                          <p:spTgt spid="4"/>
                                        </p:tgtEl>
                                        <p:attrNameLst>
                                          <p:attrName>ppt_w</p:attrName>
                                        </p:attrNameLst>
                                      </p:cBhvr>
                                      <p:tavLst>
                                        <p:tav tm="0">
                                          <p:val>
                                            <p:fltVal val="0"/>
                                          </p:val>
                                        </p:tav>
                                        <p:tav tm="100000">
                                          <p:val>
                                            <p:strVal val="#ppt_w"/>
                                          </p:val>
                                        </p:tav>
                                      </p:tavLst>
                                    </p:anim>
                                    <p:anim calcmode="lin" valueType="num">
                                      <p:cBhvr>
                                        <p:cTn id="174"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13.jpg"/>
          <p:cNvPicPr>
            <a:picLocks noGrp="1" noChangeAspect="1"/>
          </p:cNvPicPr>
          <p:nvPr>
            <p:ph idx="1"/>
          </p:nvPr>
        </p:nvPicPr>
        <p:blipFill>
          <a:blip r:embed="rId2"/>
          <a:stretch>
            <a:fillRect/>
          </a:stretch>
        </p:blipFill>
        <p:spPr>
          <a:xfrm>
            <a:off x="0" y="3345"/>
            <a:ext cx="9144000" cy="6851309"/>
          </a:xfrm>
        </p:spPr>
      </p:pic>
      <p:sp>
        <p:nvSpPr>
          <p:cNvPr id="6" name="5 Proceso"/>
          <p:cNvSpPr/>
          <p:nvPr/>
        </p:nvSpPr>
        <p:spPr>
          <a:xfrm rot="7493494">
            <a:off x="2216155" y="-1113168"/>
            <a:ext cx="94307" cy="5452908"/>
          </a:xfrm>
          <a:prstGeom prst="flowChartProcess">
            <a:avLst/>
          </a:prstGeom>
          <a:solidFill>
            <a:srgbClr val="C547AA"/>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roceso"/>
          <p:cNvSpPr/>
          <p:nvPr/>
        </p:nvSpPr>
        <p:spPr>
          <a:xfrm rot="7684607">
            <a:off x="6958638" y="2490942"/>
            <a:ext cx="100291" cy="5302038"/>
          </a:xfrm>
          <a:prstGeom prst="flowChartProcess">
            <a:avLst/>
          </a:prstGeom>
          <a:solidFill>
            <a:srgbClr val="C547AA"/>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roceso"/>
          <p:cNvSpPr/>
          <p:nvPr/>
        </p:nvSpPr>
        <p:spPr>
          <a:xfrm rot="3136705" flipH="1">
            <a:off x="2146301" y="2441353"/>
            <a:ext cx="82456" cy="5439841"/>
          </a:xfrm>
          <a:prstGeom prst="flowChartProcess">
            <a:avLst/>
          </a:prstGeom>
          <a:solidFill>
            <a:srgbClr val="C547AA"/>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roceso"/>
          <p:cNvSpPr/>
          <p:nvPr/>
        </p:nvSpPr>
        <p:spPr>
          <a:xfrm rot="3200559" flipH="1">
            <a:off x="6715243" y="-1010795"/>
            <a:ext cx="99751" cy="5215288"/>
          </a:xfrm>
          <a:prstGeom prst="flowChartProcess">
            <a:avLst/>
          </a:prstGeom>
          <a:solidFill>
            <a:srgbClr val="C547AA"/>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roceso"/>
          <p:cNvSpPr/>
          <p:nvPr/>
        </p:nvSpPr>
        <p:spPr>
          <a:xfrm rot="7493494">
            <a:off x="2209689" y="-931995"/>
            <a:ext cx="77141" cy="5345579"/>
          </a:xfrm>
          <a:prstGeom prst="flowChartProcess">
            <a:avLst/>
          </a:prstGeom>
          <a:solidFill>
            <a:srgbClr val="C547AA"/>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roceso"/>
          <p:cNvSpPr/>
          <p:nvPr/>
        </p:nvSpPr>
        <p:spPr>
          <a:xfrm rot="3200559" flipH="1">
            <a:off x="6889281" y="-1020932"/>
            <a:ext cx="86634" cy="5358166"/>
          </a:xfrm>
          <a:prstGeom prst="flowChartProcess">
            <a:avLst/>
          </a:prstGeom>
          <a:solidFill>
            <a:srgbClr val="C547AA"/>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roceso"/>
          <p:cNvSpPr/>
          <p:nvPr/>
        </p:nvSpPr>
        <p:spPr>
          <a:xfrm rot="3136705" flipH="1">
            <a:off x="2311261" y="2584937"/>
            <a:ext cx="86198" cy="5344443"/>
          </a:xfrm>
          <a:prstGeom prst="flowChartProcess">
            <a:avLst/>
          </a:prstGeom>
          <a:solidFill>
            <a:srgbClr val="C547AA"/>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roceso"/>
          <p:cNvSpPr/>
          <p:nvPr/>
        </p:nvSpPr>
        <p:spPr>
          <a:xfrm rot="7684607" flipH="1">
            <a:off x="6741004" y="2620734"/>
            <a:ext cx="101955" cy="5183540"/>
          </a:xfrm>
          <a:prstGeom prst="flowChartProcess">
            <a:avLst/>
          </a:prstGeom>
          <a:solidFill>
            <a:srgbClr val="C547AA"/>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roceso"/>
          <p:cNvSpPr/>
          <p:nvPr/>
        </p:nvSpPr>
        <p:spPr>
          <a:xfrm rot="7493494">
            <a:off x="2136716" y="-737567"/>
            <a:ext cx="84253" cy="5253964"/>
          </a:xfrm>
          <a:prstGeom prst="flowChartProcess">
            <a:avLst/>
          </a:prstGeom>
          <a:solidFill>
            <a:srgbClr val="C547AA"/>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roceso"/>
          <p:cNvSpPr/>
          <p:nvPr/>
        </p:nvSpPr>
        <p:spPr>
          <a:xfrm rot="3136705" flipH="1">
            <a:off x="2516614" y="2743306"/>
            <a:ext cx="75849" cy="5159751"/>
          </a:xfrm>
          <a:prstGeom prst="flowChartProcess">
            <a:avLst/>
          </a:prstGeom>
          <a:solidFill>
            <a:srgbClr val="C547AA"/>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roceso"/>
          <p:cNvSpPr/>
          <p:nvPr/>
        </p:nvSpPr>
        <p:spPr>
          <a:xfrm rot="7684607">
            <a:off x="6596766" y="2800190"/>
            <a:ext cx="91666" cy="4975183"/>
          </a:xfrm>
          <a:prstGeom prst="flowChartProcess">
            <a:avLst/>
          </a:prstGeom>
          <a:solidFill>
            <a:srgbClr val="C547AA"/>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roceso"/>
          <p:cNvSpPr/>
          <p:nvPr/>
        </p:nvSpPr>
        <p:spPr>
          <a:xfrm rot="3200559" flipH="1">
            <a:off x="7024751" y="-919166"/>
            <a:ext cx="99963" cy="5424869"/>
          </a:xfrm>
          <a:prstGeom prst="flowChartProcess">
            <a:avLst/>
          </a:prstGeom>
          <a:solidFill>
            <a:srgbClr val="C547AA"/>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plus(in)">
                                      <p:cBhvr>
                                        <p:cTn id="13" dur="3000"/>
                                        <p:tgtEl>
                                          <p:spTgt spid="8"/>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plus(in)">
                                      <p:cBhvr>
                                        <p:cTn id="16" dur="3000"/>
                                        <p:tgtEl>
                                          <p:spTgt spid="10"/>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plus(in)">
                                      <p:cBhvr>
                                        <p:cTn id="19" dur="3000"/>
                                        <p:tgtEl>
                                          <p:spTgt spid="12"/>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plus(in)">
                                      <p:cBhvr>
                                        <p:cTn id="22" dur="3000"/>
                                        <p:tgtEl>
                                          <p:spTgt spid="14"/>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plus(in)">
                                      <p:cBhvr>
                                        <p:cTn id="25" dur="3000"/>
                                        <p:tgtEl>
                                          <p:spTgt spid="15"/>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plus(in)">
                                      <p:cBhvr>
                                        <p:cTn id="28" dur="3000"/>
                                        <p:tgtEl>
                                          <p:spTgt spid="7"/>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plus(in)">
                                      <p:cBhvr>
                                        <p:cTn id="31" dur="3000"/>
                                        <p:tgtEl>
                                          <p:spTgt spid="9"/>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plus(in)">
                                      <p:cBhvr>
                                        <p:cTn id="34" dur="3000"/>
                                        <p:tgtEl>
                                          <p:spTgt spid="11"/>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plus(in)">
                                      <p:cBhvr>
                                        <p:cTn id="37" dur="3000"/>
                                        <p:tgtEl>
                                          <p:spTgt spid="13"/>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plus(in)">
                                      <p:cBhvr>
                                        <p:cTn id="40" dur="3000"/>
                                        <p:tgtEl>
                                          <p:spTgt spid="16"/>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plus(in)">
                                      <p:cBhvr>
                                        <p:cTn id="43" dur="3000"/>
                                        <p:tgtEl>
                                          <p:spTgt spid="17"/>
                                        </p:tgtEl>
                                      </p:cBhvr>
                                    </p:animEffect>
                                  </p:childTnLst>
                                </p:cTn>
                              </p:par>
                              <p:par>
                                <p:cTn id="44" presetID="3" presetClass="entr" presetSubtype="5"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blinds(vertical)">
                                      <p:cBhvr>
                                        <p:cTn id="46" dur="3000"/>
                                        <p:tgtEl>
                                          <p:spTgt spid="6"/>
                                        </p:tgtEl>
                                      </p:cBhvr>
                                    </p:animEffect>
                                  </p:childTnLst>
                                </p:cTn>
                              </p:par>
                              <p:par>
                                <p:cTn id="47" presetID="3" presetClass="entr" presetSubtype="5" fill="hold" grpId="1" nodeType="with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blinds(vertical)">
                                      <p:cBhvr>
                                        <p:cTn id="49" dur="3000"/>
                                        <p:tgtEl>
                                          <p:spTgt spid="8"/>
                                        </p:tgtEl>
                                      </p:cBhvr>
                                    </p:animEffect>
                                  </p:childTnLst>
                                </p:cTn>
                              </p:par>
                              <p:par>
                                <p:cTn id="50" presetID="3" presetClass="entr" presetSubtype="5" fill="hold" grpId="1" nodeType="withEffect">
                                  <p:stCondLst>
                                    <p:cond delay="0"/>
                                  </p:stCondLst>
                                  <p:childTnLst>
                                    <p:set>
                                      <p:cBhvr>
                                        <p:cTn id="51" dur="1" fill="hold">
                                          <p:stCondLst>
                                            <p:cond delay="0"/>
                                          </p:stCondLst>
                                        </p:cTn>
                                        <p:tgtEl>
                                          <p:spTgt spid="10"/>
                                        </p:tgtEl>
                                        <p:attrNameLst>
                                          <p:attrName>style.visibility</p:attrName>
                                        </p:attrNameLst>
                                      </p:cBhvr>
                                      <p:to>
                                        <p:strVal val="visible"/>
                                      </p:to>
                                    </p:set>
                                    <p:animEffect transition="in" filter="blinds(vertical)">
                                      <p:cBhvr>
                                        <p:cTn id="52" dur="3000"/>
                                        <p:tgtEl>
                                          <p:spTgt spid="10"/>
                                        </p:tgtEl>
                                      </p:cBhvr>
                                    </p:animEffect>
                                  </p:childTnLst>
                                </p:cTn>
                              </p:par>
                              <p:par>
                                <p:cTn id="53" presetID="3" presetClass="entr" presetSubtype="5" fill="hold" grpId="1" nodeType="with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blinds(vertical)">
                                      <p:cBhvr>
                                        <p:cTn id="55" dur="3000"/>
                                        <p:tgtEl>
                                          <p:spTgt spid="12"/>
                                        </p:tgtEl>
                                      </p:cBhvr>
                                    </p:animEffect>
                                  </p:childTnLst>
                                </p:cTn>
                              </p:par>
                              <p:par>
                                <p:cTn id="56" presetID="3" presetClass="entr" presetSubtype="5" fill="hold" grpId="1" nodeType="with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blinds(vertical)">
                                      <p:cBhvr>
                                        <p:cTn id="58" dur="3000"/>
                                        <p:tgtEl>
                                          <p:spTgt spid="14"/>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blinds(vertical)">
                                      <p:cBhvr>
                                        <p:cTn id="61" dur="3000"/>
                                        <p:tgtEl>
                                          <p:spTgt spid="15"/>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blinds(vertical)">
                                      <p:cBhvr>
                                        <p:cTn id="64" dur="3000"/>
                                        <p:tgtEl>
                                          <p:spTgt spid="7"/>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blinds(vertical)">
                                      <p:cBhvr>
                                        <p:cTn id="67" dur="3000"/>
                                        <p:tgtEl>
                                          <p:spTgt spid="9"/>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blinds(vertical)">
                                      <p:cBhvr>
                                        <p:cTn id="70" dur="3000"/>
                                        <p:tgtEl>
                                          <p:spTgt spid="11"/>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13"/>
                                        </p:tgtEl>
                                        <p:attrNameLst>
                                          <p:attrName>style.visibility</p:attrName>
                                        </p:attrNameLst>
                                      </p:cBhvr>
                                      <p:to>
                                        <p:strVal val="visible"/>
                                      </p:to>
                                    </p:set>
                                    <p:animEffect transition="in" filter="blinds(vertical)">
                                      <p:cBhvr>
                                        <p:cTn id="73" dur="3000"/>
                                        <p:tgtEl>
                                          <p:spTgt spid="13"/>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16"/>
                                        </p:tgtEl>
                                        <p:attrNameLst>
                                          <p:attrName>style.visibility</p:attrName>
                                        </p:attrNameLst>
                                      </p:cBhvr>
                                      <p:to>
                                        <p:strVal val="visible"/>
                                      </p:to>
                                    </p:set>
                                    <p:animEffect transition="in" filter="blinds(vertical)">
                                      <p:cBhvr>
                                        <p:cTn id="76" dur="3000"/>
                                        <p:tgtEl>
                                          <p:spTgt spid="16"/>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blinds(vertical)">
                                      <p:cBhvr>
                                        <p:cTn id="79" dur="3000"/>
                                        <p:tgtEl>
                                          <p:spTgt spid="17"/>
                                        </p:tgtEl>
                                      </p:cBhvr>
                                    </p:animEffect>
                                  </p:childTnLst>
                                </p:cTn>
                              </p:par>
                              <p:par>
                                <p:cTn id="80" presetID="2" presetClass="entr" presetSubtype="6" fill="hold" grpId="2" nodeType="withEffect">
                                  <p:stCondLst>
                                    <p:cond delay="0"/>
                                  </p:stCondLst>
                                  <p:childTnLst>
                                    <p:set>
                                      <p:cBhvr>
                                        <p:cTn id="81" dur="1" fill="hold">
                                          <p:stCondLst>
                                            <p:cond delay="0"/>
                                          </p:stCondLst>
                                        </p:cTn>
                                        <p:tgtEl>
                                          <p:spTgt spid="6"/>
                                        </p:tgtEl>
                                        <p:attrNameLst>
                                          <p:attrName>style.visibility</p:attrName>
                                        </p:attrNameLst>
                                      </p:cBhvr>
                                      <p:to>
                                        <p:strVal val="visible"/>
                                      </p:to>
                                    </p:set>
                                    <p:anim calcmode="lin" valueType="num">
                                      <p:cBhvr additive="base">
                                        <p:cTn id="82" dur="3000" fill="hold"/>
                                        <p:tgtEl>
                                          <p:spTgt spid="6"/>
                                        </p:tgtEl>
                                        <p:attrNameLst>
                                          <p:attrName>ppt_x</p:attrName>
                                        </p:attrNameLst>
                                      </p:cBhvr>
                                      <p:tavLst>
                                        <p:tav tm="0">
                                          <p:val>
                                            <p:strVal val="1+#ppt_w/2"/>
                                          </p:val>
                                        </p:tav>
                                        <p:tav tm="100000">
                                          <p:val>
                                            <p:strVal val="#ppt_x"/>
                                          </p:val>
                                        </p:tav>
                                      </p:tavLst>
                                    </p:anim>
                                    <p:anim calcmode="lin" valueType="num">
                                      <p:cBhvr additive="base">
                                        <p:cTn id="83" dur="3000" fill="hold"/>
                                        <p:tgtEl>
                                          <p:spTgt spid="6"/>
                                        </p:tgtEl>
                                        <p:attrNameLst>
                                          <p:attrName>ppt_y</p:attrName>
                                        </p:attrNameLst>
                                      </p:cBhvr>
                                      <p:tavLst>
                                        <p:tav tm="0">
                                          <p:val>
                                            <p:strVal val="1+#ppt_h/2"/>
                                          </p:val>
                                        </p:tav>
                                        <p:tav tm="100000">
                                          <p:val>
                                            <p:strVal val="#ppt_y"/>
                                          </p:val>
                                        </p:tav>
                                      </p:tavLst>
                                    </p:anim>
                                  </p:childTnLst>
                                </p:cTn>
                              </p:par>
                              <p:par>
                                <p:cTn id="84" presetID="2" presetClass="entr" presetSubtype="6" fill="hold" grpId="2" nodeType="withEffect">
                                  <p:stCondLst>
                                    <p:cond delay="0"/>
                                  </p:stCondLst>
                                  <p:childTnLst>
                                    <p:set>
                                      <p:cBhvr>
                                        <p:cTn id="85" dur="1" fill="hold">
                                          <p:stCondLst>
                                            <p:cond delay="0"/>
                                          </p:stCondLst>
                                        </p:cTn>
                                        <p:tgtEl>
                                          <p:spTgt spid="10"/>
                                        </p:tgtEl>
                                        <p:attrNameLst>
                                          <p:attrName>style.visibility</p:attrName>
                                        </p:attrNameLst>
                                      </p:cBhvr>
                                      <p:to>
                                        <p:strVal val="visible"/>
                                      </p:to>
                                    </p:set>
                                    <p:anim calcmode="lin" valueType="num">
                                      <p:cBhvr additive="base">
                                        <p:cTn id="86" dur="3000" fill="hold"/>
                                        <p:tgtEl>
                                          <p:spTgt spid="10"/>
                                        </p:tgtEl>
                                        <p:attrNameLst>
                                          <p:attrName>ppt_x</p:attrName>
                                        </p:attrNameLst>
                                      </p:cBhvr>
                                      <p:tavLst>
                                        <p:tav tm="0">
                                          <p:val>
                                            <p:strVal val="1+#ppt_w/2"/>
                                          </p:val>
                                        </p:tav>
                                        <p:tav tm="100000">
                                          <p:val>
                                            <p:strVal val="#ppt_x"/>
                                          </p:val>
                                        </p:tav>
                                      </p:tavLst>
                                    </p:anim>
                                    <p:anim calcmode="lin" valueType="num">
                                      <p:cBhvr additive="base">
                                        <p:cTn id="87" dur="3000" fill="hold"/>
                                        <p:tgtEl>
                                          <p:spTgt spid="10"/>
                                        </p:tgtEl>
                                        <p:attrNameLst>
                                          <p:attrName>ppt_y</p:attrName>
                                        </p:attrNameLst>
                                      </p:cBhvr>
                                      <p:tavLst>
                                        <p:tav tm="0">
                                          <p:val>
                                            <p:strVal val="1+#ppt_h/2"/>
                                          </p:val>
                                        </p:tav>
                                        <p:tav tm="100000">
                                          <p:val>
                                            <p:strVal val="#ppt_y"/>
                                          </p:val>
                                        </p:tav>
                                      </p:tavLst>
                                    </p:anim>
                                  </p:childTnLst>
                                </p:cTn>
                              </p:par>
                              <p:par>
                                <p:cTn id="88" presetID="2" presetClass="entr" presetSubtype="6" fill="hold" grpId="2" nodeType="with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3000" fill="hold"/>
                                        <p:tgtEl>
                                          <p:spTgt spid="14"/>
                                        </p:tgtEl>
                                        <p:attrNameLst>
                                          <p:attrName>ppt_x</p:attrName>
                                        </p:attrNameLst>
                                      </p:cBhvr>
                                      <p:tavLst>
                                        <p:tav tm="0">
                                          <p:val>
                                            <p:strVal val="1+#ppt_w/2"/>
                                          </p:val>
                                        </p:tav>
                                        <p:tav tm="100000">
                                          <p:val>
                                            <p:strVal val="#ppt_x"/>
                                          </p:val>
                                        </p:tav>
                                      </p:tavLst>
                                    </p:anim>
                                    <p:anim calcmode="lin" valueType="num">
                                      <p:cBhvr additive="base">
                                        <p:cTn id="91" dur="3000" fill="hold"/>
                                        <p:tgtEl>
                                          <p:spTgt spid="14"/>
                                        </p:tgtEl>
                                        <p:attrNameLst>
                                          <p:attrName>ppt_y</p:attrName>
                                        </p:attrNameLst>
                                      </p:cBhvr>
                                      <p:tavLst>
                                        <p:tav tm="0">
                                          <p:val>
                                            <p:strVal val="1+#ppt_h/2"/>
                                          </p:val>
                                        </p:tav>
                                        <p:tav tm="100000">
                                          <p:val>
                                            <p:strVal val="#ppt_y"/>
                                          </p:val>
                                        </p:tav>
                                      </p:tavLst>
                                    </p:anim>
                                  </p:childTnLst>
                                </p:cTn>
                              </p:par>
                              <p:par>
                                <p:cTn id="92" presetID="2" presetClass="entr" presetSubtype="12" fill="hold" grpId="2" nodeType="withEffect">
                                  <p:stCondLst>
                                    <p:cond delay="0"/>
                                  </p:stCondLst>
                                  <p:childTnLst>
                                    <p:set>
                                      <p:cBhvr>
                                        <p:cTn id="93" dur="1" fill="hold">
                                          <p:stCondLst>
                                            <p:cond delay="0"/>
                                          </p:stCondLst>
                                        </p:cTn>
                                        <p:tgtEl>
                                          <p:spTgt spid="9"/>
                                        </p:tgtEl>
                                        <p:attrNameLst>
                                          <p:attrName>style.visibility</p:attrName>
                                        </p:attrNameLst>
                                      </p:cBhvr>
                                      <p:to>
                                        <p:strVal val="visible"/>
                                      </p:to>
                                    </p:set>
                                    <p:anim calcmode="lin" valueType="num">
                                      <p:cBhvr additive="base">
                                        <p:cTn id="94" dur="3000" fill="hold"/>
                                        <p:tgtEl>
                                          <p:spTgt spid="9"/>
                                        </p:tgtEl>
                                        <p:attrNameLst>
                                          <p:attrName>ppt_x</p:attrName>
                                        </p:attrNameLst>
                                      </p:cBhvr>
                                      <p:tavLst>
                                        <p:tav tm="0">
                                          <p:val>
                                            <p:strVal val="0-#ppt_w/2"/>
                                          </p:val>
                                        </p:tav>
                                        <p:tav tm="100000">
                                          <p:val>
                                            <p:strVal val="#ppt_x"/>
                                          </p:val>
                                        </p:tav>
                                      </p:tavLst>
                                    </p:anim>
                                    <p:anim calcmode="lin" valueType="num">
                                      <p:cBhvr additive="base">
                                        <p:cTn id="95" dur="3000" fill="hold"/>
                                        <p:tgtEl>
                                          <p:spTgt spid="9"/>
                                        </p:tgtEl>
                                        <p:attrNameLst>
                                          <p:attrName>ppt_y</p:attrName>
                                        </p:attrNameLst>
                                      </p:cBhvr>
                                      <p:tavLst>
                                        <p:tav tm="0">
                                          <p:val>
                                            <p:strVal val="1+#ppt_h/2"/>
                                          </p:val>
                                        </p:tav>
                                        <p:tav tm="100000">
                                          <p:val>
                                            <p:strVal val="#ppt_y"/>
                                          </p:val>
                                        </p:tav>
                                      </p:tavLst>
                                    </p:anim>
                                  </p:childTnLst>
                                </p:cTn>
                              </p:par>
                              <p:par>
                                <p:cTn id="96" presetID="2" presetClass="entr" presetSubtype="12" fill="hold" grpId="2"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additive="base">
                                        <p:cTn id="98" dur="3000" fill="hold"/>
                                        <p:tgtEl>
                                          <p:spTgt spid="11"/>
                                        </p:tgtEl>
                                        <p:attrNameLst>
                                          <p:attrName>ppt_x</p:attrName>
                                        </p:attrNameLst>
                                      </p:cBhvr>
                                      <p:tavLst>
                                        <p:tav tm="0">
                                          <p:val>
                                            <p:strVal val="0-#ppt_w/2"/>
                                          </p:val>
                                        </p:tav>
                                        <p:tav tm="100000">
                                          <p:val>
                                            <p:strVal val="#ppt_x"/>
                                          </p:val>
                                        </p:tav>
                                      </p:tavLst>
                                    </p:anim>
                                    <p:anim calcmode="lin" valueType="num">
                                      <p:cBhvr additive="base">
                                        <p:cTn id="99" dur="3000" fill="hold"/>
                                        <p:tgtEl>
                                          <p:spTgt spid="11"/>
                                        </p:tgtEl>
                                        <p:attrNameLst>
                                          <p:attrName>ppt_y</p:attrName>
                                        </p:attrNameLst>
                                      </p:cBhvr>
                                      <p:tavLst>
                                        <p:tav tm="0">
                                          <p:val>
                                            <p:strVal val="1+#ppt_h/2"/>
                                          </p:val>
                                        </p:tav>
                                        <p:tav tm="100000">
                                          <p:val>
                                            <p:strVal val="#ppt_y"/>
                                          </p:val>
                                        </p:tav>
                                      </p:tavLst>
                                    </p:anim>
                                  </p:childTnLst>
                                </p:cTn>
                              </p:par>
                              <p:par>
                                <p:cTn id="100" presetID="2" presetClass="entr" presetSubtype="12" fill="hold" grpId="2" nodeType="with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additive="base">
                                        <p:cTn id="102" dur="3000" fill="hold"/>
                                        <p:tgtEl>
                                          <p:spTgt spid="17"/>
                                        </p:tgtEl>
                                        <p:attrNameLst>
                                          <p:attrName>ppt_x</p:attrName>
                                        </p:attrNameLst>
                                      </p:cBhvr>
                                      <p:tavLst>
                                        <p:tav tm="0">
                                          <p:val>
                                            <p:strVal val="0-#ppt_w/2"/>
                                          </p:val>
                                        </p:tav>
                                        <p:tav tm="100000">
                                          <p:val>
                                            <p:strVal val="#ppt_x"/>
                                          </p:val>
                                        </p:tav>
                                      </p:tavLst>
                                    </p:anim>
                                    <p:anim calcmode="lin" valueType="num">
                                      <p:cBhvr additive="base">
                                        <p:cTn id="103" dur="3000" fill="hold"/>
                                        <p:tgtEl>
                                          <p:spTgt spid="17"/>
                                        </p:tgtEl>
                                        <p:attrNameLst>
                                          <p:attrName>ppt_y</p:attrName>
                                        </p:attrNameLst>
                                      </p:cBhvr>
                                      <p:tavLst>
                                        <p:tav tm="0">
                                          <p:val>
                                            <p:strVal val="1+#ppt_h/2"/>
                                          </p:val>
                                        </p:tav>
                                        <p:tav tm="100000">
                                          <p:val>
                                            <p:strVal val="#ppt_y"/>
                                          </p:val>
                                        </p:tav>
                                      </p:tavLst>
                                    </p:anim>
                                  </p:childTnLst>
                                </p:cTn>
                              </p:par>
                              <p:par>
                                <p:cTn id="104" presetID="2" presetClass="entr" presetSubtype="3" fill="hold" grpId="2" nodeType="withEffect">
                                  <p:stCondLst>
                                    <p:cond delay="0"/>
                                  </p:stCondLst>
                                  <p:childTnLst>
                                    <p:set>
                                      <p:cBhvr>
                                        <p:cTn id="105" dur="1" fill="hold">
                                          <p:stCondLst>
                                            <p:cond delay="0"/>
                                          </p:stCondLst>
                                        </p:cTn>
                                        <p:tgtEl>
                                          <p:spTgt spid="8"/>
                                        </p:tgtEl>
                                        <p:attrNameLst>
                                          <p:attrName>style.visibility</p:attrName>
                                        </p:attrNameLst>
                                      </p:cBhvr>
                                      <p:to>
                                        <p:strVal val="visible"/>
                                      </p:to>
                                    </p:set>
                                    <p:anim calcmode="lin" valueType="num">
                                      <p:cBhvr additive="base">
                                        <p:cTn id="106" dur="3000" fill="hold"/>
                                        <p:tgtEl>
                                          <p:spTgt spid="8"/>
                                        </p:tgtEl>
                                        <p:attrNameLst>
                                          <p:attrName>ppt_x</p:attrName>
                                        </p:attrNameLst>
                                      </p:cBhvr>
                                      <p:tavLst>
                                        <p:tav tm="0">
                                          <p:val>
                                            <p:strVal val="1+#ppt_w/2"/>
                                          </p:val>
                                        </p:tav>
                                        <p:tav tm="100000">
                                          <p:val>
                                            <p:strVal val="#ppt_x"/>
                                          </p:val>
                                        </p:tav>
                                      </p:tavLst>
                                    </p:anim>
                                    <p:anim calcmode="lin" valueType="num">
                                      <p:cBhvr additive="base">
                                        <p:cTn id="107" dur="3000" fill="hold"/>
                                        <p:tgtEl>
                                          <p:spTgt spid="8"/>
                                        </p:tgtEl>
                                        <p:attrNameLst>
                                          <p:attrName>ppt_y</p:attrName>
                                        </p:attrNameLst>
                                      </p:cBhvr>
                                      <p:tavLst>
                                        <p:tav tm="0">
                                          <p:val>
                                            <p:strVal val="0-#ppt_h/2"/>
                                          </p:val>
                                        </p:tav>
                                        <p:tav tm="100000">
                                          <p:val>
                                            <p:strVal val="#ppt_y"/>
                                          </p:val>
                                        </p:tav>
                                      </p:tavLst>
                                    </p:anim>
                                  </p:childTnLst>
                                </p:cTn>
                              </p:par>
                              <p:par>
                                <p:cTn id="108" presetID="2" presetClass="entr" presetSubtype="3" fill="hold" grpId="2"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additive="base">
                                        <p:cTn id="110" dur="3000" fill="hold"/>
                                        <p:tgtEl>
                                          <p:spTgt spid="12"/>
                                        </p:tgtEl>
                                        <p:attrNameLst>
                                          <p:attrName>ppt_x</p:attrName>
                                        </p:attrNameLst>
                                      </p:cBhvr>
                                      <p:tavLst>
                                        <p:tav tm="0">
                                          <p:val>
                                            <p:strVal val="1+#ppt_w/2"/>
                                          </p:val>
                                        </p:tav>
                                        <p:tav tm="100000">
                                          <p:val>
                                            <p:strVal val="#ppt_x"/>
                                          </p:val>
                                        </p:tav>
                                      </p:tavLst>
                                    </p:anim>
                                    <p:anim calcmode="lin" valueType="num">
                                      <p:cBhvr additive="base">
                                        <p:cTn id="111" dur="3000" fill="hold"/>
                                        <p:tgtEl>
                                          <p:spTgt spid="12"/>
                                        </p:tgtEl>
                                        <p:attrNameLst>
                                          <p:attrName>ppt_y</p:attrName>
                                        </p:attrNameLst>
                                      </p:cBhvr>
                                      <p:tavLst>
                                        <p:tav tm="0">
                                          <p:val>
                                            <p:strVal val="0-#ppt_h/2"/>
                                          </p:val>
                                        </p:tav>
                                        <p:tav tm="100000">
                                          <p:val>
                                            <p:strVal val="#ppt_y"/>
                                          </p:val>
                                        </p:tav>
                                      </p:tavLst>
                                    </p:anim>
                                  </p:childTnLst>
                                </p:cTn>
                              </p:par>
                              <p:par>
                                <p:cTn id="112" presetID="2" presetClass="entr" presetSubtype="3" fill="hold" grpId="2" nodeType="withEffect">
                                  <p:stCondLst>
                                    <p:cond delay="0"/>
                                  </p:stCondLst>
                                  <p:childTnLst>
                                    <p:set>
                                      <p:cBhvr>
                                        <p:cTn id="113" dur="1" fill="hold">
                                          <p:stCondLst>
                                            <p:cond delay="0"/>
                                          </p:stCondLst>
                                        </p:cTn>
                                        <p:tgtEl>
                                          <p:spTgt spid="15"/>
                                        </p:tgtEl>
                                        <p:attrNameLst>
                                          <p:attrName>style.visibility</p:attrName>
                                        </p:attrNameLst>
                                      </p:cBhvr>
                                      <p:to>
                                        <p:strVal val="visible"/>
                                      </p:to>
                                    </p:set>
                                    <p:anim calcmode="lin" valueType="num">
                                      <p:cBhvr additive="base">
                                        <p:cTn id="114" dur="3000" fill="hold"/>
                                        <p:tgtEl>
                                          <p:spTgt spid="15"/>
                                        </p:tgtEl>
                                        <p:attrNameLst>
                                          <p:attrName>ppt_x</p:attrName>
                                        </p:attrNameLst>
                                      </p:cBhvr>
                                      <p:tavLst>
                                        <p:tav tm="0">
                                          <p:val>
                                            <p:strVal val="1+#ppt_w/2"/>
                                          </p:val>
                                        </p:tav>
                                        <p:tav tm="100000">
                                          <p:val>
                                            <p:strVal val="#ppt_x"/>
                                          </p:val>
                                        </p:tav>
                                      </p:tavLst>
                                    </p:anim>
                                    <p:anim calcmode="lin" valueType="num">
                                      <p:cBhvr additive="base">
                                        <p:cTn id="115" dur="3000" fill="hold"/>
                                        <p:tgtEl>
                                          <p:spTgt spid="15"/>
                                        </p:tgtEl>
                                        <p:attrNameLst>
                                          <p:attrName>ppt_y</p:attrName>
                                        </p:attrNameLst>
                                      </p:cBhvr>
                                      <p:tavLst>
                                        <p:tav tm="0">
                                          <p:val>
                                            <p:strVal val="0-#ppt_h/2"/>
                                          </p:val>
                                        </p:tav>
                                        <p:tav tm="100000">
                                          <p:val>
                                            <p:strVal val="#ppt_y"/>
                                          </p:val>
                                        </p:tav>
                                      </p:tavLst>
                                    </p:anim>
                                  </p:childTnLst>
                                </p:cTn>
                              </p:par>
                              <p:par>
                                <p:cTn id="116" presetID="2" presetClass="entr" presetSubtype="9" fill="hold" grpId="2" nodeType="withEffect">
                                  <p:stCondLst>
                                    <p:cond delay="0"/>
                                  </p:stCondLst>
                                  <p:childTnLst>
                                    <p:set>
                                      <p:cBhvr>
                                        <p:cTn id="117" dur="1" fill="hold">
                                          <p:stCondLst>
                                            <p:cond delay="0"/>
                                          </p:stCondLst>
                                        </p:cTn>
                                        <p:tgtEl>
                                          <p:spTgt spid="7"/>
                                        </p:tgtEl>
                                        <p:attrNameLst>
                                          <p:attrName>style.visibility</p:attrName>
                                        </p:attrNameLst>
                                      </p:cBhvr>
                                      <p:to>
                                        <p:strVal val="visible"/>
                                      </p:to>
                                    </p:set>
                                    <p:anim calcmode="lin" valueType="num">
                                      <p:cBhvr additive="base">
                                        <p:cTn id="118" dur="3000" fill="hold"/>
                                        <p:tgtEl>
                                          <p:spTgt spid="7"/>
                                        </p:tgtEl>
                                        <p:attrNameLst>
                                          <p:attrName>ppt_x</p:attrName>
                                        </p:attrNameLst>
                                      </p:cBhvr>
                                      <p:tavLst>
                                        <p:tav tm="0">
                                          <p:val>
                                            <p:strVal val="0-#ppt_w/2"/>
                                          </p:val>
                                        </p:tav>
                                        <p:tav tm="100000">
                                          <p:val>
                                            <p:strVal val="#ppt_x"/>
                                          </p:val>
                                        </p:tav>
                                      </p:tavLst>
                                    </p:anim>
                                    <p:anim calcmode="lin" valueType="num">
                                      <p:cBhvr additive="base">
                                        <p:cTn id="119" dur="3000" fill="hold"/>
                                        <p:tgtEl>
                                          <p:spTgt spid="7"/>
                                        </p:tgtEl>
                                        <p:attrNameLst>
                                          <p:attrName>ppt_y</p:attrName>
                                        </p:attrNameLst>
                                      </p:cBhvr>
                                      <p:tavLst>
                                        <p:tav tm="0">
                                          <p:val>
                                            <p:strVal val="0-#ppt_h/2"/>
                                          </p:val>
                                        </p:tav>
                                        <p:tav tm="100000">
                                          <p:val>
                                            <p:strVal val="#ppt_y"/>
                                          </p:val>
                                        </p:tav>
                                      </p:tavLst>
                                    </p:anim>
                                  </p:childTnLst>
                                </p:cTn>
                              </p:par>
                              <p:par>
                                <p:cTn id="120" presetID="2" presetClass="entr" presetSubtype="9" fill="hold" grpId="2" nodeType="withEffect">
                                  <p:stCondLst>
                                    <p:cond delay="0"/>
                                  </p:stCondLst>
                                  <p:childTnLst>
                                    <p:set>
                                      <p:cBhvr>
                                        <p:cTn id="121" dur="1" fill="hold">
                                          <p:stCondLst>
                                            <p:cond delay="0"/>
                                          </p:stCondLst>
                                        </p:cTn>
                                        <p:tgtEl>
                                          <p:spTgt spid="13"/>
                                        </p:tgtEl>
                                        <p:attrNameLst>
                                          <p:attrName>style.visibility</p:attrName>
                                        </p:attrNameLst>
                                      </p:cBhvr>
                                      <p:to>
                                        <p:strVal val="visible"/>
                                      </p:to>
                                    </p:set>
                                    <p:anim calcmode="lin" valueType="num">
                                      <p:cBhvr additive="base">
                                        <p:cTn id="122" dur="3000" fill="hold"/>
                                        <p:tgtEl>
                                          <p:spTgt spid="13"/>
                                        </p:tgtEl>
                                        <p:attrNameLst>
                                          <p:attrName>ppt_x</p:attrName>
                                        </p:attrNameLst>
                                      </p:cBhvr>
                                      <p:tavLst>
                                        <p:tav tm="0">
                                          <p:val>
                                            <p:strVal val="0-#ppt_w/2"/>
                                          </p:val>
                                        </p:tav>
                                        <p:tav tm="100000">
                                          <p:val>
                                            <p:strVal val="#ppt_x"/>
                                          </p:val>
                                        </p:tav>
                                      </p:tavLst>
                                    </p:anim>
                                    <p:anim calcmode="lin" valueType="num">
                                      <p:cBhvr additive="base">
                                        <p:cTn id="123" dur="3000" fill="hold"/>
                                        <p:tgtEl>
                                          <p:spTgt spid="13"/>
                                        </p:tgtEl>
                                        <p:attrNameLst>
                                          <p:attrName>ppt_y</p:attrName>
                                        </p:attrNameLst>
                                      </p:cBhvr>
                                      <p:tavLst>
                                        <p:tav tm="0">
                                          <p:val>
                                            <p:strVal val="0-#ppt_h/2"/>
                                          </p:val>
                                        </p:tav>
                                        <p:tav tm="100000">
                                          <p:val>
                                            <p:strVal val="#ppt_y"/>
                                          </p:val>
                                        </p:tav>
                                      </p:tavLst>
                                    </p:anim>
                                  </p:childTnLst>
                                </p:cTn>
                              </p:par>
                              <p:par>
                                <p:cTn id="124" presetID="2" presetClass="entr" presetSubtype="9" fill="hold" grpId="2"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additive="base">
                                        <p:cTn id="126" dur="3000" fill="hold"/>
                                        <p:tgtEl>
                                          <p:spTgt spid="16"/>
                                        </p:tgtEl>
                                        <p:attrNameLst>
                                          <p:attrName>ppt_x</p:attrName>
                                        </p:attrNameLst>
                                      </p:cBhvr>
                                      <p:tavLst>
                                        <p:tav tm="0">
                                          <p:val>
                                            <p:strVal val="0-#ppt_w/2"/>
                                          </p:val>
                                        </p:tav>
                                        <p:tav tm="100000">
                                          <p:val>
                                            <p:strVal val="#ppt_x"/>
                                          </p:val>
                                        </p:tav>
                                      </p:tavLst>
                                    </p:anim>
                                    <p:anim calcmode="lin" valueType="num">
                                      <p:cBhvr additive="base">
                                        <p:cTn id="127" dur="3000" fill="hold"/>
                                        <p:tgtEl>
                                          <p:spTgt spid="16"/>
                                        </p:tgtEl>
                                        <p:attrNameLst>
                                          <p:attrName>ppt_y</p:attrName>
                                        </p:attrNameLst>
                                      </p:cBhvr>
                                      <p:tavLst>
                                        <p:tav tm="0">
                                          <p:val>
                                            <p:strVal val="0-#ppt_h/2"/>
                                          </p:val>
                                        </p:tav>
                                        <p:tav tm="100000">
                                          <p:val>
                                            <p:strVal val="#ppt_y"/>
                                          </p:val>
                                        </p:tav>
                                      </p:tavLst>
                                    </p:anim>
                                  </p:childTnLst>
                                </p:cTn>
                              </p:par>
                            </p:childTnLst>
                          </p:cTn>
                        </p:par>
                        <p:par>
                          <p:cTn id="128" fill="hold">
                            <p:stCondLst>
                              <p:cond delay="3000"/>
                            </p:stCondLst>
                            <p:childTnLst>
                              <p:par>
                                <p:cTn id="129" presetID="16" presetClass="exit" presetSubtype="42" fill="hold" grpId="3" nodeType="afterEffect">
                                  <p:stCondLst>
                                    <p:cond delay="0"/>
                                  </p:stCondLst>
                                  <p:childTnLst>
                                    <p:animEffect transition="out" filter="barn(outHorizontal)">
                                      <p:cBhvr>
                                        <p:cTn id="130" dur="3000"/>
                                        <p:tgtEl>
                                          <p:spTgt spid="6"/>
                                        </p:tgtEl>
                                      </p:cBhvr>
                                    </p:animEffect>
                                    <p:set>
                                      <p:cBhvr>
                                        <p:cTn id="131" dur="1" fill="hold">
                                          <p:stCondLst>
                                            <p:cond delay="2999"/>
                                          </p:stCondLst>
                                        </p:cTn>
                                        <p:tgtEl>
                                          <p:spTgt spid="6"/>
                                        </p:tgtEl>
                                        <p:attrNameLst>
                                          <p:attrName>style.visibility</p:attrName>
                                        </p:attrNameLst>
                                      </p:cBhvr>
                                      <p:to>
                                        <p:strVal val="hidden"/>
                                      </p:to>
                                    </p:set>
                                  </p:childTnLst>
                                </p:cTn>
                              </p:par>
                              <p:par>
                                <p:cTn id="132" presetID="16" presetClass="exit" presetSubtype="42" fill="hold" grpId="3" nodeType="withEffect">
                                  <p:stCondLst>
                                    <p:cond delay="0"/>
                                  </p:stCondLst>
                                  <p:childTnLst>
                                    <p:animEffect transition="out" filter="barn(outHorizontal)">
                                      <p:cBhvr>
                                        <p:cTn id="133" dur="3000"/>
                                        <p:tgtEl>
                                          <p:spTgt spid="10"/>
                                        </p:tgtEl>
                                      </p:cBhvr>
                                    </p:animEffect>
                                    <p:set>
                                      <p:cBhvr>
                                        <p:cTn id="134" dur="1" fill="hold">
                                          <p:stCondLst>
                                            <p:cond delay="2999"/>
                                          </p:stCondLst>
                                        </p:cTn>
                                        <p:tgtEl>
                                          <p:spTgt spid="10"/>
                                        </p:tgtEl>
                                        <p:attrNameLst>
                                          <p:attrName>style.visibility</p:attrName>
                                        </p:attrNameLst>
                                      </p:cBhvr>
                                      <p:to>
                                        <p:strVal val="hidden"/>
                                      </p:to>
                                    </p:set>
                                  </p:childTnLst>
                                </p:cTn>
                              </p:par>
                              <p:par>
                                <p:cTn id="135" presetID="16" presetClass="exit" presetSubtype="42" fill="hold" grpId="3" nodeType="withEffect">
                                  <p:stCondLst>
                                    <p:cond delay="0"/>
                                  </p:stCondLst>
                                  <p:childTnLst>
                                    <p:animEffect transition="out" filter="barn(outHorizontal)">
                                      <p:cBhvr>
                                        <p:cTn id="136" dur="3000"/>
                                        <p:tgtEl>
                                          <p:spTgt spid="14"/>
                                        </p:tgtEl>
                                      </p:cBhvr>
                                    </p:animEffect>
                                    <p:set>
                                      <p:cBhvr>
                                        <p:cTn id="137" dur="1" fill="hold">
                                          <p:stCondLst>
                                            <p:cond delay="2999"/>
                                          </p:stCondLst>
                                        </p:cTn>
                                        <p:tgtEl>
                                          <p:spTgt spid="14"/>
                                        </p:tgtEl>
                                        <p:attrNameLst>
                                          <p:attrName>style.visibility</p:attrName>
                                        </p:attrNameLst>
                                      </p:cBhvr>
                                      <p:to>
                                        <p:strVal val="hidden"/>
                                      </p:to>
                                    </p:set>
                                  </p:childTnLst>
                                </p:cTn>
                              </p:par>
                              <p:par>
                                <p:cTn id="138" presetID="16" presetClass="exit" presetSubtype="42" fill="hold" grpId="3" nodeType="withEffect">
                                  <p:stCondLst>
                                    <p:cond delay="0"/>
                                  </p:stCondLst>
                                  <p:childTnLst>
                                    <p:animEffect transition="out" filter="barn(outHorizontal)">
                                      <p:cBhvr>
                                        <p:cTn id="139" dur="3000"/>
                                        <p:tgtEl>
                                          <p:spTgt spid="9"/>
                                        </p:tgtEl>
                                      </p:cBhvr>
                                    </p:animEffect>
                                    <p:set>
                                      <p:cBhvr>
                                        <p:cTn id="140" dur="1" fill="hold">
                                          <p:stCondLst>
                                            <p:cond delay="2999"/>
                                          </p:stCondLst>
                                        </p:cTn>
                                        <p:tgtEl>
                                          <p:spTgt spid="9"/>
                                        </p:tgtEl>
                                        <p:attrNameLst>
                                          <p:attrName>style.visibility</p:attrName>
                                        </p:attrNameLst>
                                      </p:cBhvr>
                                      <p:to>
                                        <p:strVal val="hidden"/>
                                      </p:to>
                                    </p:set>
                                  </p:childTnLst>
                                </p:cTn>
                              </p:par>
                              <p:par>
                                <p:cTn id="141" presetID="16" presetClass="exit" presetSubtype="42" fill="hold" grpId="3" nodeType="withEffect">
                                  <p:stCondLst>
                                    <p:cond delay="0"/>
                                  </p:stCondLst>
                                  <p:childTnLst>
                                    <p:animEffect transition="out" filter="barn(outHorizontal)">
                                      <p:cBhvr>
                                        <p:cTn id="142" dur="3000"/>
                                        <p:tgtEl>
                                          <p:spTgt spid="11"/>
                                        </p:tgtEl>
                                      </p:cBhvr>
                                    </p:animEffect>
                                    <p:set>
                                      <p:cBhvr>
                                        <p:cTn id="143" dur="1" fill="hold">
                                          <p:stCondLst>
                                            <p:cond delay="2999"/>
                                          </p:stCondLst>
                                        </p:cTn>
                                        <p:tgtEl>
                                          <p:spTgt spid="11"/>
                                        </p:tgtEl>
                                        <p:attrNameLst>
                                          <p:attrName>style.visibility</p:attrName>
                                        </p:attrNameLst>
                                      </p:cBhvr>
                                      <p:to>
                                        <p:strVal val="hidden"/>
                                      </p:to>
                                    </p:set>
                                  </p:childTnLst>
                                </p:cTn>
                              </p:par>
                              <p:par>
                                <p:cTn id="144" presetID="16" presetClass="exit" presetSubtype="42" fill="hold" grpId="3" nodeType="withEffect">
                                  <p:stCondLst>
                                    <p:cond delay="0"/>
                                  </p:stCondLst>
                                  <p:childTnLst>
                                    <p:animEffect transition="out" filter="barn(outHorizontal)">
                                      <p:cBhvr>
                                        <p:cTn id="145" dur="3000"/>
                                        <p:tgtEl>
                                          <p:spTgt spid="17"/>
                                        </p:tgtEl>
                                      </p:cBhvr>
                                    </p:animEffect>
                                    <p:set>
                                      <p:cBhvr>
                                        <p:cTn id="146" dur="1" fill="hold">
                                          <p:stCondLst>
                                            <p:cond delay="2999"/>
                                          </p:stCondLst>
                                        </p:cTn>
                                        <p:tgtEl>
                                          <p:spTgt spid="17"/>
                                        </p:tgtEl>
                                        <p:attrNameLst>
                                          <p:attrName>style.visibility</p:attrName>
                                        </p:attrNameLst>
                                      </p:cBhvr>
                                      <p:to>
                                        <p:strVal val="hidden"/>
                                      </p:to>
                                    </p:set>
                                  </p:childTnLst>
                                </p:cTn>
                              </p:par>
                              <p:par>
                                <p:cTn id="147" presetID="16" presetClass="exit" presetSubtype="42" fill="hold" grpId="3" nodeType="withEffect">
                                  <p:stCondLst>
                                    <p:cond delay="0"/>
                                  </p:stCondLst>
                                  <p:childTnLst>
                                    <p:animEffect transition="out" filter="barn(outHorizontal)">
                                      <p:cBhvr>
                                        <p:cTn id="148" dur="3000"/>
                                        <p:tgtEl>
                                          <p:spTgt spid="7"/>
                                        </p:tgtEl>
                                      </p:cBhvr>
                                    </p:animEffect>
                                    <p:set>
                                      <p:cBhvr>
                                        <p:cTn id="149" dur="1" fill="hold">
                                          <p:stCondLst>
                                            <p:cond delay="2999"/>
                                          </p:stCondLst>
                                        </p:cTn>
                                        <p:tgtEl>
                                          <p:spTgt spid="7"/>
                                        </p:tgtEl>
                                        <p:attrNameLst>
                                          <p:attrName>style.visibility</p:attrName>
                                        </p:attrNameLst>
                                      </p:cBhvr>
                                      <p:to>
                                        <p:strVal val="hidden"/>
                                      </p:to>
                                    </p:set>
                                  </p:childTnLst>
                                </p:cTn>
                              </p:par>
                              <p:par>
                                <p:cTn id="150" presetID="16" presetClass="exit" presetSubtype="42" fill="hold" grpId="3" nodeType="withEffect">
                                  <p:stCondLst>
                                    <p:cond delay="0"/>
                                  </p:stCondLst>
                                  <p:childTnLst>
                                    <p:animEffect transition="out" filter="barn(outHorizontal)">
                                      <p:cBhvr>
                                        <p:cTn id="151" dur="3000"/>
                                        <p:tgtEl>
                                          <p:spTgt spid="13"/>
                                        </p:tgtEl>
                                      </p:cBhvr>
                                    </p:animEffect>
                                    <p:set>
                                      <p:cBhvr>
                                        <p:cTn id="152" dur="1" fill="hold">
                                          <p:stCondLst>
                                            <p:cond delay="2999"/>
                                          </p:stCondLst>
                                        </p:cTn>
                                        <p:tgtEl>
                                          <p:spTgt spid="13"/>
                                        </p:tgtEl>
                                        <p:attrNameLst>
                                          <p:attrName>style.visibility</p:attrName>
                                        </p:attrNameLst>
                                      </p:cBhvr>
                                      <p:to>
                                        <p:strVal val="hidden"/>
                                      </p:to>
                                    </p:set>
                                  </p:childTnLst>
                                </p:cTn>
                              </p:par>
                              <p:par>
                                <p:cTn id="153" presetID="16" presetClass="exit" presetSubtype="42" fill="hold" grpId="3" nodeType="withEffect">
                                  <p:stCondLst>
                                    <p:cond delay="0"/>
                                  </p:stCondLst>
                                  <p:childTnLst>
                                    <p:animEffect transition="out" filter="barn(outHorizontal)">
                                      <p:cBhvr>
                                        <p:cTn id="154" dur="3000"/>
                                        <p:tgtEl>
                                          <p:spTgt spid="16"/>
                                        </p:tgtEl>
                                      </p:cBhvr>
                                    </p:animEffect>
                                    <p:set>
                                      <p:cBhvr>
                                        <p:cTn id="155" dur="1" fill="hold">
                                          <p:stCondLst>
                                            <p:cond delay="2999"/>
                                          </p:stCondLst>
                                        </p:cTn>
                                        <p:tgtEl>
                                          <p:spTgt spid="16"/>
                                        </p:tgtEl>
                                        <p:attrNameLst>
                                          <p:attrName>style.visibility</p:attrName>
                                        </p:attrNameLst>
                                      </p:cBhvr>
                                      <p:to>
                                        <p:strVal val="hidden"/>
                                      </p:to>
                                    </p:set>
                                  </p:childTnLst>
                                </p:cTn>
                              </p:par>
                              <p:par>
                                <p:cTn id="156" presetID="16" presetClass="exit" presetSubtype="42" fill="hold" grpId="3" nodeType="withEffect">
                                  <p:stCondLst>
                                    <p:cond delay="0"/>
                                  </p:stCondLst>
                                  <p:childTnLst>
                                    <p:animEffect transition="out" filter="barn(outHorizontal)">
                                      <p:cBhvr>
                                        <p:cTn id="157" dur="3000"/>
                                        <p:tgtEl>
                                          <p:spTgt spid="8"/>
                                        </p:tgtEl>
                                      </p:cBhvr>
                                    </p:animEffect>
                                    <p:set>
                                      <p:cBhvr>
                                        <p:cTn id="158" dur="1" fill="hold">
                                          <p:stCondLst>
                                            <p:cond delay="2999"/>
                                          </p:stCondLst>
                                        </p:cTn>
                                        <p:tgtEl>
                                          <p:spTgt spid="8"/>
                                        </p:tgtEl>
                                        <p:attrNameLst>
                                          <p:attrName>style.visibility</p:attrName>
                                        </p:attrNameLst>
                                      </p:cBhvr>
                                      <p:to>
                                        <p:strVal val="hidden"/>
                                      </p:to>
                                    </p:set>
                                  </p:childTnLst>
                                </p:cTn>
                              </p:par>
                              <p:par>
                                <p:cTn id="159" presetID="16" presetClass="exit" presetSubtype="42" fill="hold" grpId="3" nodeType="withEffect">
                                  <p:stCondLst>
                                    <p:cond delay="0"/>
                                  </p:stCondLst>
                                  <p:childTnLst>
                                    <p:animEffect transition="out" filter="barn(outHorizontal)">
                                      <p:cBhvr>
                                        <p:cTn id="160" dur="3000"/>
                                        <p:tgtEl>
                                          <p:spTgt spid="12"/>
                                        </p:tgtEl>
                                      </p:cBhvr>
                                    </p:animEffect>
                                    <p:set>
                                      <p:cBhvr>
                                        <p:cTn id="161" dur="1" fill="hold">
                                          <p:stCondLst>
                                            <p:cond delay="2999"/>
                                          </p:stCondLst>
                                        </p:cTn>
                                        <p:tgtEl>
                                          <p:spTgt spid="12"/>
                                        </p:tgtEl>
                                        <p:attrNameLst>
                                          <p:attrName>style.visibility</p:attrName>
                                        </p:attrNameLst>
                                      </p:cBhvr>
                                      <p:to>
                                        <p:strVal val="hidden"/>
                                      </p:to>
                                    </p:set>
                                  </p:childTnLst>
                                </p:cTn>
                              </p:par>
                              <p:par>
                                <p:cTn id="162" presetID="16" presetClass="exit" presetSubtype="42" fill="hold" grpId="3" nodeType="withEffect">
                                  <p:stCondLst>
                                    <p:cond delay="0"/>
                                  </p:stCondLst>
                                  <p:childTnLst>
                                    <p:animEffect transition="out" filter="barn(outHorizontal)">
                                      <p:cBhvr>
                                        <p:cTn id="163" dur="3000"/>
                                        <p:tgtEl>
                                          <p:spTgt spid="15"/>
                                        </p:tgtEl>
                                      </p:cBhvr>
                                    </p:animEffect>
                                    <p:set>
                                      <p:cBhvr>
                                        <p:cTn id="164" dur="1" fill="hold">
                                          <p:stCondLst>
                                            <p:cond delay="2999"/>
                                          </p:stCondLst>
                                        </p:cTn>
                                        <p:tgtEl>
                                          <p:spTgt spid="15"/>
                                        </p:tgtEl>
                                        <p:attrNameLst>
                                          <p:attrName>style.visibility</p:attrName>
                                        </p:attrNameLst>
                                      </p:cBhvr>
                                      <p:to>
                                        <p:strVal val="hidden"/>
                                      </p:to>
                                    </p:set>
                                  </p:childTnLst>
                                </p:cTn>
                              </p:par>
                              <p:par>
                                <p:cTn id="165" presetID="2" presetClass="exit" presetSubtype="6" fill="hold" grpId="4" nodeType="withEffect">
                                  <p:stCondLst>
                                    <p:cond delay="0"/>
                                  </p:stCondLst>
                                  <p:childTnLst>
                                    <p:anim calcmode="lin" valueType="num">
                                      <p:cBhvr additive="base">
                                        <p:cTn id="166" dur="3000"/>
                                        <p:tgtEl>
                                          <p:spTgt spid="6"/>
                                        </p:tgtEl>
                                        <p:attrNameLst>
                                          <p:attrName>ppt_x</p:attrName>
                                        </p:attrNameLst>
                                      </p:cBhvr>
                                      <p:tavLst>
                                        <p:tav tm="0">
                                          <p:val>
                                            <p:strVal val="ppt_x"/>
                                          </p:val>
                                        </p:tav>
                                        <p:tav tm="100000">
                                          <p:val>
                                            <p:strVal val="1+ppt_w/2"/>
                                          </p:val>
                                        </p:tav>
                                      </p:tavLst>
                                    </p:anim>
                                    <p:anim calcmode="lin" valueType="num">
                                      <p:cBhvr additive="base">
                                        <p:cTn id="167" dur="3000"/>
                                        <p:tgtEl>
                                          <p:spTgt spid="6"/>
                                        </p:tgtEl>
                                        <p:attrNameLst>
                                          <p:attrName>ppt_y</p:attrName>
                                        </p:attrNameLst>
                                      </p:cBhvr>
                                      <p:tavLst>
                                        <p:tav tm="0">
                                          <p:val>
                                            <p:strVal val="ppt_y"/>
                                          </p:val>
                                        </p:tav>
                                        <p:tav tm="100000">
                                          <p:val>
                                            <p:strVal val="1+ppt_h/2"/>
                                          </p:val>
                                        </p:tav>
                                      </p:tavLst>
                                    </p:anim>
                                    <p:set>
                                      <p:cBhvr>
                                        <p:cTn id="168" dur="1" fill="hold">
                                          <p:stCondLst>
                                            <p:cond delay="2999"/>
                                          </p:stCondLst>
                                        </p:cTn>
                                        <p:tgtEl>
                                          <p:spTgt spid="6"/>
                                        </p:tgtEl>
                                        <p:attrNameLst>
                                          <p:attrName>style.visibility</p:attrName>
                                        </p:attrNameLst>
                                      </p:cBhvr>
                                      <p:to>
                                        <p:strVal val="hidden"/>
                                      </p:to>
                                    </p:set>
                                  </p:childTnLst>
                                </p:cTn>
                              </p:par>
                              <p:par>
                                <p:cTn id="169" presetID="2" presetClass="exit" presetSubtype="6" fill="hold" grpId="4" nodeType="withEffect">
                                  <p:stCondLst>
                                    <p:cond delay="0"/>
                                  </p:stCondLst>
                                  <p:childTnLst>
                                    <p:anim calcmode="lin" valueType="num">
                                      <p:cBhvr additive="base">
                                        <p:cTn id="170" dur="3000"/>
                                        <p:tgtEl>
                                          <p:spTgt spid="10"/>
                                        </p:tgtEl>
                                        <p:attrNameLst>
                                          <p:attrName>ppt_x</p:attrName>
                                        </p:attrNameLst>
                                      </p:cBhvr>
                                      <p:tavLst>
                                        <p:tav tm="0">
                                          <p:val>
                                            <p:strVal val="ppt_x"/>
                                          </p:val>
                                        </p:tav>
                                        <p:tav tm="100000">
                                          <p:val>
                                            <p:strVal val="1+ppt_w/2"/>
                                          </p:val>
                                        </p:tav>
                                      </p:tavLst>
                                    </p:anim>
                                    <p:anim calcmode="lin" valueType="num">
                                      <p:cBhvr additive="base">
                                        <p:cTn id="171" dur="3000"/>
                                        <p:tgtEl>
                                          <p:spTgt spid="10"/>
                                        </p:tgtEl>
                                        <p:attrNameLst>
                                          <p:attrName>ppt_y</p:attrName>
                                        </p:attrNameLst>
                                      </p:cBhvr>
                                      <p:tavLst>
                                        <p:tav tm="0">
                                          <p:val>
                                            <p:strVal val="ppt_y"/>
                                          </p:val>
                                        </p:tav>
                                        <p:tav tm="100000">
                                          <p:val>
                                            <p:strVal val="1+ppt_h/2"/>
                                          </p:val>
                                        </p:tav>
                                      </p:tavLst>
                                    </p:anim>
                                    <p:set>
                                      <p:cBhvr>
                                        <p:cTn id="172" dur="1" fill="hold">
                                          <p:stCondLst>
                                            <p:cond delay="2999"/>
                                          </p:stCondLst>
                                        </p:cTn>
                                        <p:tgtEl>
                                          <p:spTgt spid="10"/>
                                        </p:tgtEl>
                                        <p:attrNameLst>
                                          <p:attrName>style.visibility</p:attrName>
                                        </p:attrNameLst>
                                      </p:cBhvr>
                                      <p:to>
                                        <p:strVal val="hidden"/>
                                      </p:to>
                                    </p:set>
                                  </p:childTnLst>
                                </p:cTn>
                              </p:par>
                              <p:par>
                                <p:cTn id="173" presetID="2" presetClass="exit" presetSubtype="6" fill="hold" grpId="4" nodeType="withEffect">
                                  <p:stCondLst>
                                    <p:cond delay="0"/>
                                  </p:stCondLst>
                                  <p:childTnLst>
                                    <p:anim calcmode="lin" valueType="num">
                                      <p:cBhvr additive="base">
                                        <p:cTn id="174" dur="3000"/>
                                        <p:tgtEl>
                                          <p:spTgt spid="14"/>
                                        </p:tgtEl>
                                        <p:attrNameLst>
                                          <p:attrName>ppt_x</p:attrName>
                                        </p:attrNameLst>
                                      </p:cBhvr>
                                      <p:tavLst>
                                        <p:tav tm="0">
                                          <p:val>
                                            <p:strVal val="ppt_x"/>
                                          </p:val>
                                        </p:tav>
                                        <p:tav tm="100000">
                                          <p:val>
                                            <p:strVal val="1+ppt_w/2"/>
                                          </p:val>
                                        </p:tav>
                                      </p:tavLst>
                                    </p:anim>
                                    <p:anim calcmode="lin" valueType="num">
                                      <p:cBhvr additive="base">
                                        <p:cTn id="175" dur="3000"/>
                                        <p:tgtEl>
                                          <p:spTgt spid="14"/>
                                        </p:tgtEl>
                                        <p:attrNameLst>
                                          <p:attrName>ppt_y</p:attrName>
                                        </p:attrNameLst>
                                      </p:cBhvr>
                                      <p:tavLst>
                                        <p:tav tm="0">
                                          <p:val>
                                            <p:strVal val="ppt_y"/>
                                          </p:val>
                                        </p:tav>
                                        <p:tav tm="100000">
                                          <p:val>
                                            <p:strVal val="1+ppt_h/2"/>
                                          </p:val>
                                        </p:tav>
                                      </p:tavLst>
                                    </p:anim>
                                    <p:set>
                                      <p:cBhvr>
                                        <p:cTn id="176" dur="1" fill="hold">
                                          <p:stCondLst>
                                            <p:cond delay="2999"/>
                                          </p:stCondLst>
                                        </p:cTn>
                                        <p:tgtEl>
                                          <p:spTgt spid="14"/>
                                        </p:tgtEl>
                                        <p:attrNameLst>
                                          <p:attrName>style.visibility</p:attrName>
                                        </p:attrNameLst>
                                      </p:cBhvr>
                                      <p:to>
                                        <p:strVal val="hidden"/>
                                      </p:to>
                                    </p:set>
                                  </p:childTnLst>
                                </p:cTn>
                              </p:par>
                              <p:par>
                                <p:cTn id="177" presetID="2" presetClass="exit" presetSubtype="12" fill="hold" grpId="4" nodeType="withEffect">
                                  <p:stCondLst>
                                    <p:cond delay="0"/>
                                  </p:stCondLst>
                                  <p:childTnLst>
                                    <p:anim calcmode="lin" valueType="num">
                                      <p:cBhvr additive="base">
                                        <p:cTn id="178" dur="3000"/>
                                        <p:tgtEl>
                                          <p:spTgt spid="9"/>
                                        </p:tgtEl>
                                        <p:attrNameLst>
                                          <p:attrName>ppt_x</p:attrName>
                                        </p:attrNameLst>
                                      </p:cBhvr>
                                      <p:tavLst>
                                        <p:tav tm="0">
                                          <p:val>
                                            <p:strVal val="ppt_x"/>
                                          </p:val>
                                        </p:tav>
                                        <p:tav tm="100000">
                                          <p:val>
                                            <p:strVal val="0-ppt_w/2"/>
                                          </p:val>
                                        </p:tav>
                                      </p:tavLst>
                                    </p:anim>
                                    <p:anim calcmode="lin" valueType="num">
                                      <p:cBhvr additive="base">
                                        <p:cTn id="179" dur="3000"/>
                                        <p:tgtEl>
                                          <p:spTgt spid="9"/>
                                        </p:tgtEl>
                                        <p:attrNameLst>
                                          <p:attrName>ppt_y</p:attrName>
                                        </p:attrNameLst>
                                      </p:cBhvr>
                                      <p:tavLst>
                                        <p:tav tm="0">
                                          <p:val>
                                            <p:strVal val="ppt_y"/>
                                          </p:val>
                                        </p:tav>
                                        <p:tav tm="100000">
                                          <p:val>
                                            <p:strVal val="1+ppt_h/2"/>
                                          </p:val>
                                        </p:tav>
                                      </p:tavLst>
                                    </p:anim>
                                    <p:set>
                                      <p:cBhvr>
                                        <p:cTn id="180" dur="1" fill="hold">
                                          <p:stCondLst>
                                            <p:cond delay="2999"/>
                                          </p:stCondLst>
                                        </p:cTn>
                                        <p:tgtEl>
                                          <p:spTgt spid="9"/>
                                        </p:tgtEl>
                                        <p:attrNameLst>
                                          <p:attrName>style.visibility</p:attrName>
                                        </p:attrNameLst>
                                      </p:cBhvr>
                                      <p:to>
                                        <p:strVal val="hidden"/>
                                      </p:to>
                                    </p:set>
                                  </p:childTnLst>
                                </p:cTn>
                              </p:par>
                              <p:par>
                                <p:cTn id="181" presetID="2" presetClass="exit" presetSubtype="12" fill="hold" grpId="4" nodeType="withEffect">
                                  <p:stCondLst>
                                    <p:cond delay="0"/>
                                  </p:stCondLst>
                                  <p:childTnLst>
                                    <p:anim calcmode="lin" valueType="num">
                                      <p:cBhvr additive="base">
                                        <p:cTn id="182" dur="3000"/>
                                        <p:tgtEl>
                                          <p:spTgt spid="11"/>
                                        </p:tgtEl>
                                        <p:attrNameLst>
                                          <p:attrName>ppt_x</p:attrName>
                                        </p:attrNameLst>
                                      </p:cBhvr>
                                      <p:tavLst>
                                        <p:tav tm="0">
                                          <p:val>
                                            <p:strVal val="ppt_x"/>
                                          </p:val>
                                        </p:tav>
                                        <p:tav tm="100000">
                                          <p:val>
                                            <p:strVal val="0-ppt_w/2"/>
                                          </p:val>
                                        </p:tav>
                                      </p:tavLst>
                                    </p:anim>
                                    <p:anim calcmode="lin" valueType="num">
                                      <p:cBhvr additive="base">
                                        <p:cTn id="183" dur="3000"/>
                                        <p:tgtEl>
                                          <p:spTgt spid="11"/>
                                        </p:tgtEl>
                                        <p:attrNameLst>
                                          <p:attrName>ppt_y</p:attrName>
                                        </p:attrNameLst>
                                      </p:cBhvr>
                                      <p:tavLst>
                                        <p:tav tm="0">
                                          <p:val>
                                            <p:strVal val="ppt_y"/>
                                          </p:val>
                                        </p:tav>
                                        <p:tav tm="100000">
                                          <p:val>
                                            <p:strVal val="1+ppt_h/2"/>
                                          </p:val>
                                        </p:tav>
                                      </p:tavLst>
                                    </p:anim>
                                    <p:set>
                                      <p:cBhvr>
                                        <p:cTn id="184" dur="1" fill="hold">
                                          <p:stCondLst>
                                            <p:cond delay="2999"/>
                                          </p:stCondLst>
                                        </p:cTn>
                                        <p:tgtEl>
                                          <p:spTgt spid="11"/>
                                        </p:tgtEl>
                                        <p:attrNameLst>
                                          <p:attrName>style.visibility</p:attrName>
                                        </p:attrNameLst>
                                      </p:cBhvr>
                                      <p:to>
                                        <p:strVal val="hidden"/>
                                      </p:to>
                                    </p:set>
                                  </p:childTnLst>
                                </p:cTn>
                              </p:par>
                              <p:par>
                                <p:cTn id="185" presetID="2" presetClass="exit" presetSubtype="12" fill="hold" grpId="4" nodeType="withEffect">
                                  <p:stCondLst>
                                    <p:cond delay="0"/>
                                  </p:stCondLst>
                                  <p:childTnLst>
                                    <p:anim calcmode="lin" valueType="num">
                                      <p:cBhvr additive="base">
                                        <p:cTn id="186" dur="3000"/>
                                        <p:tgtEl>
                                          <p:spTgt spid="17"/>
                                        </p:tgtEl>
                                        <p:attrNameLst>
                                          <p:attrName>ppt_x</p:attrName>
                                        </p:attrNameLst>
                                      </p:cBhvr>
                                      <p:tavLst>
                                        <p:tav tm="0">
                                          <p:val>
                                            <p:strVal val="ppt_x"/>
                                          </p:val>
                                        </p:tav>
                                        <p:tav tm="100000">
                                          <p:val>
                                            <p:strVal val="0-ppt_w/2"/>
                                          </p:val>
                                        </p:tav>
                                      </p:tavLst>
                                    </p:anim>
                                    <p:anim calcmode="lin" valueType="num">
                                      <p:cBhvr additive="base">
                                        <p:cTn id="187" dur="3000"/>
                                        <p:tgtEl>
                                          <p:spTgt spid="17"/>
                                        </p:tgtEl>
                                        <p:attrNameLst>
                                          <p:attrName>ppt_y</p:attrName>
                                        </p:attrNameLst>
                                      </p:cBhvr>
                                      <p:tavLst>
                                        <p:tav tm="0">
                                          <p:val>
                                            <p:strVal val="ppt_y"/>
                                          </p:val>
                                        </p:tav>
                                        <p:tav tm="100000">
                                          <p:val>
                                            <p:strVal val="1+ppt_h/2"/>
                                          </p:val>
                                        </p:tav>
                                      </p:tavLst>
                                    </p:anim>
                                    <p:set>
                                      <p:cBhvr>
                                        <p:cTn id="188" dur="1" fill="hold">
                                          <p:stCondLst>
                                            <p:cond delay="2999"/>
                                          </p:stCondLst>
                                        </p:cTn>
                                        <p:tgtEl>
                                          <p:spTgt spid="17"/>
                                        </p:tgtEl>
                                        <p:attrNameLst>
                                          <p:attrName>style.visibility</p:attrName>
                                        </p:attrNameLst>
                                      </p:cBhvr>
                                      <p:to>
                                        <p:strVal val="hidden"/>
                                      </p:to>
                                    </p:set>
                                  </p:childTnLst>
                                </p:cTn>
                              </p:par>
                              <p:par>
                                <p:cTn id="189" presetID="23" presetClass="exit" presetSubtype="32" fill="hold" grpId="4" nodeType="withEffect">
                                  <p:stCondLst>
                                    <p:cond delay="0"/>
                                  </p:stCondLst>
                                  <p:childTnLst>
                                    <p:anim calcmode="lin" valueType="num">
                                      <p:cBhvr>
                                        <p:cTn id="190" dur="3000"/>
                                        <p:tgtEl>
                                          <p:spTgt spid="8"/>
                                        </p:tgtEl>
                                        <p:attrNameLst>
                                          <p:attrName>ppt_w</p:attrName>
                                        </p:attrNameLst>
                                      </p:cBhvr>
                                      <p:tavLst>
                                        <p:tav tm="0">
                                          <p:val>
                                            <p:strVal val="ppt_w"/>
                                          </p:val>
                                        </p:tav>
                                        <p:tav tm="100000">
                                          <p:val>
                                            <p:fltVal val="0"/>
                                          </p:val>
                                        </p:tav>
                                      </p:tavLst>
                                    </p:anim>
                                    <p:anim calcmode="lin" valueType="num">
                                      <p:cBhvr>
                                        <p:cTn id="191" dur="3000"/>
                                        <p:tgtEl>
                                          <p:spTgt spid="8"/>
                                        </p:tgtEl>
                                        <p:attrNameLst>
                                          <p:attrName>ppt_h</p:attrName>
                                        </p:attrNameLst>
                                      </p:cBhvr>
                                      <p:tavLst>
                                        <p:tav tm="0">
                                          <p:val>
                                            <p:strVal val="ppt_h"/>
                                          </p:val>
                                        </p:tav>
                                        <p:tav tm="100000">
                                          <p:val>
                                            <p:fltVal val="0"/>
                                          </p:val>
                                        </p:tav>
                                      </p:tavLst>
                                    </p:anim>
                                    <p:set>
                                      <p:cBhvr>
                                        <p:cTn id="192" dur="1" fill="hold">
                                          <p:stCondLst>
                                            <p:cond delay="2999"/>
                                          </p:stCondLst>
                                        </p:cTn>
                                        <p:tgtEl>
                                          <p:spTgt spid="8"/>
                                        </p:tgtEl>
                                        <p:attrNameLst>
                                          <p:attrName>style.visibility</p:attrName>
                                        </p:attrNameLst>
                                      </p:cBhvr>
                                      <p:to>
                                        <p:strVal val="hidden"/>
                                      </p:to>
                                    </p:set>
                                  </p:childTnLst>
                                </p:cTn>
                              </p:par>
                              <p:par>
                                <p:cTn id="193" presetID="23" presetClass="exit" presetSubtype="32" fill="hold" grpId="4" nodeType="withEffect">
                                  <p:stCondLst>
                                    <p:cond delay="0"/>
                                  </p:stCondLst>
                                  <p:childTnLst>
                                    <p:anim calcmode="lin" valueType="num">
                                      <p:cBhvr>
                                        <p:cTn id="194" dur="3000"/>
                                        <p:tgtEl>
                                          <p:spTgt spid="12"/>
                                        </p:tgtEl>
                                        <p:attrNameLst>
                                          <p:attrName>ppt_w</p:attrName>
                                        </p:attrNameLst>
                                      </p:cBhvr>
                                      <p:tavLst>
                                        <p:tav tm="0">
                                          <p:val>
                                            <p:strVal val="ppt_w"/>
                                          </p:val>
                                        </p:tav>
                                        <p:tav tm="100000">
                                          <p:val>
                                            <p:fltVal val="0"/>
                                          </p:val>
                                        </p:tav>
                                      </p:tavLst>
                                    </p:anim>
                                    <p:anim calcmode="lin" valueType="num">
                                      <p:cBhvr>
                                        <p:cTn id="195" dur="3000"/>
                                        <p:tgtEl>
                                          <p:spTgt spid="12"/>
                                        </p:tgtEl>
                                        <p:attrNameLst>
                                          <p:attrName>ppt_h</p:attrName>
                                        </p:attrNameLst>
                                      </p:cBhvr>
                                      <p:tavLst>
                                        <p:tav tm="0">
                                          <p:val>
                                            <p:strVal val="ppt_h"/>
                                          </p:val>
                                        </p:tav>
                                        <p:tav tm="100000">
                                          <p:val>
                                            <p:fltVal val="0"/>
                                          </p:val>
                                        </p:tav>
                                      </p:tavLst>
                                    </p:anim>
                                    <p:set>
                                      <p:cBhvr>
                                        <p:cTn id="196" dur="1" fill="hold">
                                          <p:stCondLst>
                                            <p:cond delay="2999"/>
                                          </p:stCondLst>
                                        </p:cTn>
                                        <p:tgtEl>
                                          <p:spTgt spid="12"/>
                                        </p:tgtEl>
                                        <p:attrNameLst>
                                          <p:attrName>style.visibility</p:attrName>
                                        </p:attrNameLst>
                                      </p:cBhvr>
                                      <p:to>
                                        <p:strVal val="hidden"/>
                                      </p:to>
                                    </p:set>
                                  </p:childTnLst>
                                </p:cTn>
                              </p:par>
                              <p:par>
                                <p:cTn id="197" presetID="23" presetClass="exit" presetSubtype="32" fill="hold" grpId="4" nodeType="withEffect">
                                  <p:stCondLst>
                                    <p:cond delay="0"/>
                                  </p:stCondLst>
                                  <p:childTnLst>
                                    <p:anim calcmode="lin" valueType="num">
                                      <p:cBhvr>
                                        <p:cTn id="198" dur="3000"/>
                                        <p:tgtEl>
                                          <p:spTgt spid="15"/>
                                        </p:tgtEl>
                                        <p:attrNameLst>
                                          <p:attrName>ppt_w</p:attrName>
                                        </p:attrNameLst>
                                      </p:cBhvr>
                                      <p:tavLst>
                                        <p:tav tm="0">
                                          <p:val>
                                            <p:strVal val="ppt_w"/>
                                          </p:val>
                                        </p:tav>
                                        <p:tav tm="100000">
                                          <p:val>
                                            <p:fltVal val="0"/>
                                          </p:val>
                                        </p:tav>
                                      </p:tavLst>
                                    </p:anim>
                                    <p:anim calcmode="lin" valueType="num">
                                      <p:cBhvr>
                                        <p:cTn id="199" dur="3000"/>
                                        <p:tgtEl>
                                          <p:spTgt spid="15"/>
                                        </p:tgtEl>
                                        <p:attrNameLst>
                                          <p:attrName>ppt_h</p:attrName>
                                        </p:attrNameLst>
                                      </p:cBhvr>
                                      <p:tavLst>
                                        <p:tav tm="0">
                                          <p:val>
                                            <p:strVal val="ppt_h"/>
                                          </p:val>
                                        </p:tav>
                                        <p:tav tm="100000">
                                          <p:val>
                                            <p:fltVal val="0"/>
                                          </p:val>
                                        </p:tav>
                                      </p:tavLst>
                                    </p:anim>
                                    <p:set>
                                      <p:cBhvr>
                                        <p:cTn id="200" dur="1" fill="hold">
                                          <p:stCondLst>
                                            <p:cond delay="2999"/>
                                          </p:stCondLst>
                                        </p:cTn>
                                        <p:tgtEl>
                                          <p:spTgt spid="15"/>
                                        </p:tgtEl>
                                        <p:attrNameLst>
                                          <p:attrName>style.visibility</p:attrName>
                                        </p:attrNameLst>
                                      </p:cBhvr>
                                      <p:to>
                                        <p:strVal val="hidden"/>
                                      </p:to>
                                    </p:set>
                                  </p:childTnLst>
                                </p:cTn>
                              </p:par>
                              <p:par>
                                <p:cTn id="201" presetID="2" presetClass="exit" presetSubtype="9" fill="hold" grpId="4" nodeType="withEffect">
                                  <p:stCondLst>
                                    <p:cond delay="0"/>
                                  </p:stCondLst>
                                  <p:childTnLst>
                                    <p:anim calcmode="lin" valueType="num">
                                      <p:cBhvr additive="base">
                                        <p:cTn id="202" dur="3000"/>
                                        <p:tgtEl>
                                          <p:spTgt spid="7"/>
                                        </p:tgtEl>
                                        <p:attrNameLst>
                                          <p:attrName>ppt_x</p:attrName>
                                        </p:attrNameLst>
                                      </p:cBhvr>
                                      <p:tavLst>
                                        <p:tav tm="0">
                                          <p:val>
                                            <p:strVal val="ppt_x"/>
                                          </p:val>
                                        </p:tav>
                                        <p:tav tm="100000">
                                          <p:val>
                                            <p:strVal val="0-ppt_w/2"/>
                                          </p:val>
                                        </p:tav>
                                      </p:tavLst>
                                    </p:anim>
                                    <p:anim calcmode="lin" valueType="num">
                                      <p:cBhvr additive="base">
                                        <p:cTn id="203" dur="3000"/>
                                        <p:tgtEl>
                                          <p:spTgt spid="7"/>
                                        </p:tgtEl>
                                        <p:attrNameLst>
                                          <p:attrName>ppt_y</p:attrName>
                                        </p:attrNameLst>
                                      </p:cBhvr>
                                      <p:tavLst>
                                        <p:tav tm="0">
                                          <p:val>
                                            <p:strVal val="ppt_y"/>
                                          </p:val>
                                        </p:tav>
                                        <p:tav tm="100000">
                                          <p:val>
                                            <p:strVal val="0-ppt_h/2"/>
                                          </p:val>
                                        </p:tav>
                                      </p:tavLst>
                                    </p:anim>
                                    <p:set>
                                      <p:cBhvr>
                                        <p:cTn id="204" dur="1" fill="hold">
                                          <p:stCondLst>
                                            <p:cond delay="2999"/>
                                          </p:stCondLst>
                                        </p:cTn>
                                        <p:tgtEl>
                                          <p:spTgt spid="7"/>
                                        </p:tgtEl>
                                        <p:attrNameLst>
                                          <p:attrName>style.visibility</p:attrName>
                                        </p:attrNameLst>
                                      </p:cBhvr>
                                      <p:to>
                                        <p:strVal val="hidden"/>
                                      </p:to>
                                    </p:set>
                                  </p:childTnLst>
                                </p:cTn>
                              </p:par>
                              <p:par>
                                <p:cTn id="205" presetID="2" presetClass="exit" presetSubtype="9" fill="hold" grpId="4" nodeType="withEffect">
                                  <p:stCondLst>
                                    <p:cond delay="0"/>
                                  </p:stCondLst>
                                  <p:childTnLst>
                                    <p:anim calcmode="lin" valueType="num">
                                      <p:cBhvr additive="base">
                                        <p:cTn id="206" dur="3000"/>
                                        <p:tgtEl>
                                          <p:spTgt spid="13"/>
                                        </p:tgtEl>
                                        <p:attrNameLst>
                                          <p:attrName>ppt_x</p:attrName>
                                        </p:attrNameLst>
                                      </p:cBhvr>
                                      <p:tavLst>
                                        <p:tav tm="0">
                                          <p:val>
                                            <p:strVal val="ppt_x"/>
                                          </p:val>
                                        </p:tav>
                                        <p:tav tm="100000">
                                          <p:val>
                                            <p:strVal val="0-ppt_w/2"/>
                                          </p:val>
                                        </p:tav>
                                      </p:tavLst>
                                    </p:anim>
                                    <p:anim calcmode="lin" valueType="num">
                                      <p:cBhvr additive="base">
                                        <p:cTn id="207" dur="3000"/>
                                        <p:tgtEl>
                                          <p:spTgt spid="13"/>
                                        </p:tgtEl>
                                        <p:attrNameLst>
                                          <p:attrName>ppt_y</p:attrName>
                                        </p:attrNameLst>
                                      </p:cBhvr>
                                      <p:tavLst>
                                        <p:tav tm="0">
                                          <p:val>
                                            <p:strVal val="ppt_y"/>
                                          </p:val>
                                        </p:tav>
                                        <p:tav tm="100000">
                                          <p:val>
                                            <p:strVal val="0-ppt_h/2"/>
                                          </p:val>
                                        </p:tav>
                                      </p:tavLst>
                                    </p:anim>
                                    <p:set>
                                      <p:cBhvr>
                                        <p:cTn id="208" dur="1" fill="hold">
                                          <p:stCondLst>
                                            <p:cond delay="2999"/>
                                          </p:stCondLst>
                                        </p:cTn>
                                        <p:tgtEl>
                                          <p:spTgt spid="13"/>
                                        </p:tgtEl>
                                        <p:attrNameLst>
                                          <p:attrName>style.visibility</p:attrName>
                                        </p:attrNameLst>
                                      </p:cBhvr>
                                      <p:to>
                                        <p:strVal val="hidden"/>
                                      </p:to>
                                    </p:set>
                                  </p:childTnLst>
                                </p:cTn>
                              </p:par>
                              <p:par>
                                <p:cTn id="209" presetID="2" presetClass="exit" presetSubtype="9" fill="hold" grpId="4" nodeType="withEffect">
                                  <p:stCondLst>
                                    <p:cond delay="0"/>
                                  </p:stCondLst>
                                  <p:childTnLst>
                                    <p:anim calcmode="lin" valueType="num">
                                      <p:cBhvr additive="base">
                                        <p:cTn id="210" dur="3000"/>
                                        <p:tgtEl>
                                          <p:spTgt spid="16"/>
                                        </p:tgtEl>
                                        <p:attrNameLst>
                                          <p:attrName>ppt_x</p:attrName>
                                        </p:attrNameLst>
                                      </p:cBhvr>
                                      <p:tavLst>
                                        <p:tav tm="0">
                                          <p:val>
                                            <p:strVal val="ppt_x"/>
                                          </p:val>
                                        </p:tav>
                                        <p:tav tm="100000">
                                          <p:val>
                                            <p:strVal val="0-ppt_w/2"/>
                                          </p:val>
                                        </p:tav>
                                      </p:tavLst>
                                    </p:anim>
                                    <p:anim calcmode="lin" valueType="num">
                                      <p:cBhvr additive="base">
                                        <p:cTn id="211" dur="3000"/>
                                        <p:tgtEl>
                                          <p:spTgt spid="16"/>
                                        </p:tgtEl>
                                        <p:attrNameLst>
                                          <p:attrName>ppt_y</p:attrName>
                                        </p:attrNameLst>
                                      </p:cBhvr>
                                      <p:tavLst>
                                        <p:tav tm="0">
                                          <p:val>
                                            <p:strVal val="ppt_y"/>
                                          </p:val>
                                        </p:tav>
                                        <p:tav tm="100000">
                                          <p:val>
                                            <p:strVal val="0-ppt_h/2"/>
                                          </p:val>
                                        </p:tav>
                                      </p:tavLst>
                                    </p:anim>
                                    <p:set>
                                      <p:cBhvr>
                                        <p:cTn id="212" dur="1" fill="hold">
                                          <p:stCondLst>
                                            <p:cond delay="2999"/>
                                          </p:stCondLst>
                                        </p:cTn>
                                        <p:tgtEl>
                                          <p:spTgt spid="16"/>
                                        </p:tgtEl>
                                        <p:attrNameLst>
                                          <p:attrName>style.visibility</p:attrName>
                                        </p:attrNameLst>
                                      </p:cBhvr>
                                      <p:to>
                                        <p:strVal val="hidden"/>
                                      </p:to>
                                    </p:set>
                                  </p:childTnLst>
                                </p:cTn>
                              </p:par>
                              <p:par>
                                <p:cTn id="213" presetID="2" presetClass="exit" presetSubtype="3" fill="hold" grpId="5" nodeType="withEffect">
                                  <p:stCondLst>
                                    <p:cond delay="0"/>
                                  </p:stCondLst>
                                  <p:childTnLst>
                                    <p:anim calcmode="lin" valueType="num">
                                      <p:cBhvr additive="base">
                                        <p:cTn id="214" dur="3000"/>
                                        <p:tgtEl>
                                          <p:spTgt spid="8"/>
                                        </p:tgtEl>
                                        <p:attrNameLst>
                                          <p:attrName>ppt_x</p:attrName>
                                        </p:attrNameLst>
                                      </p:cBhvr>
                                      <p:tavLst>
                                        <p:tav tm="0">
                                          <p:val>
                                            <p:strVal val="ppt_x"/>
                                          </p:val>
                                        </p:tav>
                                        <p:tav tm="100000">
                                          <p:val>
                                            <p:strVal val="1+ppt_w/2"/>
                                          </p:val>
                                        </p:tav>
                                      </p:tavLst>
                                    </p:anim>
                                    <p:anim calcmode="lin" valueType="num">
                                      <p:cBhvr additive="base">
                                        <p:cTn id="215" dur="3000"/>
                                        <p:tgtEl>
                                          <p:spTgt spid="8"/>
                                        </p:tgtEl>
                                        <p:attrNameLst>
                                          <p:attrName>ppt_y</p:attrName>
                                        </p:attrNameLst>
                                      </p:cBhvr>
                                      <p:tavLst>
                                        <p:tav tm="0">
                                          <p:val>
                                            <p:strVal val="ppt_y"/>
                                          </p:val>
                                        </p:tav>
                                        <p:tav tm="100000">
                                          <p:val>
                                            <p:strVal val="0-ppt_h/2"/>
                                          </p:val>
                                        </p:tav>
                                      </p:tavLst>
                                    </p:anim>
                                    <p:set>
                                      <p:cBhvr>
                                        <p:cTn id="216" dur="1" fill="hold">
                                          <p:stCondLst>
                                            <p:cond delay="2999"/>
                                          </p:stCondLst>
                                        </p:cTn>
                                        <p:tgtEl>
                                          <p:spTgt spid="8"/>
                                        </p:tgtEl>
                                        <p:attrNameLst>
                                          <p:attrName>style.visibility</p:attrName>
                                        </p:attrNameLst>
                                      </p:cBhvr>
                                      <p:to>
                                        <p:strVal val="hidden"/>
                                      </p:to>
                                    </p:set>
                                  </p:childTnLst>
                                </p:cTn>
                              </p:par>
                              <p:par>
                                <p:cTn id="217" presetID="2" presetClass="exit" presetSubtype="3" fill="hold" grpId="5" nodeType="withEffect">
                                  <p:stCondLst>
                                    <p:cond delay="0"/>
                                  </p:stCondLst>
                                  <p:childTnLst>
                                    <p:anim calcmode="lin" valueType="num">
                                      <p:cBhvr additive="base">
                                        <p:cTn id="218" dur="3000"/>
                                        <p:tgtEl>
                                          <p:spTgt spid="12"/>
                                        </p:tgtEl>
                                        <p:attrNameLst>
                                          <p:attrName>ppt_x</p:attrName>
                                        </p:attrNameLst>
                                      </p:cBhvr>
                                      <p:tavLst>
                                        <p:tav tm="0">
                                          <p:val>
                                            <p:strVal val="ppt_x"/>
                                          </p:val>
                                        </p:tav>
                                        <p:tav tm="100000">
                                          <p:val>
                                            <p:strVal val="1+ppt_w/2"/>
                                          </p:val>
                                        </p:tav>
                                      </p:tavLst>
                                    </p:anim>
                                    <p:anim calcmode="lin" valueType="num">
                                      <p:cBhvr additive="base">
                                        <p:cTn id="219" dur="3000"/>
                                        <p:tgtEl>
                                          <p:spTgt spid="12"/>
                                        </p:tgtEl>
                                        <p:attrNameLst>
                                          <p:attrName>ppt_y</p:attrName>
                                        </p:attrNameLst>
                                      </p:cBhvr>
                                      <p:tavLst>
                                        <p:tav tm="0">
                                          <p:val>
                                            <p:strVal val="ppt_y"/>
                                          </p:val>
                                        </p:tav>
                                        <p:tav tm="100000">
                                          <p:val>
                                            <p:strVal val="0-ppt_h/2"/>
                                          </p:val>
                                        </p:tav>
                                      </p:tavLst>
                                    </p:anim>
                                    <p:set>
                                      <p:cBhvr>
                                        <p:cTn id="220" dur="1" fill="hold">
                                          <p:stCondLst>
                                            <p:cond delay="2999"/>
                                          </p:stCondLst>
                                        </p:cTn>
                                        <p:tgtEl>
                                          <p:spTgt spid="12"/>
                                        </p:tgtEl>
                                        <p:attrNameLst>
                                          <p:attrName>style.visibility</p:attrName>
                                        </p:attrNameLst>
                                      </p:cBhvr>
                                      <p:to>
                                        <p:strVal val="hidden"/>
                                      </p:to>
                                    </p:set>
                                  </p:childTnLst>
                                </p:cTn>
                              </p:par>
                              <p:par>
                                <p:cTn id="221" presetID="2" presetClass="exit" presetSubtype="3" fill="hold" grpId="5" nodeType="withEffect">
                                  <p:stCondLst>
                                    <p:cond delay="0"/>
                                  </p:stCondLst>
                                  <p:childTnLst>
                                    <p:anim calcmode="lin" valueType="num">
                                      <p:cBhvr additive="base">
                                        <p:cTn id="222" dur="3000"/>
                                        <p:tgtEl>
                                          <p:spTgt spid="15"/>
                                        </p:tgtEl>
                                        <p:attrNameLst>
                                          <p:attrName>ppt_x</p:attrName>
                                        </p:attrNameLst>
                                      </p:cBhvr>
                                      <p:tavLst>
                                        <p:tav tm="0">
                                          <p:val>
                                            <p:strVal val="ppt_x"/>
                                          </p:val>
                                        </p:tav>
                                        <p:tav tm="100000">
                                          <p:val>
                                            <p:strVal val="1+ppt_w/2"/>
                                          </p:val>
                                        </p:tav>
                                      </p:tavLst>
                                    </p:anim>
                                    <p:anim calcmode="lin" valueType="num">
                                      <p:cBhvr additive="base">
                                        <p:cTn id="223" dur="3000"/>
                                        <p:tgtEl>
                                          <p:spTgt spid="15"/>
                                        </p:tgtEl>
                                        <p:attrNameLst>
                                          <p:attrName>ppt_y</p:attrName>
                                        </p:attrNameLst>
                                      </p:cBhvr>
                                      <p:tavLst>
                                        <p:tav tm="0">
                                          <p:val>
                                            <p:strVal val="ppt_y"/>
                                          </p:val>
                                        </p:tav>
                                        <p:tav tm="100000">
                                          <p:val>
                                            <p:strVal val="0-ppt_h/2"/>
                                          </p:val>
                                        </p:tav>
                                      </p:tavLst>
                                    </p:anim>
                                    <p:set>
                                      <p:cBhvr>
                                        <p:cTn id="224" dur="1" fill="hold">
                                          <p:stCondLst>
                                            <p:cond delay="2999"/>
                                          </p:stCondLst>
                                        </p:cTn>
                                        <p:tgtEl>
                                          <p:spTgt spid="15"/>
                                        </p:tgtEl>
                                        <p:attrNameLst>
                                          <p:attrName>style.visibility</p:attrName>
                                        </p:attrNameLst>
                                      </p:cBhvr>
                                      <p:to>
                                        <p:strVal val="hidden"/>
                                      </p:to>
                                    </p:set>
                                  </p:childTnLst>
                                </p:cTn>
                              </p:par>
                              <p:par>
                                <p:cTn id="225" presetID="23" presetClass="entr" presetSubtype="272"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p:cTn id="227" dur="3000" fill="hold"/>
                                        <p:tgtEl>
                                          <p:spTgt spid="4"/>
                                        </p:tgtEl>
                                        <p:attrNameLst>
                                          <p:attrName>ppt_w</p:attrName>
                                        </p:attrNameLst>
                                      </p:cBhvr>
                                      <p:tavLst>
                                        <p:tav tm="0">
                                          <p:val>
                                            <p:strVal val="2/3*#ppt_w"/>
                                          </p:val>
                                        </p:tav>
                                        <p:tav tm="100000">
                                          <p:val>
                                            <p:strVal val="#ppt_w"/>
                                          </p:val>
                                        </p:tav>
                                      </p:tavLst>
                                    </p:anim>
                                    <p:anim calcmode="lin" valueType="num">
                                      <p:cBhvr>
                                        <p:cTn id="228" dur="3000" fill="hold"/>
                                        <p:tgtEl>
                                          <p:spTgt spid="4"/>
                                        </p:tgtEl>
                                        <p:attrNameLst>
                                          <p:attrName>ppt_h</p:attrName>
                                        </p:attrNameLst>
                                      </p:cBhvr>
                                      <p:tavLst>
                                        <p:tav tm="0">
                                          <p:val>
                                            <p:strVal val="2/3*#ppt_h"/>
                                          </p:val>
                                        </p:tav>
                                        <p:tav tm="100000">
                                          <p:val>
                                            <p:strVal val="#ppt_h"/>
                                          </p:val>
                                        </p:tav>
                                      </p:tavLst>
                                    </p:anim>
                                  </p:childTnLst>
                                </p:cTn>
                              </p:par>
                              <p:par>
                                <p:cTn id="229" presetID="8" presetClass="entr" presetSubtype="32" fill="hold" nodeType="withEffect">
                                  <p:stCondLst>
                                    <p:cond delay="0"/>
                                  </p:stCondLst>
                                  <p:childTnLst>
                                    <p:set>
                                      <p:cBhvr>
                                        <p:cTn id="230" dur="1" fill="hold">
                                          <p:stCondLst>
                                            <p:cond delay="0"/>
                                          </p:stCondLst>
                                        </p:cTn>
                                        <p:tgtEl>
                                          <p:spTgt spid="4"/>
                                        </p:tgtEl>
                                        <p:attrNameLst>
                                          <p:attrName>style.visibility</p:attrName>
                                        </p:attrNameLst>
                                      </p:cBhvr>
                                      <p:to>
                                        <p:strVal val="visible"/>
                                      </p:to>
                                    </p:set>
                                    <p:animEffect transition="in" filter="diamond(out)">
                                      <p:cBhvr>
                                        <p:cTn id="23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15.jpg"/>
          <p:cNvPicPr>
            <a:picLocks noGrp="1" noChangeAspect="1"/>
          </p:cNvPicPr>
          <p:nvPr>
            <p:ph idx="1"/>
          </p:nvPr>
        </p:nvPicPr>
        <p:blipFill>
          <a:blip r:embed="rId2"/>
          <a:stretch>
            <a:fillRect/>
          </a:stretch>
        </p:blipFill>
        <p:spPr>
          <a:xfrm>
            <a:off x="7422" y="0"/>
            <a:ext cx="9129156" cy="6858000"/>
          </a:xfrm>
        </p:spPr>
      </p:pic>
      <p:sp>
        <p:nvSpPr>
          <p:cNvPr id="6" name="5 Luna"/>
          <p:cNvSpPr/>
          <p:nvPr/>
        </p:nvSpPr>
        <p:spPr>
          <a:xfrm>
            <a:off x="7429520" y="0"/>
            <a:ext cx="1714512" cy="6858000"/>
          </a:xfrm>
          <a:prstGeom prst="moon">
            <a:avLst>
              <a:gd name="adj" fmla="val 22445"/>
            </a:avLst>
          </a:prstGeom>
          <a:solidFill>
            <a:srgbClr val="0070C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158116" y="0"/>
            <a:ext cx="1699240" cy="6858000"/>
          </a:xfrm>
          <a:prstGeom prst="moon">
            <a:avLst>
              <a:gd name="adj" fmla="val 21735"/>
            </a:avLst>
          </a:prstGeom>
          <a:solidFill>
            <a:srgbClr val="0070C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729588" y="0"/>
            <a:ext cx="1770710" cy="6858000"/>
          </a:xfrm>
          <a:prstGeom prst="moon">
            <a:avLst>
              <a:gd name="adj" fmla="val 21735"/>
            </a:avLst>
          </a:prstGeom>
          <a:solidFill>
            <a:srgbClr val="0070C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6786578" y="0"/>
            <a:ext cx="1785950" cy="6858000"/>
          </a:xfrm>
          <a:prstGeom prst="moon">
            <a:avLst>
              <a:gd name="adj" fmla="val 22445"/>
            </a:avLst>
          </a:prstGeom>
          <a:solidFill>
            <a:srgbClr val="0070C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1301124" y="0"/>
            <a:ext cx="1842116" cy="6858000"/>
          </a:xfrm>
          <a:prstGeom prst="moon">
            <a:avLst>
              <a:gd name="adj" fmla="val 21735"/>
            </a:avLst>
          </a:prstGeom>
          <a:solidFill>
            <a:srgbClr val="0070C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1872596" y="0"/>
            <a:ext cx="1842148" cy="6858000"/>
          </a:xfrm>
          <a:prstGeom prst="moon">
            <a:avLst>
              <a:gd name="adj" fmla="val 21735"/>
            </a:avLst>
          </a:prstGeom>
          <a:solidFill>
            <a:srgbClr val="0070C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6286512" y="0"/>
            <a:ext cx="1714512" cy="6858000"/>
          </a:xfrm>
          <a:prstGeom prst="moon">
            <a:avLst>
              <a:gd name="adj" fmla="val 22445"/>
            </a:avLst>
          </a:prstGeom>
          <a:solidFill>
            <a:srgbClr val="0070C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5786446" y="0"/>
            <a:ext cx="1643074" cy="6858000"/>
          </a:xfrm>
          <a:prstGeom prst="moon">
            <a:avLst>
              <a:gd name="adj" fmla="val 22445"/>
            </a:avLst>
          </a:prstGeom>
          <a:solidFill>
            <a:srgbClr val="0070C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5357818" y="0"/>
            <a:ext cx="1571636" cy="6858000"/>
          </a:xfrm>
          <a:prstGeom prst="moon">
            <a:avLst>
              <a:gd name="adj" fmla="val 22445"/>
            </a:avLst>
          </a:prstGeom>
          <a:solidFill>
            <a:srgbClr val="0070C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flipH="1">
            <a:off x="2444100" y="0"/>
            <a:ext cx="1913586" cy="6858000"/>
          </a:xfrm>
          <a:prstGeom prst="moon">
            <a:avLst>
              <a:gd name="adj" fmla="val 21735"/>
            </a:avLst>
          </a:prstGeom>
          <a:solidFill>
            <a:srgbClr val="0070C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horizontal)">
                                      <p:cBhvr>
                                        <p:cTn id="10" dur="3000"/>
                                        <p:tgtEl>
                                          <p:spTgt spid="7"/>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horizontal)">
                                      <p:cBhvr>
                                        <p:cTn id="13" dur="3000"/>
                                        <p:tgtEl>
                                          <p:spTgt spid="8"/>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linds(horizontal)">
                                      <p:cBhvr>
                                        <p:cTn id="16" dur="3000"/>
                                        <p:tgtEl>
                                          <p:spTgt spid="10"/>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linds(horizontal)">
                                      <p:cBhvr>
                                        <p:cTn id="19" dur="3000"/>
                                        <p:tgtEl>
                                          <p:spTgt spid="11"/>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linds(horizontal)">
                                      <p:cBhvr>
                                        <p:cTn id="22" dur="3000"/>
                                        <p:tgtEl>
                                          <p:spTgt spid="15"/>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linds(horizontal)">
                                      <p:cBhvr>
                                        <p:cTn id="25" dur="3000"/>
                                        <p:tgtEl>
                                          <p:spTgt spid="6"/>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blinds(horizontal)">
                                      <p:cBhvr>
                                        <p:cTn id="28" dur="3000"/>
                                        <p:tgtEl>
                                          <p:spTgt spid="9"/>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linds(horizontal)">
                                      <p:cBhvr>
                                        <p:cTn id="31" dur="3000"/>
                                        <p:tgtEl>
                                          <p:spTgt spid="12"/>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linds(horizontal)">
                                      <p:cBhvr>
                                        <p:cTn id="34" dur="3000"/>
                                        <p:tgtEl>
                                          <p:spTgt spid="13"/>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linds(horizontal)">
                                      <p:cBhvr>
                                        <p:cTn id="37" dur="3000"/>
                                        <p:tgtEl>
                                          <p:spTgt spid="14"/>
                                        </p:tgtEl>
                                      </p:cBhvr>
                                    </p:animEffect>
                                  </p:childTnLst>
                                </p:cTn>
                              </p:par>
                              <p:par>
                                <p:cTn id="38" presetID="8" presetClass="emph" presetSubtype="0" fill="hold" grpId="1" nodeType="withEffect">
                                  <p:stCondLst>
                                    <p:cond delay="0"/>
                                  </p:stCondLst>
                                  <p:childTnLst>
                                    <p:animRot by="10800000">
                                      <p:cBhvr>
                                        <p:cTn id="39" dur="3000" fill="hold"/>
                                        <p:tgtEl>
                                          <p:spTgt spid="7"/>
                                        </p:tgtEl>
                                        <p:attrNameLst>
                                          <p:attrName>r</p:attrName>
                                        </p:attrNameLst>
                                      </p:cBhvr>
                                    </p:animRot>
                                  </p:childTnLst>
                                </p:cTn>
                              </p:par>
                              <p:par>
                                <p:cTn id="40" presetID="8" presetClass="emph" presetSubtype="0" fill="hold" grpId="1" nodeType="withEffect">
                                  <p:stCondLst>
                                    <p:cond delay="0"/>
                                  </p:stCondLst>
                                  <p:childTnLst>
                                    <p:animRot by="10800000">
                                      <p:cBhvr>
                                        <p:cTn id="41" dur="3000" fill="hold"/>
                                        <p:tgtEl>
                                          <p:spTgt spid="8"/>
                                        </p:tgtEl>
                                        <p:attrNameLst>
                                          <p:attrName>r</p:attrName>
                                        </p:attrNameLst>
                                      </p:cBhvr>
                                    </p:animRot>
                                  </p:childTnLst>
                                </p:cTn>
                              </p:par>
                              <p:par>
                                <p:cTn id="42" presetID="8" presetClass="emph" presetSubtype="0" fill="hold" grpId="1" nodeType="withEffect">
                                  <p:stCondLst>
                                    <p:cond delay="0"/>
                                  </p:stCondLst>
                                  <p:childTnLst>
                                    <p:animRot by="10800000">
                                      <p:cBhvr>
                                        <p:cTn id="43" dur="3000" fill="hold"/>
                                        <p:tgtEl>
                                          <p:spTgt spid="10"/>
                                        </p:tgtEl>
                                        <p:attrNameLst>
                                          <p:attrName>r</p:attrName>
                                        </p:attrNameLst>
                                      </p:cBhvr>
                                    </p:animRot>
                                  </p:childTnLst>
                                </p:cTn>
                              </p:par>
                              <p:par>
                                <p:cTn id="44" presetID="8" presetClass="emph" presetSubtype="0" fill="hold" grpId="1" nodeType="withEffect">
                                  <p:stCondLst>
                                    <p:cond delay="0"/>
                                  </p:stCondLst>
                                  <p:childTnLst>
                                    <p:animRot by="10800000">
                                      <p:cBhvr>
                                        <p:cTn id="45" dur="3000" fill="hold"/>
                                        <p:tgtEl>
                                          <p:spTgt spid="11"/>
                                        </p:tgtEl>
                                        <p:attrNameLst>
                                          <p:attrName>r</p:attrName>
                                        </p:attrNameLst>
                                      </p:cBhvr>
                                    </p:animRot>
                                  </p:childTnLst>
                                </p:cTn>
                              </p:par>
                              <p:par>
                                <p:cTn id="46" presetID="8" presetClass="emph" presetSubtype="0" fill="hold" grpId="1" nodeType="withEffect">
                                  <p:stCondLst>
                                    <p:cond delay="0"/>
                                  </p:stCondLst>
                                  <p:childTnLst>
                                    <p:animRot by="10800000">
                                      <p:cBhvr>
                                        <p:cTn id="47" dur="3000" fill="hold"/>
                                        <p:tgtEl>
                                          <p:spTgt spid="15"/>
                                        </p:tgtEl>
                                        <p:attrNameLst>
                                          <p:attrName>r</p:attrName>
                                        </p:attrNameLst>
                                      </p:cBhvr>
                                    </p:animRot>
                                  </p:childTnLst>
                                </p:cTn>
                              </p:par>
                              <p:par>
                                <p:cTn id="48" presetID="8" presetClass="emph" presetSubtype="0" fill="hold" grpId="1" nodeType="withEffect">
                                  <p:stCondLst>
                                    <p:cond delay="0"/>
                                  </p:stCondLst>
                                  <p:childTnLst>
                                    <p:animRot by="-10800000">
                                      <p:cBhvr>
                                        <p:cTn id="49" dur="3000" fill="hold"/>
                                        <p:tgtEl>
                                          <p:spTgt spid="6"/>
                                        </p:tgtEl>
                                        <p:attrNameLst>
                                          <p:attrName>r</p:attrName>
                                        </p:attrNameLst>
                                      </p:cBhvr>
                                    </p:animRot>
                                  </p:childTnLst>
                                </p:cTn>
                              </p:par>
                              <p:par>
                                <p:cTn id="50" presetID="8" presetClass="emph" presetSubtype="0" fill="hold" grpId="1" nodeType="withEffect">
                                  <p:stCondLst>
                                    <p:cond delay="0"/>
                                  </p:stCondLst>
                                  <p:childTnLst>
                                    <p:animRot by="-10800000">
                                      <p:cBhvr>
                                        <p:cTn id="51" dur="3000" fill="hold"/>
                                        <p:tgtEl>
                                          <p:spTgt spid="9"/>
                                        </p:tgtEl>
                                        <p:attrNameLst>
                                          <p:attrName>r</p:attrName>
                                        </p:attrNameLst>
                                      </p:cBhvr>
                                    </p:animRot>
                                  </p:childTnLst>
                                </p:cTn>
                              </p:par>
                              <p:par>
                                <p:cTn id="52" presetID="8" presetClass="emph" presetSubtype="0" fill="hold" grpId="1" nodeType="withEffect">
                                  <p:stCondLst>
                                    <p:cond delay="0"/>
                                  </p:stCondLst>
                                  <p:childTnLst>
                                    <p:animRot by="-10800000">
                                      <p:cBhvr>
                                        <p:cTn id="53" dur="3000" fill="hold"/>
                                        <p:tgtEl>
                                          <p:spTgt spid="12"/>
                                        </p:tgtEl>
                                        <p:attrNameLst>
                                          <p:attrName>r</p:attrName>
                                        </p:attrNameLst>
                                      </p:cBhvr>
                                    </p:animRot>
                                  </p:childTnLst>
                                </p:cTn>
                              </p:par>
                              <p:par>
                                <p:cTn id="54" presetID="8" presetClass="emph" presetSubtype="0" fill="hold" grpId="1" nodeType="withEffect">
                                  <p:stCondLst>
                                    <p:cond delay="0"/>
                                  </p:stCondLst>
                                  <p:childTnLst>
                                    <p:animRot by="-10800000">
                                      <p:cBhvr>
                                        <p:cTn id="55" dur="3000" fill="hold"/>
                                        <p:tgtEl>
                                          <p:spTgt spid="13"/>
                                        </p:tgtEl>
                                        <p:attrNameLst>
                                          <p:attrName>r</p:attrName>
                                        </p:attrNameLst>
                                      </p:cBhvr>
                                    </p:animRot>
                                  </p:childTnLst>
                                </p:cTn>
                              </p:par>
                              <p:par>
                                <p:cTn id="56" presetID="8" presetClass="emph" presetSubtype="0" fill="hold" grpId="1" nodeType="withEffect">
                                  <p:stCondLst>
                                    <p:cond delay="0"/>
                                  </p:stCondLst>
                                  <p:childTnLst>
                                    <p:animRot by="-10800000">
                                      <p:cBhvr>
                                        <p:cTn id="57" dur="3000" fill="hold"/>
                                        <p:tgtEl>
                                          <p:spTgt spid="14"/>
                                        </p:tgtEl>
                                        <p:attrNameLst>
                                          <p:attrName>r</p:attrName>
                                        </p:attrNameLst>
                                      </p:cBhvr>
                                    </p:animRot>
                                  </p:childTnLst>
                                </p:cTn>
                              </p:par>
                            </p:childTnLst>
                          </p:cTn>
                        </p:par>
                        <p:par>
                          <p:cTn id="58" fill="hold">
                            <p:stCondLst>
                              <p:cond delay="3000"/>
                            </p:stCondLst>
                            <p:childTnLst>
                              <p:par>
                                <p:cTn id="59" presetID="2" presetClass="exit" presetSubtype="2" fill="hold" grpId="2" nodeType="afterEffect">
                                  <p:stCondLst>
                                    <p:cond delay="0"/>
                                  </p:stCondLst>
                                  <p:childTnLst>
                                    <p:anim calcmode="lin" valueType="num">
                                      <p:cBhvr additive="base">
                                        <p:cTn id="60" dur="3000"/>
                                        <p:tgtEl>
                                          <p:spTgt spid="7"/>
                                        </p:tgtEl>
                                        <p:attrNameLst>
                                          <p:attrName>ppt_x</p:attrName>
                                        </p:attrNameLst>
                                      </p:cBhvr>
                                      <p:tavLst>
                                        <p:tav tm="0">
                                          <p:val>
                                            <p:strVal val="ppt_x"/>
                                          </p:val>
                                        </p:tav>
                                        <p:tav tm="100000">
                                          <p:val>
                                            <p:strVal val="1+ppt_w/2"/>
                                          </p:val>
                                        </p:tav>
                                      </p:tavLst>
                                    </p:anim>
                                    <p:anim calcmode="lin" valueType="num">
                                      <p:cBhvr additive="base">
                                        <p:cTn id="61" dur="3000"/>
                                        <p:tgtEl>
                                          <p:spTgt spid="7"/>
                                        </p:tgtEl>
                                        <p:attrNameLst>
                                          <p:attrName>ppt_y</p:attrName>
                                        </p:attrNameLst>
                                      </p:cBhvr>
                                      <p:tavLst>
                                        <p:tav tm="0">
                                          <p:val>
                                            <p:strVal val="ppt_y"/>
                                          </p:val>
                                        </p:tav>
                                        <p:tav tm="100000">
                                          <p:val>
                                            <p:strVal val="ppt_y"/>
                                          </p:val>
                                        </p:tav>
                                      </p:tavLst>
                                    </p:anim>
                                    <p:set>
                                      <p:cBhvr>
                                        <p:cTn id="62" dur="1" fill="hold">
                                          <p:stCondLst>
                                            <p:cond delay="2999"/>
                                          </p:stCondLst>
                                        </p:cTn>
                                        <p:tgtEl>
                                          <p:spTgt spid="7"/>
                                        </p:tgtEl>
                                        <p:attrNameLst>
                                          <p:attrName>style.visibility</p:attrName>
                                        </p:attrNameLst>
                                      </p:cBhvr>
                                      <p:to>
                                        <p:strVal val="hidden"/>
                                      </p:to>
                                    </p:set>
                                  </p:childTnLst>
                                </p:cTn>
                              </p:par>
                              <p:par>
                                <p:cTn id="63" presetID="2" presetClass="exit" presetSubtype="2" fill="hold" grpId="2" nodeType="withEffect">
                                  <p:stCondLst>
                                    <p:cond delay="0"/>
                                  </p:stCondLst>
                                  <p:childTnLst>
                                    <p:anim calcmode="lin" valueType="num">
                                      <p:cBhvr additive="base">
                                        <p:cTn id="64" dur="3000"/>
                                        <p:tgtEl>
                                          <p:spTgt spid="8"/>
                                        </p:tgtEl>
                                        <p:attrNameLst>
                                          <p:attrName>ppt_x</p:attrName>
                                        </p:attrNameLst>
                                      </p:cBhvr>
                                      <p:tavLst>
                                        <p:tav tm="0">
                                          <p:val>
                                            <p:strVal val="ppt_x"/>
                                          </p:val>
                                        </p:tav>
                                        <p:tav tm="100000">
                                          <p:val>
                                            <p:strVal val="1+ppt_w/2"/>
                                          </p:val>
                                        </p:tav>
                                      </p:tavLst>
                                    </p:anim>
                                    <p:anim calcmode="lin" valueType="num">
                                      <p:cBhvr additive="base">
                                        <p:cTn id="65" dur="3000"/>
                                        <p:tgtEl>
                                          <p:spTgt spid="8"/>
                                        </p:tgtEl>
                                        <p:attrNameLst>
                                          <p:attrName>ppt_y</p:attrName>
                                        </p:attrNameLst>
                                      </p:cBhvr>
                                      <p:tavLst>
                                        <p:tav tm="0">
                                          <p:val>
                                            <p:strVal val="ppt_y"/>
                                          </p:val>
                                        </p:tav>
                                        <p:tav tm="100000">
                                          <p:val>
                                            <p:strVal val="ppt_y"/>
                                          </p:val>
                                        </p:tav>
                                      </p:tavLst>
                                    </p:anim>
                                    <p:set>
                                      <p:cBhvr>
                                        <p:cTn id="66" dur="1" fill="hold">
                                          <p:stCondLst>
                                            <p:cond delay="2999"/>
                                          </p:stCondLst>
                                        </p:cTn>
                                        <p:tgtEl>
                                          <p:spTgt spid="8"/>
                                        </p:tgtEl>
                                        <p:attrNameLst>
                                          <p:attrName>style.visibility</p:attrName>
                                        </p:attrNameLst>
                                      </p:cBhvr>
                                      <p:to>
                                        <p:strVal val="hidden"/>
                                      </p:to>
                                    </p:set>
                                  </p:childTnLst>
                                </p:cTn>
                              </p:par>
                              <p:par>
                                <p:cTn id="67" presetID="2" presetClass="exit" presetSubtype="2" fill="hold" grpId="2" nodeType="withEffect">
                                  <p:stCondLst>
                                    <p:cond delay="0"/>
                                  </p:stCondLst>
                                  <p:childTnLst>
                                    <p:anim calcmode="lin" valueType="num">
                                      <p:cBhvr additive="base">
                                        <p:cTn id="68" dur="3000"/>
                                        <p:tgtEl>
                                          <p:spTgt spid="10"/>
                                        </p:tgtEl>
                                        <p:attrNameLst>
                                          <p:attrName>ppt_x</p:attrName>
                                        </p:attrNameLst>
                                      </p:cBhvr>
                                      <p:tavLst>
                                        <p:tav tm="0">
                                          <p:val>
                                            <p:strVal val="ppt_x"/>
                                          </p:val>
                                        </p:tav>
                                        <p:tav tm="100000">
                                          <p:val>
                                            <p:strVal val="1+ppt_w/2"/>
                                          </p:val>
                                        </p:tav>
                                      </p:tavLst>
                                    </p:anim>
                                    <p:anim calcmode="lin" valueType="num">
                                      <p:cBhvr additive="base">
                                        <p:cTn id="69" dur="3000"/>
                                        <p:tgtEl>
                                          <p:spTgt spid="10"/>
                                        </p:tgtEl>
                                        <p:attrNameLst>
                                          <p:attrName>ppt_y</p:attrName>
                                        </p:attrNameLst>
                                      </p:cBhvr>
                                      <p:tavLst>
                                        <p:tav tm="0">
                                          <p:val>
                                            <p:strVal val="ppt_y"/>
                                          </p:val>
                                        </p:tav>
                                        <p:tav tm="100000">
                                          <p:val>
                                            <p:strVal val="ppt_y"/>
                                          </p:val>
                                        </p:tav>
                                      </p:tavLst>
                                    </p:anim>
                                    <p:set>
                                      <p:cBhvr>
                                        <p:cTn id="70" dur="1" fill="hold">
                                          <p:stCondLst>
                                            <p:cond delay="2999"/>
                                          </p:stCondLst>
                                        </p:cTn>
                                        <p:tgtEl>
                                          <p:spTgt spid="10"/>
                                        </p:tgtEl>
                                        <p:attrNameLst>
                                          <p:attrName>style.visibility</p:attrName>
                                        </p:attrNameLst>
                                      </p:cBhvr>
                                      <p:to>
                                        <p:strVal val="hidden"/>
                                      </p:to>
                                    </p:set>
                                  </p:childTnLst>
                                </p:cTn>
                              </p:par>
                              <p:par>
                                <p:cTn id="71" presetID="2" presetClass="exit" presetSubtype="2" fill="hold" grpId="2" nodeType="withEffect">
                                  <p:stCondLst>
                                    <p:cond delay="0"/>
                                  </p:stCondLst>
                                  <p:childTnLst>
                                    <p:anim calcmode="lin" valueType="num">
                                      <p:cBhvr additive="base">
                                        <p:cTn id="72" dur="3000"/>
                                        <p:tgtEl>
                                          <p:spTgt spid="11"/>
                                        </p:tgtEl>
                                        <p:attrNameLst>
                                          <p:attrName>ppt_x</p:attrName>
                                        </p:attrNameLst>
                                      </p:cBhvr>
                                      <p:tavLst>
                                        <p:tav tm="0">
                                          <p:val>
                                            <p:strVal val="ppt_x"/>
                                          </p:val>
                                        </p:tav>
                                        <p:tav tm="100000">
                                          <p:val>
                                            <p:strVal val="1+ppt_w/2"/>
                                          </p:val>
                                        </p:tav>
                                      </p:tavLst>
                                    </p:anim>
                                    <p:anim calcmode="lin" valueType="num">
                                      <p:cBhvr additive="base">
                                        <p:cTn id="73" dur="3000"/>
                                        <p:tgtEl>
                                          <p:spTgt spid="11"/>
                                        </p:tgtEl>
                                        <p:attrNameLst>
                                          <p:attrName>ppt_y</p:attrName>
                                        </p:attrNameLst>
                                      </p:cBhvr>
                                      <p:tavLst>
                                        <p:tav tm="0">
                                          <p:val>
                                            <p:strVal val="ppt_y"/>
                                          </p:val>
                                        </p:tav>
                                        <p:tav tm="100000">
                                          <p:val>
                                            <p:strVal val="ppt_y"/>
                                          </p:val>
                                        </p:tav>
                                      </p:tavLst>
                                    </p:anim>
                                    <p:set>
                                      <p:cBhvr>
                                        <p:cTn id="74" dur="1" fill="hold">
                                          <p:stCondLst>
                                            <p:cond delay="2999"/>
                                          </p:stCondLst>
                                        </p:cTn>
                                        <p:tgtEl>
                                          <p:spTgt spid="11"/>
                                        </p:tgtEl>
                                        <p:attrNameLst>
                                          <p:attrName>style.visibility</p:attrName>
                                        </p:attrNameLst>
                                      </p:cBhvr>
                                      <p:to>
                                        <p:strVal val="hidden"/>
                                      </p:to>
                                    </p:set>
                                  </p:childTnLst>
                                </p:cTn>
                              </p:par>
                              <p:par>
                                <p:cTn id="75" presetID="2" presetClass="exit" presetSubtype="2" fill="hold" grpId="2" nodeType="withEffect">
                                  <p:stCondLst>
                                    <p:cond delay="0"/>
                                  </p:stCondLst>
                                  <p:childTnLst>
                                    <p:anim calcmode="lin" valueType="num">
                                      <p:cBhvr additive="base">
                                        <p:cTn id="76" dur="3000"/>
                                        <p:tgtEl>
                                          <p:spTgt spid="15"/>
                                        </p:tgtEl>
                                        <p:attrNameLst>
                                          <p:attrName>ppt_x</p:attrName>
                                        </p:attrNameLst>
                                      </p:cBhvr>
                                      <p:tavLst>
                                        <p:tav tm="0">
                                          <p:val>
                                            <p:strVal val="ppt_x"/>
                                          </p:val>
                                        </p:tav>
                                        <p:tav tm="100000">
                                          <p:val>
                                            <p:strVal val="1+ppt_w/2"/>
                                          </p:val>
                                        </p:tav>
                                      </p:tavLst>
                                    </p:anim>
                                    <p:anim calcmode="lin" valueType="num">
                                      <p:cBhvr additive="base">
                                        <p:cTn id="77" dur="3000"/>
                                        <p:tgtEl>
                                          <p:spTgt spid="15"/>
                                        </p:tgtEl>
                                        <p:attrNameLst>
                                          <p:attrName>ppt_y</p:attrName>
                                        </p:attrNameLst>
                                      </p:cBhvr>
                                      <p:tavLst>
                                        <p:tav tm="0">
                                          <p:val>
                                            <p:strVal val="ppt_y"/>
                                          </p:val>
                                        </p:tav>
                                        <p:tav tm="100000">
                                          <p:val>
                                            <p:strVal val="ppt_y"/>
                                          </p:val>
                                        </p:tav>
                                      </p:tavLst>
                                    </p:anim>
                                    <p:set>
                                      <p:cBhvr>
                                        <p:cTn id="78" dur="1" fill="hold">
                                          <p:stCondLst>
                                            <p:cond delay="2999"/>
                                          </p:stCondLst>
                                        </p:cTn>
                                        <p:tgtEl>
                                          <p:spTgt spid="15"/>
                                        </p:tgtEl>
                                        <p:attrNameLst>
                                          <p:attrName>style.visibility</p:attrName>
                                        </p:attrNameLst>
                                      </p:cBhvr>
                                      <p:to>
                                        <p:strVal val="hidden"/>
                                      </p:to>
                                    </p:set>
                                  </p:childTnLst>
                                </p:cTn>
                              </p:par>
                              <p:par>
                                <p:cTn id="79" presetID="2" presetClass="exit" presetSubtype="8" fill="hold" grpId="2" nodeType="withEffect">
                                  <p:stCondLst>
                                    <p:cond delay="0"/>
                                  </p:stCondLst>
                                  <p:childTnLst>
                                    <p:anim calcmode="lin" valueType="num">
                                      <p:cBhvr additive="base">
                                        <p:cTn id="80" dur="3000"/>
                                        <p:tgtEl>
                                          <p:spTgt spid="6"/>
                                        </p:tgtEl>
                                        <p:attrNameLst>
                                          <p:attrName>ppt_x</p:attrName>
                                        </p:attrNameLst>
                                      </p:cBhvr>
                                      <p:tavLst>
                                        <p:tav tm="0">
                                          <p:val>
                                            <p:strVal val="ppt_x"/>
                                          </p:val>
                                        </p:tav>
                                        <p:tav tm="100000">
                                          <p:val>
                                            <p:strVal val="0-ppt_w/2"/>
                                          </p:val>
                                        </p:tav>
                                      </p:tavLst>
                                    </p:anim>
                                    <p:anim calcmode="lin" valueType="num">
                                      <p:cBhvr additive="base">
                                        <p:cTn id="81" dur="3000"/>
                                        <p:tgtEl>
                                          <p:spTgt spid="6"/>
                                        </p:tgtEl>
                                        <p:attrNameLst>
                                          <p:attrName>ppt_y</p:attrName>
                                        </p:attrNameLst>
                                      </p:cBhvr>
                                      <p:tavLst>
                                        <p:tav tm="0">
                                          <p:val>
                                            <p:strVal val="ppt_y"/>
                                          </p:val>
                                        </p:tav>
                                        <p:tav tm="100000">
                                          <p:val>
                                            <p:strVal val="ppt_y"/>
                                          </p:val>
                                        </p:tav>
                                      </p:tavLst>
                                    </p:anim>
                                    <p:set>
                                      <p:cBhvr>
                                        <p:cTn id="82" dur="1" fill="hold">
                                          <p:stCondLst>
                                            <p:cond delay="2999"/>
                                          </p:stCondLst>
                                        </p:cTn>
                                        <p:tgtEl>
                                          <p:spTgt spid="6"/>
                                        </p:tgtEl>
                                        <p:attrNameLst>
                                          <p:attrName>style.visibility</p:attrName>
                                        </p:attrNameLst>
                                      </p:cBhvr>
                                      <p:to>
                                        <p:strVal val="hidden"/>
                                      </p:to>
                                    </p:set>
                                  </p:childTnLst>
                                </p:cTn>
                              </p:par>
                              <p:par>
                                <p:cTn id="83" presetID="2" presetClass="exit" presetSubtype="8" fill="hold" grpId="2" nodeType="withEffect">
                                  <p:stCondLst>
                                    <p:cond delay="0"/>
                                  </p:stCondLst>
                                  <p:childTnLst>
                                    <p:anim calcmode="lin" valueType="num">
                                      <p:cBhvr additive="base">
                                        <p:cTn id="84" dur="3000"/>
                                        <p:tgtEl>
                                          <p:spTgt spid="9"/>
                                        </p:tgtEl>
                                        <p:attrNameLst>
                                          <p:attrName>ppt_x</p:attrName>
                                        </p:attrNameLst>
                                      </p:cBhvr>
                                      <p:tavLst>
                                        <p:tav tm="0">
                                          <p:val>
                                            <p:strVal val="ppt_x"/>
                                          </p:val>
                                        </p:tav>
                                        <p:tav tm="100000">
                                          <p:val>
                                            <p:strVal val="0-ppt_w/2"/>
                                          </p:val>
                                        </p:tav>
                                      </p:tavLst>
                                    </p:anim>
                                    <p:anim calcmode="lin" valueType="num">
                                      <p:cBhvr additive="base">
                                        <p:cTn id="85" dur="3000"/>
                                        <p:tgtEl>
                                          <p:spTgt spid="9"/>
                                        </p:tgtEl>
                                        <p:attrNameLst>
                                          <p:attrName>ppt_y</p:attrName>
                                        </p:attrNameLst>
                                      </p:cBhvr>
                                      <p:tavLst>
                                        <p:tav tm="0">
                                          <p:val>
                                            <p:strVal val="ppt_y"/>
                                          </p:val>
                                        </p:tav>
                                        <p:tav tm="100000">
                                          <p:val>
                                            <p:strVal val="ppt_y"/>
                                          </p:val>
                                        </p:tav>
                                      </p:tavLst>
                                    </p:anim>
                                    <p:set>
                                      <p:cBhvr>
                                        <p:cTn id="86" dur="1" fill="hold">
                                          <p:stCondLst>
                                            <p:cond delay="2999"/>
                                          </p:stCondLst>
                                        </p:cTn>
                                        <p:tgtEl>
                                          <p:spTgt spid="9"/>
                                        </p:tgtEl>
                                        <p:attrNameLst>
                                          <p:attrName>style.visibility</p:attrName>
                                        </p:attrNameLst>
                                      </p:cBhvr>
                                      <p:to>
                                        <p:strVal val="hidden"/>
                                      </p:to>
                                    </p:set>
                                  </p:childTnLst>
                                </p:cTn>
                              </p:par>
                              <p:par>
                                <p:cTn id="87" presetID="2" presetClass="exit" presetSubtype="8" fill="hold" grpId="2" nodeType="withEffect">
                                  <p:stCondLst>
                                    <p:cond delay="0"/>
                                  </p:stCondLst>
                                  <p:childTnLst>
                                    <p:anim calcmode="lin" valueType="num">
                                      <p:cBhvr additive="base">
                                        <p:cTn id="88" dur="3000"/>
                                        <p:tgtEl>
                                          <p:spTgt spid="12"/>
                                        </p:tgtEl>
                                        <p:attrNameLst>
                                          <p:attrName>ppt_x</p:attrName>
                                        </p:attrNameLst>
                                      </p:cBhvr>
                                      <p:tavLst>
                                        <p:tav tm="0">
                                          <p:val>
                                            <p:strVal val="ppt_x"/>
                                          </p:val>
                                        </p:tav>
                                        <p:tav tm="100000">
                                          <p:val>
                                            <p:strVal val="0-ppt_w/2"/>
                                          </p:val>
                                        </p:tav>
                                      </p:tavLst>
                                    </p:anim>
                                    <p:anim calcmode="lin" valueType="num">
                                      <p:cBhvr additive="base">
                                        <p:cTn id="89" dur="3000"/>
                                        <p:tgtEl>
                                          <p:spTgt spid="12"/>
                                        </p:tgtEl>
                                        <p:attrNameLst>
                                          <p:attrName>ppt_y</p:attrName>
                                        </p:attrNameLst>
                                      </p:cBhvr>
                                      <p:tavLst>
                                        <p:tav tm="0">
                                          <p:val>
                                            <p:strVal val="ppt_y"/>
                                          </p:val>
                                        </p:tav>
                                        <p:tav tm="100000">
                                          <p:val>
                                            <p:strVal val="ppt_y"/>
                                          </p:val>
                                        </p:tav>
                                      </p:tavLst>
                                    </p:anim>
                                    <p:set>
                                      <p:cBhvr>
                                        <p:cTn id="90" dur="1" fill="hold">
                                          <p:stCondLst>
                                            <p:cond delay="2999"/>
                                          </p:stCondLst>
                                        </p:cTn>
                                        <p:tgtEl>
                                          <p:spTgt spid="12"/>
                                        </p:tgtEl>
                                        <p:attrNameLst>
                                          <p:attrName>style.visibility</p:attrName>
                                        </p:attrNameLst>
                                      </p:cBhvr>
                                      <p:to>
                                        <p:strVal val="hidden"/>
                                      </p:to>
                                    </p:set>
                                  </p:childTnLst>
                                </p:cTn>
                              </p:par>
                              <p:par>
                                <p:cTn id="91" presetID="2" presetClass="exit" presetSubtype="8" fill="hold" grpId="2" nodeType="withEffect">
                                  <p:stCondLst>
                                    <p:cond delay="0"/>
                                  </p:stCondLst>
                                  <p:childTnLst>
                                    <p:anim calcmode="lin" valueType="num">
                                      <p:cBhvr additive="base">
                                        <p:cTn id="92" dur="3000"/>
                                        <p:tgtEl>
                                          <p:spTgt spid="13"/>
                                        </p:tgtEl>
                                        <p:attrNameLst>
                                          <p:attrName>ppt_x</p:attrName>
                                        </p:attrNameLst>
                                      </p:cBhvr>
                                      <p:tavLst>
                                        <p:tav tm="0">
                                          <p:val>
                                            <p:strVal val="ppt_x"/>
                                          </p:val>
                                        </p:tav>
                                        <p:tav tm="100000">
                                          <p:val>
                                            <p:strVal val="0-ppt_w/2"/>
                                          </p:val>
                                        </p:tav>
                                      </p:tavLst>
                                    </p:anim>
                                    <p:anim calcmode="lin" valueType="num">
                                      <p:cBhvr additive="base">
                                        <p:cTn id="93" dur="3000"/>
                                        <p:tgtEl>
                                          <p:spTgt spid="13"/>
                                        </p:tgtEl>
                                        <p:attrNameLst>
                                          <p:attrName>ppt_y</p:attrName>
                                        </p:attrNameLst>
                                      </p:cBhvr>
                                      <p:tavLst>
                                        <p:tav tm="0">
                                          <p:val>
                                            <p:strVal val="ppt_y"/>
                                          </p:val>
                                        </p:tav>
                                        <p:tav tm="100000">
                                          <p:val>
                                            <p:strVal val="ppt_y"/>
                                          </p:val>
                                        </p:tav>
                                      </p:tavLst>
                                    </p:anim>
                                    <p:set>
                                      <p:cBhvr>
                                        <p:cTn id="94" dur="1" fill="hold">
                                          <p:stCondLst>
                                            <p:cond delay="2999"/>
                                          </p:stCondLst>
                                        </p:cTn>
                                        <p:tgtEl>
                                          <p:spTgt spid="13"/>
                                        </p:tgtEl>
                                        <p:attrNameLst>
                                          <p:attrName>style.visibility</p:attrName>
                                        </p:attrNameLst>
                                      </p:cBhvr>
                                      <p:to>
                                        <p:strVal val="hidden"/>
                                      </p:to>
                                    </p:set>
                                  </p:childTnLst>
                                </p:cTn>
                              </p:par>
                              <p:par>
                                <p:cTn id="95" presetID="2" presetClass="exit" presetSubtype="8" fill="hold" grpId="2" nodeType="withEffect">
                                  <p:stCondLst>
                                    <p:cond delay="0"/>
                                  </p:stCondLst>
                                  <p:childTnLst>
                                    <p:anim calcmode="lin" valueType="num">
                                      <p:cBhvr additive="base">
                                        <p:cTn id="96" dur="3000"/>
                                        <p:tgtEl>
                                          <p:spTgt spid="14"/>
                                        </p:tgtEl>
                                        <p:attrNameLst>
                                          <p:attrName>ppt_x</p:attrName>
                                        </p:attrNameLst>
                                      </p:cBhvr>
                                      <p:tavLst>
                                        <p:tav tm="0">
                                          <p:val>
                                            <p:strVal val="ppt_x"/>
                                          </p:val>
                                        </p:tav>
                                        <p:tav tm="100000">
                                          <p:val>
                                            <p:strVal val="0-ppt_w/2"/>
                                          </p:val>
                                        </p:tav>
                                      </p:tavLst>
                                    </p:anim>
                                    <p:anim calcmode="lin" valueType="num">
                                      <p:cBhvr additive="base">
                                        <p:cTn id="97" dur="3000"/>
                                        <p:tgtEl>
                                          <p:spTgt spid="14"/>
                                        </p:tgtEl>
                                        <p:attrNameLst>
                                          <p:attrName>ppt_y</p:attrName>
                                        </p:attrNameLst>
                                      </p:cBhvr>
                                      <p:tavLst>
                                        <p:tav tm="0">
                                          <p:val>
                                            <p:strVal val="ppt_y"/>
                                          </p:val>
                                        </p:tav>
                                        <p:tav tm="100000">
                                          <p:val>
                                            <p:strVal val="ppt_y"/>
                                          </p:val>
                                        </p:tav>
                                      </p:tavLst>
                                    </p:anim>
                                    <p:set>
                                      <p:cBhvr>
                                        <p:cTn id="98" dur="1" fill="hold">
                                          <p:stCondLst>
                                            <p:cond delay="2999"/>
                                          </p:stCondLst>
                                        </p:cTn>
                                        <p:tgtEl>
                                          <p:spTgt spid="14"/>
                                        </p:tgtEl>
                                        <p:attrNameLst>
                                          <p:attrName>style.visibility</p:attrName>
                                        </p:attrNameLst>
                                      </p:cBhvr>
                                      <p:to>
                                        <p:strVal val="hidden"/>
                                      </p:to>
                                    </p:set>
                                  </p:childTnLst>
                                </p:cTn>
                              </p:par>
                              <p:par>
                                <p:cTn id="99" presetID="23" presetClass="entr" presetSubtype="272" fill="hold" nodeType="withEffect">
                                  <p:stCondLst>
                                    <p:cond delay="0"/>
                                  </p:stCondLst>
                                  <p:childTnLst>
                                    <p:set>
                                      <p:cBhvr>
                                        <p:cTn id="100" dur="1" fill="hold">
                                          <p:stCondLst>
                                            <p:cond delay="0"/>
                                          </p:stCondLst>
                                        </p:cTn>
                                        <p:tgtEl>
                                          <p:spTgt spid="4"/>
                                        </p:tgtEl>
                                        <p:attrNameLst>
                                          <p:attrName>style.visibility</p:attrName>
                                        </p:attrNameLst>
                                      </p:cBhvr>
                                      <p:to>
                                        <p:strVal val="visible"/>
                                      </p:to>
                                    </p:set>
                                    <p:anim calcmode="lin" valueType="num">
                                      <p:cBhvr>
                                        <p:cTn id="101" dur="3000" fill="hold"/>
                                        <p:tgtEl>
                                          <p:spTgt spid="4"/>
                                        </p:tgtEl>
                                        <p:attrNameLst>
                                          <p:attrName>ppt_w</p:attrName>
                                        </p:attrNameLst>
                                      </p:cBhvr>
                                      <p:tavLst>
                                        <p:tav tm="0">
                                          <p:val>
                                            <p:strVal val="2/3*#ppt_w"/>
                                          </p:val>
                                        </p:tav>
                                        <p:tav tm="100000">
                                          <p:val>
                                            <p:strVal val="#ppt_w"/>
                                          </p:val>
                                        </p:tav>
                                      </p:tavLst>
                                    </p:anim>
                                    <p:anim calcmode="lin" valueType="num">
                                      <p:cBhvr>
                                        <p:cTn id="102" dur="3000" fill="hold"/>
                                        <p:tgtEl>
                                          <p:spTgt spid="4"/>
                                        </p:tgtEl>
                                        <p:attrNameLst>
                                          <p:attrName>ppt_h</p:attrName>
                                        </p:attrNameLst>
                                      </p:cBhvr>
                                      <p:tavLst>
                                        <p:tav tm="0">
                                          <p:val>
                                            <p:strVal val="2/3*#ppt_h"/>
                                          </p:val>
                                        </p:tav>
                                        <p:tav tm="100000">
                                          <p:val>
                                            <p:strVal val="#ppt_h"/>
                                          </p:val>
                                        </p:tav>
                                      </p:tavLst>
                                    </p:anim>
                                  </p:childTnLst>
                                </p:cTn>
                              </p:par>
                              <p:par>
                                <p:cTn id="103" presetID="16" presetClass="entr" presetSubtype="37" fill="hold" nodeType="withEffect">
                                  <p:stCondLst>
                                    <p:cond delay="0"/>
                                  </p:stCondLst>
                                  <p:childTnLst>
                                    <p:set>
                                      <p:cBhvr>
                                        <p:cTn id="104" dur="1" fill="hold">
                                          <p:stCondLst>
                                            <p:cond delay="0"/>
                                          </p:stCondLst>
                                        </p:cTn>
                                        <p:tgtEl>
                                          <p:spTgt spid="4"/>
                                        </p:tgtEl>
                                        <p:attrNameLst>
                                          <p:attrName>style.visibility</p:attrName>
                                        </p:attrNameLst>
                                      </p:cBhvr>
                                      <p:to>
                                        <p:strVal val="visible"/>
                                      </p:to>
                                    </p:set>
                                    <p:animEffect transition="in" filter="barn(outVertical)">
                                      <p:cBhvr>
                                        <p:cTn id="10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16.jpg"/>
          <p:cNvPicPr>
            <a:picLocks noGrp="1" noChangeAspect="1"/>
          </p:cNvPicPr>
          <p:nvPr>
            <p:ph idx="1"/>
          </p:nvPr>
        </p:nvPicPr>
        <p:blipFill>
          <a:blip r:embed="rId2"/>
          <a:stretch>
            <a:fillRect/>
          </a:stretch>
        </p:blipFill>
        <p:spPr>
          <a:xfrm>
            <a:off x="0" y="16662"/>
            <a:ext cx="9144000" cy="6824676"/>
          </a:xfrm>
        </p:spPr>
      </p:pic>
      <p:sp>
        <p:nvSpPr>
          <p:cNvPr id="6" name="5 Cheurón"/>
          <p:cNvSpPr/>
          <p:nvPr/>
        </p:nvSpPr>
        <p:spPr>
          <a:xfrm>
            <a:off x="0" y="0"/>
            <a:ext cx="4500562" cy="6858000"/>
          </a:xfrm>
          <a:prstGeom prst="chevron">
            <a:avLst>
              <a:gd name="adj" fmla="val 95021"/>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flipH="1">
            <a:off x="4572000" y="0"/>
            <a:ext cx="4572000" cy="6858000"/>
          </a:xfrm>
          <a:prstGeom prst="chevron">
            <a:avLst>
              <a:gd name="adj" fmla="val 94653"/>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0" y="0"/>
            <a:ext cx="4071902" cy="6858000"/>
          </a:xfrm>
          <a:prstGeom prst="chevron">
            <a:avLst>
              <a:gd name="adj" fmla="val 95021"/>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flipH="1">
            <a:off x="5000628" y="0"/>
            <a:ext cx="4143372" cy="6858000"/>
          </a:xfrm>
          <a:prstGeom prst="chevron">
            <a:avLst>
              <a:gd name="adj" fmla="val 94653"/>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0" y="0"/>
            <a:ext cx="3643242" cy="6858000"/>
          </a:xfrm>
          <a:prstGeom prst="chevron">
            <a:avLst>
              <a:gd name="adj" fmla="val 95021"/>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flipH="1">
            <a:off x="5429256" y="0"/>
            <a:ext cx="3714744" cy="6858000"/>
          </a:xfrm>
          <a:prstGeom prst="chevron">
            <a:avLst>
              <a:gd name="adj" fmla="val 94653"/>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0" y="0"/>
            <a:ext cx="3143144" cy="6858000"/>
          </a:xfrm>
          <a:prstGeom prst="chevron">
            <a:avLst>
              <a:gd name="adj" fmla="val 95021"/>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flipH="1">
            <a:off x="5929322" y="0"/>
            <a:ext cx="3214678" cy="6858000"/>
          </a:xfrm>
          <a:prstGeom prst="chevron">
            <a:avLst>
              <a:gd name="adj" fmla="val 94653"/>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3" presetClass="entr" presetSubtype="5"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vertical)">
                                      <p:cBhvr>
                                        <p:cTn id="10" dur="3000"/>
                                        <p:tgtEl>
                                          <p:spTgt spid="7"/>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linds(vertical)">
                                      <p:cBhvr>
                                        <p:cTn id="13" dur="3000"/>
                                        <p:tgtEl>
                                          <p:spTgt spid="9"/>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blinds(vertical)">
                                      <p:cBhvr>
                                        <p:cTn id="16" dur="3000"/>
                                        <p:tgtEl>
                                          <p:spTgt spid="11"/>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blinds(vertical)">
                                      <p:cBhvr>
                                        <p:cTn id="19" dur="3000"/>
                                        <p:tgtEl>
                                          <p:spTgt spid="13"/>
                                        </p:tgtEl>
                                      </p:cBhvr>
                                    </p:animEffect>
                                  </p:childTnLst>
                                </p:cTn>
                              </p:par>
                              <p:par>
                                <p:cTn id="20" presetID="3" presetClass="entr" presetSubtype="5"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vertical)">
                                      <p:cBhvr>
                                        <p:cTn id="22" dur="3000"/>
                                        <p:tgtEl>
                                          <p:spTgt spid="6"/>
                                        </p:tgtEl>
                                      </p:cBhvr>
                                    </p:animEffect>
                                  </p:childTnLst>
                                </p:cTn>
                              </p:par>
                              <p:par>
                                <p:cTn id="23" presetID="3" presetClass="entr" presetSubtype="5"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blinds(vertical)">
                                      <p:cBhvr>
                                        <p:cTn id="25" dur="3000"/>
                                        <p:tgtEl>
                                          <p:spTgt spid="8"/>
                                        </p:tgtEl>
                                      </p:cBhvr>
                                    </p:animEffect>
                                  </p:childTnLst>
                                </p:cTn>
                              </p:par>
                              <p:par>
                                <p:cTn id="26" presetID="3" presetClass="entr" presetSubtype="5"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blinds(vertical)">
                                      <p:cBhvr>
                                        <p:cTn id="28" dur="3000"/>
                                        <p:tgtEl>
                                          <p:spTgt spid="10"/>
                                        </p:tgtEl>
                                      </p:cBhvr>
                                    </p:animEffect>
                                  </p:childTnLst>
                                </p:cTn>
                              </p:par>
                              <p:par>
                                <p:cTn id="29" presetID="3" presetClass="entr" presetSubtype="5"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linds(vertical)">
                                      <p:cBhvr>
                                        <p:cTn id="31" dur="3000"/>
                                        <p:tgtEl>
                                          <p:spTgt spid="12"/>
                                        </p:tgtEl>
                                      </p:cBhvr>
                                    </p:animEffect>
                                  </p:childTnLst>
                                </p:cTn>
                              </p:par>
                              <p:par>
                                <p:cTn id="32" presetID="2" presetClass="entr" presetSubtype="2"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1+#ppt_w/2"/>
                                          </p:val>
                                        </p:tav>
                                        <p:tav tm="100000">
                                          <p:val>
                                            <p:strVal val="#ppt_x"/>
                                          </p:val>
                                        </p:tav>
                                      </p:tavLst>
                                    </p:anim>
                                    <p:anim calcmode="lin" valueType="num">
                                      <p:cBhvr additive="base">
                                        <p:cTn id="35" dur="3000" fill="hold"/>
                                        <p:tgtEl>
                                          <p:spTgt spid="6"/>
                                        </p:tgtEl>
                                        <p:attrNameLst>
                                          <p:attrName>ppt_y</p:attrName>
                                        </p:attrNameLst>
                                      </p:cBhvr>
                                      <p:tavLst>
                                        <p:tav tm="0">
                                          <p:val>
                                            <p:strVal val="#ppt_y"/>
                                          </p:val>
                                        </p:tav>
                                        <p:tav tm="100000">
                                          <p:val>
                                            <p:strVal val="#ppt_y"/>
                                          </p:val>
                                        </p:tav>
                                      </p:tavLst>
                                    </p:anim>
                                  </p:childTnLst>
                                </p:cTn>
                              </p:par>
                              <p:par>
                                <p:cTn id="36" presetID="2" presetClass="entr" presetSubtype="2"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1+#ppt_w/2"/>
                                          </p:val>
                                        </p:tav>
                                        <p:tav tm="100000">
                                          <p:val>
                                            <p:strVal val="#ppt_x"/>
                                          </p:val>
                                        </p:tav>
                                      </p:tavLst>
                                    </p:anim>
                                    <p:anim calcmode="lin" valueType="num">
                                      <p:cBhvr additive="base">
                                        <p:cTn id="39" dur="3000" fill="hold"/>
                                        <p:tgtEl>
                                          <p:spTgt spid="8"/>
                                        </p:tgtEl>
                                        <p:attrNameLst>
                                          <p:attrName>ppt_y</p:attrName>
                                        </p:attrNameLst>
                                      </p:cBhvr>
                                      <p:tavLst>
                                        <p:tav tm="0">
                                          <p:val>
                                            <p:strVal val="#ppt_y"/>
                                          </p:val>
                                        </p:tav>
                                        <p:tav tm="100000">
                                          <p:val>
                                            <p:strVal val="#ppt_y"/>
                                          </p:val>
                                        </p:tav>
                                      </p:tavLst>
                                    </p:anim>
                                  </p:childTnLst>
                                </p:cTn>
                              </p:par>
                              <p:par>
                                <p:cTn id="40" presetID="2" presetClass="entr" presetSubtype="2" fill="hold" grpId="1"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1+#ppt_w/2"/>
                                          </p:val>
                                        </p:tav>
                                        <p:tav tm="100000">
                                          <p:val>
                                            <p:strVal val="#ppt_x"/>
                                          </p:val>
                                        </p:tav>
                                      </p:tavLst>
                                    </p:anim>
                                    <p:anim calcmode="lin" valueType="num">
                                      <p:cBhvr additive="base">
                                        <p:cTn id="43" dur="3000" fill="hold"/>
                                        <p:tgtEl>
                                          <p:spTgt spid="10"/>
                                        </p:tgtEl>
                                        <p:attrNameLst>
                                          <p:attrName>ppt_y</p:attrName>
                                        </p:attrNameLst>
                                      </p:cBhvr>
                                      <p:tavLst>
                                        <p:tav tm="0">
                                          <p:val>
                                            <p:strVal val="#ppt_y"/>
                                          </p:val>
                                        </p:tav>
                                        <p:tav tm="100000">
                                          <p:val>
                                            <p:strVal val="#ppt_y"/>
                                          </p:val>
                                        </p:tav>
                                      </p:tavLst>
                                    </p:anim>
                                  </p:childTnLst>
                                </p:cTn>
                              </p:par>
                              <p:par>
                                <p:cTn id="44" presetID="2" presetClass="entr" presetSubtype="2" fill="hold" grpId="1"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1+#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8"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0-#ppt_w/2"/>
                                          </p:val>
                                        </p:tav>
                                        <p:tav tm="100000">
                                          <p:val>
                                            <p:strVal val="#ppt_x"/>
                                          </p:val>
                                        </p:tav>
                                      </p:tavLst>
                                    </p:anim>
                                    <p:anim calcmode="lin" valueType="num">
                                      <p:cBhvr additive="base">
                                        <p:cTn id="51" dur="3000" fill="hold"/>
                                        <p:tgtEl>
                                          <p:spTgt spid="7"/>
                                        </p:tgtEl>
                                        <p:attrNameLst>
                                          <p:attrName>ppt_y</p:attrName>
                                        </p:attrNameLst>
                                      </p:cBhvr>
                                      <p:tavLst>
                                        <p:tav tm="0">
                                          <p:val>
                                            <p:strVal val="#ppt_y"/>
                                          </p:val>
                                        </p:tav>
                                        <p:tav tm="100000">
                                          <p:val>
                                            <p:strVal val="#ppt_y"/>
                                          </p:val>
                                        </p:tav>
                                      </p:tavLst>
                                    </p:anim>
                                  </p:childTnLst>
                                </p:cTn>
                              </p:par>
                              <p:par>
                                <p:cTn id="52" presetID="2" presetClass="entr" presetSubtype="8"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3000" fill="hold"/>
                                        <p:tgtEl>
                                          <p:spTgt spid="9"/>
                                        </p:tgtEl>
                                        <p:attrNameLst>
                                          <p:attrName>ppt_x</p:attrName>
                                        </p:attrNameLst>
                                      </p:cBhvr>
                                      <p:tavLst>
                                        <p:tav tm="0">
                                          <p:val>
                                            <p:strVal val="0-#ppt_w/2"/>
                                          </p:val>
                                        </p:tav>
                                        <p:tav tm="100000">
                                          <p:val>
                                            <p:strVal val="#ppt_x"/>
                                          </p:val>
                                        </p:tav>
                                      </p:tavLst>
                                    </p:anim>
                                    <p:anim calcmode="lin" valueType="num">
                                      <p:cBhvr additive="base">
                                        <p:cTn id="55" dur="3000" fill="hold"/>
                                        <p:tgtEl>
                                          <p:spTgt spid="9"/>
                                        </p:tgtEl>
                                        <p:attrNameLst>
                                          <p:attrName>ppt_y</p:attrName>
                                        </p:attrNameLst>
                                      </p:cBhvr>
                                      <p:tavLst>
                                        <p:tav tm="0">
                                          <p:val>
                                            <p:strVal val="#ppt_y"/>
                                          </p:val>
                                        </p:tav>
                                        <p:tav tm="100000">
                                          <p:val>
                                            <p:strVal val="#ppt_y"/>
                                          </p:val>
                                        </p:tav>
                                      </p:tavLst>
                                    </p:anim>
                                  </p:childTnLst>
                                </p:cTn>
                              </p:par>
                              <p:par>
                                <p:cTn id="56" presetID="2" presetClass="entr" presetSubtype="8" fill="hold" grpId="1"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0-#ppt_w/2"/>
                                          </p:val>
                                        </p:tav>
                                        <p:tav tm="100000">
                                          <p:val>
                                            <p:strVal val="#ppt_x"/>
                                          </p:val>
                                        </p:tav>
                                      </p:tavLst>
                                    </p:anim>
                                    <p:anim calcmode="lin" valueType="num">
                                      <p:cBhvr additive="base">
                                        <p:cTn id="59" dur="3000" fill="hold"/>
                                        <p:tgtEl>
                                          <p:spTgt spid="11"/>
                                        </p:tgtEl>
                                        <p:attrNameLst>
                                          <p:attrName>ppt_y</p:attrName>
                                        </p:attrNameLst>
                                      </p:cBhvr>
                                      <p:tavLst>
                                        <p:tav tm="0">
                                          <p:val>
                                            <p:strVal val="#ppt_y"/>
                                          </p:val>
                                        </p:tav>
                                        <p:tav tm="100000">
                                          <p:val>
                                            <p:strVal val="#ppt_y"/>
                                          </p:val>
                                        </p:tav>
                                      </p:tavLst>
                                    </p:anim>
                                  </p:childTnLst>
                                </p:cTn>
                              </p:par>
                              <p:par>
                                <p:cTn id="60" presetID="2" presetClass="entr" presetSubtype="8"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3000" fill="hold"/>
                                        <p:tgtEl>
                                          <p:spTgt spid="13"/>
                                        </p:tgtEl>
                                        <p:attrNameLst>
                                          <p:attrName>ppt_x</p:attrName>
                                        </p:attrNameLst>
                                      </p:cBhvr>
                                      <p:tavLst>
                                        <p:tav tm="0">
                                          <p:val>
                                            <p:strVal val="0-#ppt_w/2"/>
                                          </p:val>
                                        </p:tav>
                                        <p:tav tm="100000">
                                          <p:val>
                                            <p:strVal val="#ppt_x"/>
                                          </p:val>
                                        </p:tav>
                                      </p:tavLst>
                                    </p:anim>
                                    <p:anim calcmode="lin" valueType="num">
                                      <p:cBhvr additive="base">
                                        <p:cTn id="63" dur="3000" fill="hold"/>
                                        <p:tgtEl>
                                          <p:spTgt spid="13"/>
                                        </p:tgtEl>
                                        <p:attrNameLst>
                                          <p:attrName>ppt_y</p:attrName>
                                        </p:attrNameLst>
                                      </p:cBhvr>
                                      <p:tavLst>
                                        <p:tav tm="0">
                                          <p:val>
                                            <p:strVal val="#ppt_y"/>
                                          </p:val>
                                        </p:tav>
                                        <p:tav tm="100000">
                                          <p:val>
                                            <p:strVal val="#ppt_y"/>
                                          </p:val>
                                        </p:tav>
                                      </p:tavLst>
                                    </p:anim>
                                  </p:childTnLst>
                                </p:cTn>
                              </p:par>
                            </p:childTnLst>
                          </p:cTn>
                        </p:par>
                        <p:par>
                          <p:cTn id="64" fill="hold">
                            <p:stCondLst>
                              <p:cond delay="3000"/>
                            </p:stCondLst>
                            <p:childTnLst>
                              <p:par>
                                <p:cTn id="65" presetID="17" presetClass="exit" presetSubtype="8" fill="hold" grpId="2" nodeType="afterEffect">
                                  <p:stCondLst>
                                    <p:cond delay="0"/>
                                  </p:stCondLst>
                                  <p:childTnLst>
                                    <p:anim calcmode="lin" valueType="num">
                                      <p:cBhvr>
                                        <p:cTn id="66" dur="3000"/>
                                        <p:tgtEl>
                                          <p:spTgt spid="6"/>
                                        </p:tgtEl>
                                        <p:attrNameLst>
                                          <p:attrName>ppt_x</p:attrName>
                                        </p:attrNameLst>
                                      </p:cBhvr>
                                      <p:tavLst>
                                        <p:tav tm="0">
                                          <p:val>
                                            <p:strVal val="ppt_x"/>
                                          </p:val>
                                        </p:tav>
                                        <p:tav tm="100000">
                                          <p:val>
                                            <p:strVal val="ppt_x-ppt_w/2"/>
                                          </p:val>
                                        </p:tav>
                                      </p:tavLst>
                                    </p:anim>
                                    <p:anim calcmode="lin" valueType="num">
                                      <p:cBhvr>
                                        <p:cTn id="67" dur="3000"/>
                                        <p:tgtEl>
                                          <p:spTgt spid="6"/>
                                        </p:tgtEl>
                                        <p:attrNameLst>
                                          <p:attrName>ppt_y</p:attrName>
                                        </p:attrNameLst>
                                      </p:cBhvr>
                                      <p:tavLst>
                                        <p:tav tm="0">
                                          <p:val>
                                            <p:strVal val="ppt_y"/>
                                          </p:val>
                                        </p:tav>
                                        <p:tav tm="100000">
                                          <p:val>
                                            <p:strVal val="ppt_y"/>
                                          </p:val>
                                        </p:tav>
                                      </p:tavLst>
                                    </p:anim>
                                    <p:anim calcmode="lin" valueType="num">
                                      <p:cBhvr>
                                        <p:cTn id="68" dur="3000"/>
                                        <p:tgtEl>
                                          <p:spTgt spid="6"/>
                                        </p:tgtEl>
                                        <p:attrNameLst>
                                          <p:attrName>ppt_w</p:attrName>
                                        </p:attrNameLst>
                                      </p:cBhvr>
                                      <p:tavLst>
                                        <p:tav tm="0">
                                          <p:val>
                                            <p:strVal val="ppt_w"/>
                                          </p:val>
                                        </p:tav>
                                        <p:tav tm="100000">
                                          <p:val>
                                            <p:fltVal val="0"/>
                                          </p:val>
                                        </p:tav>
                                      </p:tavLst>
                                    </p:anim>
                                    <p:anim calcmode="lin" valueType="num">
                                      <p:cBhvr>
                                        <p:cTn id="69" dur="3000"/>
                                        <p:tgtEl>
                                          <p:spTgt spid="6"/>
                                        </p:tgtEl>
                                        <p:attrNameLst>
                                          <p:attrName>ppt_h</p:attrName>
                                        </p:attrNameLst>
                                      </p:cBhvr>
                                      <p:tavLst>
                                        <p:tav tm="0">
                                          <p:val>
                                            <p:strVal val="ppt_h"/>
                                          </p:val>
                                        </p:tav>
                                        <p:tav tm="100000">
                                          <p:val>
                                            <p:strVal val="ppt_h"/>
                                          </p:val>
                                        </p:tav>
                                      </p:tavLst>
                                    </p:anim>
                                    <p:set>
                                      <p:cBhvr>
                                        <p:cTn id="70" dur="1" fill="hold">
                                          <p:stCondLst>
                                            <p:cond delay="2999"/>
                                          </p:stCondLst>
                                        </p:cTn>
                                        <p:tgtEl>
                                          <p:spTgt spid="6"/>
                                        </p:tgtEl>
                                        <p:attrNameLst>
                                          <p:attrName>style.visibility</p:attrName>
                                        </p:attrNameLst>
                                      </p:cBhvr>
                                      <p:to>
                                        <p:strVal val="hidden"/>
                                      </p:to>
                                    </p:set>
                                  </p:childTnLst>
                                </p:cTn>
                              </p:par>
                              <p:par>
                                <p:cTn id="71" presetID="17" presetClass="exit" presetSubtype="8" fill="hold" grpId="2" nodeType="withEffect">
                                  <p:stCondLst>
                                    <p:cond delay="0"/>
                                  </p:stCondLst>
                                  <p:childTnLst>
                                    <p:anim calcmode="lin" valueType="num">
                                      <p:cBhvr>
                                        <p:cTn id="72" dur="3000"/>
                                        <p:tgtEl>
                                          <p:spTgt spid="8"/>
                                        </p:tgtEl>
                                        <p:attrNameLst>
                                          <p:attrName>ppt_x</p:attrName>
                                        </p:attrNameLst>
                                      </p:cBhvr>
                                      <p:tavLst>
                                        <p:tav tm="0">
                                          <p:val>
                                            <p:strVal val="ppt_x"/>
                                          </p:val>
                                        </p:tav>
                                        <p:tav tm="100000">
                                          <p:val>
                                            <p:strVal val="ppt_x-ppt_w/2"/>
                                          </p:val>
                                        </p:tav>
                                      </p:tavLst>
                                    </p:anim>
                                    <p:anim calcmode="lin" valueType="num">
                                      <p:cBhvr>
                                        <p:cTn id="73" dur="3000"/>
                                        <p:tgtEl>
                                          <p:spTgt spid="8"/>
                                        </p:tgtEl>
                                        <p:attrNameLst>
                                          <p:attrName>ppt_y</p:attrName>
                                        </p:attrNameLst>
                                      </p:cBhvr>
                                      <p:tavLst>
                                        <p:tav tm="0">
                                          <p:val>
                                            <p:strVal val="ppt_y"/>
                                          </p:val>
                                        </p:tav>
                                        <p:tav tm="100000">
                                          <p:val>
                                            <p:strVal val="ppt_y"/>
                                          </p:val>
                                        </p:tav>
                                      </p:tavLst>
                                    </p:anim>
                                    <p:anim calcmode="lin" valueType="num">
                                      <p:cBhvr>
                                        <p:cTn id="74" dur="3000"/>
                                        <p:tgtEl>
                                          <p:spTgt spid="8"/>
                                        </p:tgtEl>
                                        <p:attrNameLst>
                                          <p:attrName>ppt_w</p:attrName>
                                        </p:attrNameLst>
                                      </p:cBhvr>
                                      <p:tavLst>
                                        <p:tav tm="0">
                                          <p:val>
                                            <p:strVal val="ppt_w"/>
                                          </p:val>
                                        </p:tav>
                                        <p:tav tm="100000">
                                          <p:val>
                                            <p:fltVal val="0"/>
                                          </p:val>
                                        </p:tav>
                                      </p:tavLst>
                                    </p:anim>
                                    <p:anim calcmode="lin" valueType="num">
                                      <p:cBhvr>
                                        <p:cTn id="75" dur="3000"/>
                                        <p:tgtEl>
                                          <p:spTgt spid="8"/>
                                        </p:tgtEl>
                                        <p:attrNameLst>
                                          <p:attrName>ppt_h</p:attrName>
                                        </p:attrNameLst>
                                      </p:cBhvr>
                                      <p:tavLst>
                                        <p:tav tm="0">
                                          <p:val>
                                            <p:strVal val="ppt_h"/>
                                          </p:val>
                                        </p:tav>
                                        <p:tav tm="100000">
                                          <p:val>
                                            <p:strVal val="ppt_h"/>
                                          </p:val>
                                        </p:tav>
                                      </p:tavLst>
                                    </p:anim>
                                    <p:set>
                                      <p:cBhvr>
                                        <p:cTn id="76" dur="1" fill="hold">
                                          <p:stCondLst>
                                            <p:cond delay="2999"/>
                                          </p:stCondLst>
                                        </p:cTn>
                                        <p:tgtEl>
                                          <p:spTgt spid="8"/>
                                        </p:tgtEl>
                                        <p:attrNameLst>
                                          <p:attrName>style.visibility</p:attrName>
                                        </p:attrNameLst>
                                      </p:cBhvr>
                                      <p:to>
                                        <p:strVal val="hidden"/>
                                      </p:to>
                                    </p:set>
                                  </p:childTnLst>
                                </p:cTn>
                              </p:par>
                              <p:par>
                                <p:cTn id="77" presetID="17" presetClass="exit" presetSubtype="8" fill="hold" grpId="2" nodeType="withEffect">
                                  <p:stCondLst>
                                    <p:cond delay="0"/>
                                  </p:stCondLst>
                                  <p:childTnLst>
                                    <p:anim calcmode="lin" valueType="num">
                                      <p:cBhvr>
                                        <p:cTn id="78" dur="3000"/>
                                        <p:tgtEl>
                                          <p:spTgt spid="10"/>
                                        </p:tgtEl>
                                        <p:attrNameLst>
                                          <p:attrName>ppt_x</p:attrName>
                                        </p:attrNameLst>
                                      </p:cBhvr>
                                      <p:tavLst>
                                        <p:tav tm="0">
                                          <p:val>
                                            <p:strVal val="ppt_x"/>
                                          </p:val>
                                        </p:tav>
                                        <p:tav tm="100000">
                                          <p:val>
                                            <p:strVal val="ppt_x-ppt_w/2"/>
                                          </p:val>
                                        </p:tav>
                                      </p:tavLst>
                                    </p:anim>
                                    <p:anim calcmode="lin" valueType="num">
                                      <p:cBhvr>
                                        <p:cTn id="79" dur="3000"/>
                                        <p:tgtEl>
                                          <p:spTgt spid="10"/>
                                        </p:tgtEl>
                                        <p:attrNameLst>
                                          <p:attrName>ppt_y</p:attrName>
                                        </p:attrNameLst>
                                      </p:cBhvr>
                                      <p:tavLst>
                                        <p:tav tm="0">
                                          <p:val>
                                            <p:strVal val="ppt_y"/>
                                          </p:val>
                                        </p:tav>
                                        <p:tav tm="100000">
                                          <p:val>
                                            <p:strVal val="ppt_y"/>
                                          </p:val>
                                        </p:tav>
                                      </p:tavLst>
                                    </p:anim>
                                    <p:anim calcmode="lin" valueType="num">
                                      <p:cBhvr>
                                        <p:cTn id="80" dur="3000"/>
                                        <p:tgtEl>
                                          <p:spTgt spid="10"/>
                                        </p:tgtEl>
                                        <p:attrNameLst>
                                          <p:attrName>ppt_w</p:attrName>
                                        </p:attrNameLst>
                                      </p:cBhvr>
                                      <p:tavLst>
                                        <p:tav tm="0">
                                          <p:val>
                                            <p:strVal val="ppt_w"/>
                                          </p:val>
                                        </p:tav>
                                        <p:tav tm="100000">
                                          <p:val>
                                            <p:fltVal val="0"/>
                                          </p:val>
                                        </p:tav>
                                      </p:tavLst>
                                    </p:anim>
                                    <p:anim calcmode="lin" valueType="num">
                                      <p:cBhvr>
                                        <p:cTn id="81" dur="3000"/>
                                        <p:tgtEl>
                                          <p:spTgt spid="10"/>
                                        </p:tgtEl>
                                        <p:attrNameLst>
                                          <p:attrName>ppt_h</p:attrName>
                                        </p:attrNameLst>
                                      </p:cBhvr>
                                      <p:tavLst>
                                        <p:tav tm="0">
                                          <p:val>
                                            <p:strVal val="ppt_h"/>
                                          </p:val>
                                        </p:tav>
                                        <p:tav tm="100000">
                                          <p:val>
                                            <p:strVal val="ppt_h"/>
                                          </p:val>
                                        </p:tav>
                                      </p:tavLst>
                                    </p:anim>
                                    <p:set>
                                      <p:cBhvr>
                                        <p:cTn id="82" dur="1" fill="hold">
                                          <p:stCondLst>
                                            <p:cond delay="2999"/>
                                          </p:stCondLst>
                                        </p:cTn>
                                        <p:tgtEl>
                                          <p:spTgt spid="10"/>
                                        </p:tgtEl>
                                        <p:attrNameLst>
                                          <p:attrName>style.visibility</p:attrName>
                                        </p:attrNameLst>
                                      </p:cBhvr>
                                      <p:to>
                                        <p:strVal val="hidden"/>
                                      </p:to>
                                    </p:set>
                                  </p:childTnLst>
                                </p:cTn>
                              </p:par>
                              <p:par>
                                <p:cTn id="83" presetID="17" presetClass="exit" presetSubtype="8" fill="hold" grpId="2" nodeType="withEffect">
                                  <p:stCondLst>
                                    <p:cond delay="0"/>
                                  </p:stCondLst>
                                  <p:childTnLst>
                                    <p:anim calcmode="lin" valueType="num">
                                      <p:cBhvr>
                                        <p:cTn id="84" dur="3000"/>
                                        <p:tgtEl>
                                          <p:spTgt spid="12"/>
                                        </p:tgtEl>
                                        <p:attrNameLst>
                                          <p:attrName>ppt_x</p:attrName>
                                        </p:attrNameLst>
                                      </p:cBhvr>
                                      <p:tavLst>
                                        <p:tav tm="0">
                                          <p:val>
                                            <p:strVal val="ppt_x"/>
                                          </p:val>
                                        </p:tav>
                                        <p:tav tm="100000">
                                          <p:val>
                                            <p:strVal val="ppt_x-ppt_w/2"/>
                                          </p:val>
                                        </p:tav>
                                      </p:tavLst>
                                    </p:anim>
                                    <p:anim calcmode="lin" valueType="num">
                                      <p:cBhvr>
                                        <p:cTn id="85" dur="3000"/>
                                        <p:tgtEl>
                                          <p:spTgt spid="12"/>
                                        </p:tgtEl>
                                        <p:attrNameLst>
                                          <p:attrName>ppt_y</p:attrName>
                                        </p:attrNameLst>
                                      </p:cBhvr>
                                      <p:tavLst>
                                        <p:tav tm="0">
                                          <p:val>
                                            <p:strVal val="ppt_y"/>
                                          </p:val>
                                        </p:tav>
                                        <p:tav tm="100000">
                                          <p:val>
                                            <p:strVal val="ppt_y"/>
                                          </p:val>
                                        </p:tav>
                                      </p:tavLst>
                                    </p:anim>
                                    <p:anim calcmode="lin" valueType="num">
                                      <p:cBhvr>
                                        <p:cTn id="86" dur="3000"/>
                                        <p:tgtEl>
                                          <p:spTgt spid="12"/>
                                        </p:tgtEl>
                                        <p:attrNameLst>
                                          <p:attrName>ppt_w</p:attrName>
                                        </p:attrNameLst>
                                      </p:cBhvr>
                                      <p:tavLst>
                                        <p:tav tm="0">
                                          <p:val>
                                            <p:strVal val="ppt_w"/>
                                          </p:val>
                                        </p:tav>
                                        <p:tav tm="100000">
                                          <p:val>
                                            <p:fltVal val="0"/>
                                          </p:val>
                                        </p:tav>
                                      </p:tavLst>
                                    </p:anim>
                                    <p:anim calcmode="lin" valueType="num">
                                      <p:cBhvr>
                                        <p:cTn id="87" dur="3000"/>
                                        <p:tgtEl>
                                          <p:spTgt spid="12"/>
                                        </p:tgtEl>
                                        <p:attrNameLst>
                                          <p:attrName>ppt_h</p:attrName>
                                        </p:attrNameLst>
                                      </p:cBhvr>
                                      <p:tavLst>
                                        <p:tav tm="0">
                                          <p:val>
                                            <p:strVal val="ppt_h"/>
                                          </p:val>
                                        </p:tav>
                                        <p:tav tm="100000">
                                          <p:val>
                                            <p:strVal val="ppt_h"/>
                                          </p:val>
                                        </p:tav>
                                      </p:tavLst>
                                    </p:anim>
                                    <p:set>
                                      <p:cBhvr>
                                        <p:cTn id="88" dur="1" fill="hold">
                                          <p:stCondLst>
                                            <p:cond delay="2999"/>
                                          </p:stCondLst>
                                        </p:cTn>
                                        <p:tgtEl>
                                          <p:spTgt spid="12"/>
                                        </p:tgtEl>
                                        <p:attrNameLst>
                                          <p:attrName>style.visibility</p:attrName>
                                        </p:attrNameLst>
                                      </p:cBhvr>
                                      <p:to>
                                        <p:strVal val="hidden"/>
                                      </p:to>
                                    </p:set>
                                  </p:childTnLst>
                                </p:cTn>
                              </p:par>
                              <p:par>
                                <p:cTn id="89" presetID="17" presetClass="exit" presetSubtype="2" fill="hold" grpId="2" nodeType="withEffect">
                                  <p:stCondLst>
                                    <p:cond delay="0"/>
                                  </p:stCondLst>
                                  <p:childTnLst>
                                    <p:anim calcmode="lin" valueType="num">
                                      <p:cBhvr>
                                        <p:cTn id="90" dur="3000"/>
                                        <p:tgtEl>
                                          <p:spTgt spid="7"/>
                                        </p:tgtEl>
                                        <p:attrNameLst>
                                          <p:attrName>ppt_x</p:attrName>
                                        </p:attrNameLst>
                                      </p:cBhvr>
                                      <p:tavLst>
                                        <p:tav tm="0">
                                          <p:val>
                                            <p:strVal val="ppt_x"/>
                                          </p:val>
                                        </p:tav>
                                        <p:tav tm="100000">
                                          <p:val>
                                            <p:strVal val="ppt_x+ppt_w/2"/>
                                          </p:val>
                                        </p:tav>
                                      </p:tavLst>
                                    </p:anim>
                                    <p:anim calcmode="lin" valueType="num">
                                      <p:cBhvr>
                                        <p:cTn id="91" dur="3000"/>
                                        <p:tgtEl>
                                          <p:spTgt spid="7"/>
                                        </p:tgtEl>
                                        <p:attrNameLst>
                                          <p:attrName>ppt_y</p:attrName>
                                        </p:attrNameLst>
                                      </p:cBhvr>
                                      <p:tavLst>
                                        <p:tav tm="0">
                                          <p:val>
                                            <p:strVal val="ppt_y"/>
                                          </p:val>
                                        </p:tav>
                                        <p:tav tm="100000">
                                          <p:val>
                                            <p:strVal val="ppt_y"/>
                                          </p:val>
                                        </p:tav>
                                      </p:tavLst>
                                    </p:anim>
                                    <p:anim calcmode="lin" valueType="num">
                                      <p:cBhvr>
                                        <p:cTn id="92" dur="3000"/>
                                        <p:tgtEl>
                                          <p:spTgt spid="7"/>
                                        </p:tgtEl>
                                        <p:attrNameLst>
                                          <p:attrName>ppt_w</p:attrName>
                                        </p:attrNameLst>
                                      </p:cBhvr>
                                      <p:tavLst>
                                        <p:tav tm="0">
                                          <p:val>
                                            <p:strVal val="ppt_w"/>
                                          </p:val>
                                        </p:tav>
                                        <p:tav tm="100000">
                                          <p:val>
                                            <p:fltVal val="0"/>
                                          </p:val>
                                        </p:tav>
                                      </p:tavLst>
                                    </p:anim>
                                    <p:anim calcmode="lin" valueType="num">
                                      <p:cBhvr>
                                        <p:cTn id="93" dur="3000"/>
                                        <p:tgtEl>
                                          <p:spTgt spid="7"/>
                                        </p:tgtEl>
                                        <p:attrNameLst>
                                          <p:attrName>ppt_h</p:attrName>
                                        </p:attrNameLst>
                                      </p:cBhvr>
                                      <p:tavLst>
                                        <p:tav tm="0">
                                          <p:val>
                                            <p:strVal val="ppt_h"/>
                                          </p:val>
                                        </p:tav>
                                        <p:tav tm="100000">
                                          <p:val>
                                            <p:strVal val="ppt_h"/>
                                          </p:val>
                                        </p:tav>
                                      </p:tavLst>
                                    </p:anim>
                                    <p:set>
                                      <p:cBhvr>
                                        <p:cTn id="94" dur="1" fill="hold">
                                          <p:stCondLst>
                                            <p:cond delay="2999"/>
                                          </p:stCondLst>
                                        </p:cTn>
                                        <p:tgtEl>
                                          <p:spTgt spid="7"/>
                                        </p:tgtEl>
                                        <p:attrNameLst>
                                          <p:attrName>style.visibility</p:attrName>
                                        </p:attrNameLst>
                                      </p:cBhvr>
                                      <p:to>
                                        <p:strVal val="hidden"/>
                                      </p:to>
                                    </p:set>
                                  </p:childTnLst>
                                </p:cTn>
                              </p:par>
                              <p:par>
                                <p:cTn id="95" presetID="17" presetClass="exit" presetSubtype="2" fill="hold" grpId="2" nodeType="withEffect">
                                  <p:stCondLst>
                                    <p:cond delay="0"/>
                                  </p:stCondLst>
                                  <p:childTnLst>
                                    <p:anim calcmode="lin" valueType="num">
                                      <p:cBhvr>
                                        <p:cTn id="96" dur="3000"/>
                                        <p:tgtEl>
                                          <p:spTgt spid="9"/>
                                        </p:tgtEl>
                                        <p:attrNameLst>
                                          <p:attrName>ppt_x</p:attrName>
                                        </p:attrNameLst>
                                      </p:cBhvr>
                                      <p:tavLst>
                                        <p:tav tm="0">
                                          <p:val>
                                            <p:strVal val="ppt_x"/>
                                          </p:val>
                                        </p:tav>
                                        <p:tav tm="100000">
                                          <p:val>
                                            <p:strVal val="ppt_x+ppt_w/2"/>
                                          </p:val>
                                        </p:tav>
                                      </p:tavLst>
                                    </p:anim>
                                    <p:anim calcmode="lin" valueType="num">
                                      <p:cBhvr>
                                        <p:cTn id="97" dur="3000"/>
                                        <p:tgtEl>
                                          <p:spTgt spid="9"/>
                                        </p:tgtEl>
                                        <p:attrNameLst>
                                          <p:attrName>ppt_y</p:attrName>
                                        </p:attrNameLst>
                                      </p:cBhvr>
                                      <p:tavLst>
                                        <p:tav tm="0">
                                          <p:val>
                                            <p:strVal val="ppt_y"/>
                                          </p:val>
                                        </p:tav>
                                        <p:tav tm="100000">
                                          <p:val>
                                            <p:strVal val="ppt_y"/>
                                          </p:val>
                                        </p:tav>
                                      </p:tavLst>
                                    </p:anim>
                                    <p:anim calcmode="lin" valueType="num">
                                      <p:cBhvr>
                                        <p:cTn id="98" dur="3000"/>
                                        <p:tgtEl>
                                          <p:spTgt spid="9"/>
                                        </p:tgtEl>
                                        <p:attrNameLst>
                                          <p:attrName>ppt_w</p:attrName>
                                        </p:attrNameLst>
                                      </p:cBhvr>
                                      <p:tavLst>
                                        <p:tav tm="0">
                                          <p:val>
                                            <p:strVal val="ppt_w"/>
                                          </p:val>
                                        </p:tav>
                                        <p:tav tm="100000">
                                          <p:val>
                                            <p:fltVal val="0"/>
                                          </p:val>
                                        </p:tav>
                                      </p:tavLst>
                                    </p:anim>
                                    <p:anim calcmode="lin" valueType="num">
                                      <p:cBhvr>
                                        <p:cTn id="99" dur="3000"/>
                                        <p:tgtEl>
                                          <p:spTgt spid="9"/>
                                        </p:tgtEl>
                                        <p:attrNameLst>
                                          <p:attrName>ppt_h</p:attrName>
                                        </p:attrNameLst>
                                      </p:cBhvr>
                                      <p:tavLst>
                                        <p:tav tm="0">
                                          <p:val>
                                            <p:strVal val="ppt_h"/>
                                          </p:val>
                                        </p:tav>
                                        <p:tav tm="100000">
                                          <p:val>
                                            <p:strVal val="ppt_h"/>
                                          </p:val>
                                        </p:tav>
                                      </p:tavLst>
                                    </p:anim>
                                    <p:set>
                                      <p:cBhvr>
                                        <p:cTn id="100" dur="1" fill="hold">
                                          <p:stCondLst>
                                            <p:cond delay="2999"/>
                                          </p:stCondLst>
                                        </p:cTn>
                                        <p:tgtEl>
                                          <p:spTgt spid="9"/>
                                        </p:tgtEl>
                                        <p:attrNameLst>
                                          <p:attrName>style.visibility</p:attrName>
                                        </p:attrNameLst>
                                      </p:cBhvr>
                                      <p:to>
                                        <p:strVal val="hidden"/>
                                      </p:to>
                                    </p:set>
                                  </p:childTnLst>
                                </p:cTn>
                              </p:par>
                              <p:par>
                                <p:cTn id="101" presetID="17" presetClass="exit" presetSubtype="2" fill="hold" grpId="2" nodeType="withEffect">
                                  <p:stCondLst>
                                    <p:cond delay="0"/>
                                  </p:stCondLst>
                                  <p:childTnLst>
                                    <p:anim calcmode="lin" valueType="num">
                                      <p:cBhvr>
                                        <p:cTn id="102" dur="3000"/>
                                        <p:tgtEl>
                                          <p:spTgt spid="11"/>
                                        </p:tgtEl>
                                        <p:attrNameLst>
                                          <p:attrName>ppt_x</p:attrName>
                                        </p:attrNameLst>
                                      </p:cBhvr>
                                      <p:tavLst>
                                        <p:tav tm="0">
                                          <p:val>
                                            <p:strVal val="ppt_x"/>
                                          </p:val>
                                        </p:tav>
                                        <p:tav tm="100000">
                                          <p:val>
                                            <p:strVal val="ppt_x+ppt_w/2"/>
                                          </p:val>
                                        </p:tav>
                                      </p:tavLst>
                                    </p:anim>
                                    <p:anim calcmode="lin" valueType="num">
                                      <p:cBhvr>
                                        <p:cTn id="103" dur="3000"/>
                                        <p:tgtEl>
                                          <p:spTgt spid="11"/>
                                        </p:tgtEl>
                                        <p:attrNameLst>
                                          <p:attrName>ppt_y</p:attrName>
                                        </p:attrNameLst>
                                      </p:cBhvr>
                                      <p:tavLst>
                                        <p:tav tm="0">
                                          <p:val>
                                            <p:strVal val="ppt_y"/>
                                          </p:val>
                                        </p:tav>
                                        <p:tav tm="100000">
                                          <p:val>
                                            <p:strVal val="ppt_y"/>
                                          </p:val>
                                        </p:tav>
                                      </p:tavLst>
                                    </p:anim>
                                    <p:anim calcmode="lin" valueType="num">
                                      <p:cBhvr>
                                        <p:cTn id="104" dur="3000"/>
                                        <p:tgtEl>
                                          <p:spTgt spid="11"/>
                                        </p:tgtEl>
                                        <p:attrNameLst>
                                          <p:attrName>ppt_w</p:attrName>
                                        </p:attrNameLst>
                                      </p:cBhvr>
                                      <p:tavLst>
                                        <p:tav tm="0">
                                          <p:val>
                                            <p:strVal val="ppt_w"/>
                                          </p:val>
                                        </p:tav>
                                        <p:tav tm="100000">
                                          <p:val>
                                            <p:fltVal val="0"/>
                                          </p:val>
                                        </p:tav>
                                      </p:tavLst>
                                    </p:anim>
                                    <p:anim calcmode="lin" valueType="num">
                                      <p:cBhvr>
                                        <p:cTn id="105" dur="3000"/>
                                        <p:tgtEl>
                                          <p:spTgt spid="11"/>
                                        </p:tgtEl>
                                        <p:attrNameLst>
                                          <p:attrName>ppt_h</p:attrName>
                                        </p:attrNameLst>
                                      </p:cBhvr>
                                      <p:tavLst>
                                        <p:tav tm="0">
                                          <p:val>
                                            <p:strVal val="ppt_h"/>
                                          </p:val>
                                        </p:tav>
                                        <p:tav tm="100000">
                                          <p:val>
                                            <p:strVal val="ppt_h"/>
                                          </p:val>
                                        </p:tav>
                                      </p:tavLst>
                                    </p:anim>
                                    <p:set>
                                      <p:cBhvr>
                                        <p:cTn id="106" dur="1" fill="hold">
                                          <p:stCondLst>
                                            <p:cond delay="2999"/>
                                          </p:stCondLst>
                                        </p:cTn>
                                        <p:tgtEl>
                                          <p:spTgt spid="11"/>
                                        </p:tgtEl>
                                        <p:attrNameLst>
                                          <p:attrName>style.visibility</p:attrName>
                                        </p:attrNameLst>
                                      </p:cBhvr>
                                      <p:to>
                                        <p:strVal val="hidden"/>
                                      </p:to>
                                    </p:set>
                                  </p:childTnLst>
                                </p:cTn>
                              </p:par>
                              <p:par>
                                <p:cTn id="107" presetID="17" presetClass="exit" presetSubtype="2" fill="hold" grpId="2" nodeType="withEffect">
                                  <p:stCondLst>
                                    <p:cond delay="0"/>
                                  </p:stCondLst>
                                  <p:childTnLst>
                                    <p:anim calcmode="lin" valueType="num">
                                      <p:cBhvr>
                                        <p:cTn id="108" dur="3000"/>
                                        <p:tgtEl>
                                          <p:spTgt spid="13"/>
                                        </p:tgtEl>
                                        <p:attrNameLst>
                                          <p:attrName>ppt_x</p:attrName>
                                        </p:attrNameLst>
                                      </p:cBhvr>
                                      <p:tavLst>
                                        <p:tav tm="0">
                                          <p:val>
                                            <p:strVal val="ppt_x"/>
                                          </p:val>
                                        </p:tav>
                                        <p:tav tm="100000">
                                          <p:val>
                                            <p:strVal val="ppt_x+ppt_w/2"/>
                                          </p:val>
                                        </p:tav>
                                      </p:tavLst>
                                    </p:anim>
                                    <p:anim calcmode="lin" valueType="num">
                                      <p:cBhvr>
                                        <p:cTn id="109" dur="3000"/>
                                        <p:tgtEl>
                                          <p:spTgt spid="13"/>
                                        </p:tgtEl>
                                        <p:attrNameLst>
                                          <p:attrName>ppt_y</p:attrName>
                                        </p:attrNameLst>
                                      </p:cBhvr>
                                      <p:tavLst>
                                        <p:tav tm="0">
                                          <p:val>
                                            <p:strVal val="ppt_y"/>
                                          </p:val>
                                        </p:tav>
                                        <p:tav tm="100000">
                                          <p:val>
                                            <p:strVal val="ppt_y"/>
                                          </p:val>
                                        </p:tav>
                                      </p:tavLst>
                                    </p:anim>
                                    <p:anim calcmode="lin" valueType="num">
                                      <p:cBhvr>
                                        <p:cTn id="110" dur="3000"/>
                                        <p:tgtEl>
                                          <p:spTgt spid="13"/>
                                        </p:tgtEl>
                                        <p:attrNameLst>
                                          <p:attrName>ppt_w</p:attrName>
                                        </p:attrNameLst>
                                      </p:cBhvr>
                                      <p:tavLst>
                                        <p:tav tm="0">
                                          <p:val>
                                            <p:strVal val="ppt_w"/>
                                          </p:val>
                                        </p:tav>
                                        <p:tav tm="100000">
                                          <p:val>
                                            <p:fltVal val="0"/>
                                          </p:val>
                                        </p:tav>
                                      </p:tavLst>
                                    </p:anim>
                                    <p:anim calcmode="lin" valueType="num">
                                      <p:cBhvr>
                                        <p:cTn id="111" dur="3000"/>
                                        <p:tgtEl>
                                          <p:spTgt spid="13"/>
                                        </p:tgtEl>
                                        <p:attrNameLst>
                                          <p:attrName>ppt_h</p:attrName>
                                        </p:attrNameLst>
                                      </p:cBhvr>
                                      <p:tavLst>
                                        <p:tav tm="0">
                                          <p:val>
                                            <p:strVal val="ppt_h"/>
                                          </p:val>
                                        </p:tav>
                                        <p:tav tm="100000">
                                          <p:val>
                                            <p:strVal val="ppt_h"/>
                                          </p:val>
                                        </p:tav>
                                      </p:tavLst>
                                    </p:anim>
                                    <p:set>
                                      <p:cBhvr>
                                        <p:cTn id="112" dur="1" fill="hold">
                                          <p:stCondLst>
                                            <p:cond delay="2999"/>
                                          </p:stCondLst>
                                        </p:cTn>
                                        <p:tgtEl>
                                          <p:spTgt spid="13"/>
                                        </p:tgtEl>
                                        <p:attrNameLst>
                                          <p:attrName>style.visibility</p:attrName>
                                        </p:attrNameLst>
                                      </p:cBhvr>
                                      <p:to>
                                        <p:strVal val="hidden"/>
                                      </p:to>
                                    </p:set>
                                  </p:childTnLst>
                                </p:cTn>
                              </p:par>
                              <p:par>
                                <p:cTn id="113" presetID="23" presetClass="entr" presetSubtype="272"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p:cTn id="115" dur="5000" fill="hold"/>
                                        <p:tgtEl>
                                          <p:spTgt spid="4"/>
                                        </p:tgtEl>
                                        <p:attrNameLst>
                                          <p:attrName>ppt_w</p:attrName>
                                        </p:attrNameLst>
                                      </p:cBhvr>
                                      <p:tavLst>
                                        <p:tav tm="0">
                                          <p:val>
                                            <p:strVal val="2/3*#ppt_w"/>
                                          </p:val>
                                        </p:tav>
                                        <p:tav tm="100000">
                                          <p:val>
                                            <p:strVal val="#ppt_w"/>
                                          </p:val>
                                        </p:tav>
                                      </p:tavLst>
                                    </p:anim>
                                    <p:anim calcmode="lin" valueType="num">
                                      <p:cBhvr>
                                        <p:cTn id="116" dur="5000" fill="hold"/>
                                        <p:tgtEl>
                                          <p:spTgt spid="4"/>
                                        </p:tgtEl>
                                        <p:attrNameLst>
                                          <p:attrName>ppt_h</p:attrName>
                                        </p:attrNameLst>
                                      </p:cBhvr>
                                      <p:tavLst>
                                        <p:tav tm="0">
                                          <p:val>
                                            <p:strVal val="2/3*#ppt_h"/>
                                          </p:val>
                                        </p:tav>
                                        <p:tav tm="100000">
                                          <p:val>
                                            <p:strVal val="#ppt_h"/>
                                          </p:val>
                                        </p:tav>
                                      </p:tavLst>
                                    </p:anim>
                                  </p:childTnLst>
                                </p:cTn>
                              </p:par>
                              <p:par>
                                <p:cTn id="117" presetID="8" presetClass="entr" presetSubtype="32"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Effect transition="in" filter="diamond(out)">
                                      <p:cBhvr>
                                        <p:cTn id="119"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045071(www.brodyaga.com).jpg"/>
          <p:cNvPicPr>
            <a:picLocks noChangeAspect="1"/>
          </p:cNvPicPr>
          <p:nvPr/>
        </p:nvPicPr>
        <p:blipFill>
          <a:blip r:embed="rId2"/>
          <a:stretch>
            <a:fillRect/>
          </a:stretch>
        </p:blipFill>
        <p:spPr>
          <a:xfrm>
            <a:off x="11875" y="0"/>
            <a:ext cx="9120249" cy="6858000"/>
          </a:xfrm>
          <a:prstGeom prst="rect">
            <a:avLst/>
          </a:prstGeom>
        </p:spPr>
      </p:pic>
      <p:sp>
        <p:nvSpPr>
          <p:cNvPr id="5" name="4 Rectángulo"/>
          <p:cNvSpPr/>
          <p:nvPr/>
        </p:nvSpPr>
        <p:spPr>
          <a:xfrm>
            <a:off x="0"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571472"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000132"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571604"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000264"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571736"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000396"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571868"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000528"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572000"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000660"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572132"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000792"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500826"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929454"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7429520"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7858148"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8286776"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8786842"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0"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571472"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000132"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1571604"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2000264"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2571736"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3000396"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3571868"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4000528"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4572000"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5000660"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5572132"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6000792"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6500826"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6929454"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7429520"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858148"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8286776"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8786842"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3"/>
                                        </p:tgtEl>
                                        <p:attrNameLst>
                                          <p:attrName>style.opacity</p:attrName>
                                        </p:attrNameLst>
                                      </p:cBhvr>
                                      <p:to>
                                        <p:strVal val="0"/>
                                      </p:to>
                                    </p:set>
                                    <p:animEffect filter="image" prLst="opacity: 0">
                                      <p:cBhvr rctx="IE">
                                        <p:cTn id="7" dur="indefinite"/>
                                        <p:tgtEl>
                                          <p:spTgt spid="43"/>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3000"/>
                                        <p:tgtEl>
                                          <p:spTgt spid="2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3000"/>
                                        <p:tgtEl>
                                          <p:spTgt spid="2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3000"/>
                                        <p:tgtEl>
                                          <p:spTgt spid="2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3000"/>
                                        <p:tgtEl>
                                          <p:spTgt spid="2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plus(in)">
                                      <p:cBhvr>
                                        <p:cTn id="70" dur="3000"/>
                                        <p:tgtEl>
                                          <p:spTgt spid="25"/>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plus(in)">
                                      <p:cBhvr>
                                        <p:cTn id="73" dur="3000"/>
                                        <p:tgtEl>
                                          <p:spTgt spid="26"/>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7"/>
                                        </p:tgtEl>
                                        <p:attrNameLst>
                                          <p:attrName>style.visibility</p:attrName>
                                        </p:attrNameLst>
                                      </p:cBhvr>
                                      <p:to>
                                        <p:strVal val="visible"/>
                                      </p:to>
                                    </p:set>
                                    <p:animEffect transition="in" filter="plus(in)">
                                      <p:cBhvr>
                                        <p:cTn id="76" dur="3000"/>
                                        <p:tgtEl>
                                          <p:spTgt spid="27"/>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plus(in)">
                                      <p:cBhvr>
                                        <p:cTn id="79" dur="3000"/>
                                        <p:tgtEl>
                                          <p:spTgt spid="28"/>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Effect transition="in" filter="plus(in)">
                                      <p:cBhvr>
                                        <p:cTn id="82" dur="3000"/>
                                        <p:tgtEl>
                                          <p:spTgt spid="29"/>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30"/>
                                        </p:tgtEl>
                                        <p:attrNameLst>
                                          <p:attrName>style.visibility</p:attrName>
                                        </p:attrNameLst>
                                      </p:cBhvr>
                                      <p:to>
                                        <p:strVal val="visible"/>
                                      </p:to>
                                    </p:set>
                                    <p:animEffect transition="in" filter="plus(in)">
                                      <p:cBhvr>
                                        <p:cTn id="85" dur="3000"/>
                                        <p:tgtEl>
                                          <p:spTgt spid="30"/>
                                        </p:tgtEl>
                                      </p:cBhvr>
                                    </p:animEffect>
                                  </p:childTnLst>
                                </p:cTn>
                              </p:par>
                              <p:par>
                                <p:cTn id="86" presetID="13" presetClass="entr" presetSubtype="16" fill="hold" grpId="0" nodeType="withEffect">
                                  <p:stCondLst>
                                    <p:cond delay="0"/>
                                  </p:stCondLst>
                                  <p:childTnLst>
                                    <p:set>
                                      <p:cBhvr>
                                        <p:cTn id="87" dur="1" fill="hold">
                                          <p:stCondLst>
                                            <p:cond delay="0"/>
                                          </p:stCondLst>
                                        </p:cTn>
                                        <p:tgtEl>
                                          <p:spTgt spid="31"/>
                                        </p:tgtEl>
                                        <p:attrNameLst>
                                          <p:attrName>style.visibility</p:attrName>
                                        </p:attrNameLst>
                                      </p:cBhvr>
                                      <p:to>
                                        <p:strVal val="visible"/>
                                      </p:to>
                                    </p:set>
                                    <p:animEffect transition="in" filter="plus(in)">
                                      <p:cBhvr>
                                        <p:cTn id="88" dur="3000"/>
                                        <p:tgtEl>
                                          <p:spTgt spid="31"/>
                                        </p:tgtEl>
                                      </p:cBhvr>
                                    </p:animEffect>
                                  </p:childTnLst>
                                </p:cTn>
                              </p:par>
                              <p:par>
                                <p:cTn id="89" presetID="13" presetClass="entr" presetSubtype="16" fill="hold" grpId="0" nodeType="withEffect">
                                  <p:stCondLst>
                                    <p:cond delay="0"/>
                                  </p:stCondLst>
                                  <p:childTnLst>
                                    <p:set>
                                      <p:cBhvr>
                                        <p:cTn id="90" dur="1" fill="hold">
                                          <p:stCondLst>
                                            <p:cond delay="0"/>
                                          </p:stCondLst>
                                        </p:cTn>
                                        <p:tgtEl>
                                          <p:spTgt spid="32"/>
                                        </p:tgtEl>
                                        <p:attrNameLst>
                                          <p:attrName>style.visibility</p:attrName>
                                        </p:attrNameLst>
                                      </p:cBhvr>
                                      <p:to>
                                        <p:strVal val="visible"/>
                                      </p:to>
                                    </p:set>
                                    <p:animEffect transition="in" filter="plus(in)">
                                      <p:cBhvr>
                                        <p:cTn id="91" dur="3000"/>
                                        <p:tgtEl>
                                          <p:spTgt spid="32"/>
                                        </p:tgtEl>
                                      </p:cBhvr>
                                    </p:animEffect>
                                  </p:childTnLst>
                                </p:cTn>
                              </p:par>
                              <p:par>
                                <p:cTn id="92" presetID="13" presetClass="entr" presetSubtype="16" fill="hold" grpId="0" nodeType="withEffect">
                                  <p:stCondLst>
                                    <p:cond delay="0"/>
                                  </p:stCondLst>
                                  <p:childTnLst>
                                    <p:set>
                                      <p:cBhvr>
                                        <p:cTn id="93" dur="1" fill="hold">
                                          <p:stCondLst>
                                            <p:cond delay="0"/>
                                          </p:stCondLst>
                                        </p:cTn>
                                        <p:tgtEl>
                                          <p:spTgt spid="33"/>
                                        </p:tgtEl>
                                        <p:attrNameLst>
                                          <p:attrName>style.visibility</p:attrName>
                                        </p:attrNameLst>
                                      </p:cBhvr>
                                      <p:to>
                                        <p:strVal val="visible"/>
                                      </p:to>
                                    </p:set>
                                    <p:animEffect transition="in" filter="plus(in)">
                                      <p:cBhvr>
                                        <p:cTn id="94" dur="3000"/>
                                        <p:tgtEl>
                                          <p:spTgt spid="33"/>
                                        </p:tgtEl>
                                      </p:cBhvr>
                                    </p:animEffect>
                                  </p:childTnLst>
                                </p:cTn>
                              </p:par>
                              <p:par>
                                <p:cTn id="95" presetID="13" presetClass="entr" presetSubtype="16" fill="hold" grpId="0" nodeType="withEffect">
                                  <p:stCondLst>
                                    <p:cond delay="0"/>
                                  </p:stCondLst>
                                  <p:childTnLst>
                                    <p:set>
                                      <p:cBhvr>
                                        <p:cTn id="96" dur="1" fill="hold">
                                          <p:stCondLst>
                                            <p:cond delay="0"/>
                                          </p:stCondLst>
                                        </p:cTn>
                                        <p:tgtEl>
                                          <p:spTgt spid="34"/>
                                        </p:tgtEl>
                                        <p:attrNameLst>
                                          <p:attrName>style.visibility</p:attrName>
                                        </p:attrNameLst>
                                      </p:cBhvr>
                                      <p:to>
                                        <p:strVal val="visible"/>
                                      </p:to>
                                    </p:set>
                                    <p:animEffect transition="in" filter="plus(in)">
                                      <p:cBhvr>
                                        <p:cTn id="97" dur="3000"/>
                                        <p:tgtEl>
                                          <p:spTgt spid="34"/>
                                        </p:tgtEl>
                                      </p:cBhvr>
                                    </p:animEffect>
                                  </p:childTnLst>
                                </p:cTn>
                              </p:par>
                              <p:par>
                                <p:cTn id="98" presetID="13" presetClass="entr" presetSubtype="16" fill="hold" grpId="0" nodeType="withEffect">
                                  <p:stCondLst>
                                    <p:cond delay="0"/>
                                  </p:stCondLst>
                                  <p:childTnLst>
                                    <p:set>
                                      <p:cBhvr>
                                        <p:cTn id="99" dur="1" fill="hold">
                                          <p:stCondLst>
                                            <p:cond delay="0"/>
                                          </p:stCondLst>
                                        </p:cTn>
                                        <p:tgtEl>
                                          <p:spTgt spid="35"/>
                                        </p:tgtEl>
                                        <p:attrNameLst>
                                          <p:attrName>style.visibility</p:attrName>
                                        </p:attrNameLst>
                                      </p:cBhvr>
                                      <p:to>
                                        <p:strVal val="visible"/>
                                      </p:to>
                                    </p:set>
                                    <p:animEffect transition="in" filter="plus(in)">
                                      <p:cBhvr>
                                        <p:cTn id="100" dur="3000"/>
                                        <p:tgtEl>
                                          <p:spTgt spid="35"/>
                                        </p:tgtEl>
                                      </p:cBhvr>
                                    </p:animEffect>
                                  </p:childTnLst>
                                </p:cTn>
                              </p:par>
                              <p:par>
                                <p:cTn id="101" presetID="13" presetClass="entr" presetSubtype="16" fill="hold" grpId="0" nodeType="withEffect">
                                  <p:stCondLst>
                                    <p:cond delay="0"/>
                                  </p:stCondLst>
                                  <p:childTnLst>
                                    <p:set>
                                      <p:cBhvr>
                                        <p:cTn id="102" dur="1" fill="hold">
                                          <p:stCondLst>
                                            <p:cond delay="0"/>
                                          </p:stCondLst>
                                        </p:cTn>
                                        <p:tgtEl>
                                          <p:spTgt spid="36"/>
                                        </p:tgtEl>
                                        <p:attrNameLst>
                                          <p:attrName>style.visibility</p:attrName>
                                        </p:attrNameLst>
                                      </p:cBhvr>
                                      <p:to>
                                        <p:strVal val="visible"/>
                                      </p:to>
                                    </p:set>
                                    <p:animEffect transition="in" filter="plus(in)">
                                      <p:cBhvr>
                                        <p:cTn id="103" dur="3000"/>
                                        <p:tgtEl>
                                          <p:spTgt spid="36"/>
                                        </p:tgtEl>
                                      </p:cBhvr>
                                    </p:animEffect>
                                  </p:childTnLst>
                                </p:cTn>
                              </p:par>
                              <p:par>
                                <p:cTn id="104" presetID="13" presetClass="entr" presetSubtype="16" fill="hold" grpId="0" nodeType="withEffect">
                                  <p:stCondLst>
                                    <p:cond delay="0"/>
                                  </p:stCondLst>
                                  <p:childTnLst>
                                    <p:set>
                                      <p:cBhvr>
                                        <p:cTn id="105" dur="1" fill="hold">
                                          <p:stCondLst>
                                            <p:cond delay="0"/>
                                          </p:stCondLst>
                                        </p:cTn>
                                        <p:tgtEl>
                                          <p:spTgt spid="37"/>
                                        </p:tgtEl>
                                        <p:attrNameLst>
                                          <p:attrName>style.visibility</p:attrName>
                                        </p:attrNameLst>
                                      </p:cBhvr>
                                      <p:to>
                                        <p:strVal val="visible"/>
                                      </p:to>
                                    </p:set>
                                    <p:animEffect transition="in" filter="plus(in)">
                                      <p:cBhvr>
                                        <p:cTn id="106" dur="3000"/>
                                        <p:tgtEl>
                                          <p:spTgt spid="37"/>
                                        </p:tgtEl>
                                      </p:cBhvr>
                                    </p:animEffect>
                                  </p:childTnLst>
                                </p:cTn>
                              </p:par>
                              <p:par>
                                <p:cTn id="107" presetID="13" presetClass="entr" presetSubtype="16" fill="hold" grpId="0" nodeType="withEffect">
                                  <p:stCondLst>
                                    <p:cond delay="0"/>
                                  </p:stCondLst>
                                  <p:childTnLst>
                                    <p:set>
                                      <p:cBhvr>
                                        <p:cTn id="108" dur="1" fill="hold">
                                          <p:stCondLst>
                                            <p:cond delay="0"/>
                                          </p:stCondLst>
                                        </p:cTn>
                                        <p:tgtEl>
                                          <p:spTgt spid="38"/>
                                        </p:tgtEl>
                                        <p:attrNameLst>
                                          <p:attrName>style.visibility</p:attrName>
                                        </p:attrNameLst>
                                      </p:cBhvr>
                                      <p:to>
                                        <p:strVal val="visible"/>
                                      </p:to>
                                    </p:set>
                                    <p:animEffect transition="in" filter="plus(in)">
                                      <p:cBhvr>
                                        <p:cTn id="109" dur="3000"/>
                                        <p:tgtEl>
                                          <p:spTgt spid="38"/>
                                        </p:tgtEl>
                                      </p:cBhvr>
                                    </p:animEffect>
                                  </p:childTnLst>
                                </p:cTn>
                              </p:par>
                              <p:par>
                                <p:cTn id="110" presetID="13" presetClass="entr" presetSubtype="16" fill="hold" grpId="0" nodeType="withEffect">
                                  <p:stCondLst>
                                    <p:cond delay="0"/>
                                  </p:stCondLst>
                                  <p:childTnLst>
                                    <p:set>
                                      <p:cBhvr>
                                        <p:cTn id="111" dur="1" fill="hold">
                                          <p:stCondLst>
                                            <p:cond delay="0"/>
                                          </p:stCondLst>
                                        </p:cTn>
                                        <p:tgtEl>
                                          <p:spTgt spid="39"/>
                                        </p:tgtEl>
                                        <p:attrNameLst>
                                          <p:attrName>style.visibility</p:attrName>
                                        </p:attrNameLst>
                                      </p:cBhvr>
                                      <p:to>
                                        <p:strVal val="visible"/>
                                      </p:to>
                                    </p:set>
                                    <p:animEffect transition="in" filter="plus(in)">
                                      <p:cBhvr>
                                        <p:cTn id="112" dur="3000"/>
                                        <p:tgtEl>
                                          <p:spTgt spid="39"/>
                                        </p:tgtEl>
                                      </p:cBhvr>
                                    </p:animEffect>
                                  </p:childTnLst>
                                </p:cTn>
                              </p:par>
                              <p:par>
                                <p:cTn id="113" presetID="13" presetClass="entr" presetSubtype="16" fill="hold" grpId="0" nodeType="withEffect">
                                  <p:stCondLst>
                                    <p:cond delay="0"/>
                                  </p:stCondLst>
                                  <p:childTnLst>
                                    <p:set>
                                      <p:cBhvr>
                                        <p:cTn id="114" dur="1" fill="hold">
                                          <p:stCondLst>
                                            <p:cond delay="0"/>
                                          </p:stCondLst>
                                        </p:cTn>
                                        <p:tgtEl>
                                          <p:spTgt spid="40"/>
                                        </p:tgtEl>
                                        <p:attrNameLst>
                                          <p:attrName>style.visibility</p:attrName>
                                        </p:attrNameLst>
                                      </p:cBhvr>
                                      <p:to>
                                        <p:strVal val="visible"/>
                                      </p:to>
                                    </p:set>
                                    <p:animEffect transition="in" filter="plus(in)">
                                      <p:cBhvr>
                                        <p:cTn id="115" dur="3000"/>
                                        <p:tgtEl>
                                          <p:spTgt spid="40"/>
                                        </p:tgtEl>
                                      </p:cBhvr>
                                    </p:animEffect>
                                  </p:childTnLst>
                                </p:cTn>
                              </p:par>
                              <p:par>
                                <p:cTn id="116" presetID="13" presetClass="entr" presetSubtype="16" fill="hold" grpId="0" nodeType="withEffect">
                                  <p:stCondLst>
                                    <p:cond delay="0"/>
                                  </p:stCondLst>
                                  <p:childTnLst>
                                    <p:set>
                                      <p:cBhvr>
                                        <p:cTn id="117" dur="1" fill="hold">
                                          <p:stCondLst>
                                            <p:cond delay="0"/>
                                          </p:stCondLst>
                                        </p:cTn>
                                        <p:tgtEl>
                                          <p:spTgt spid="41"/>
                                        </p:tgtEl>
                                        <p:attrNameLst>
                                          <p:attrName>style.visibility</p:attrName>
                                        </p:attrNameLst>
                                      </p:cBhvr>
                                      <p:to>
                                        <p:strVal val="visible"/>
                                      </p:to>
                                    </p:set>
                                    <p:animEffect transition="in" filter="plus(in)">
                                      <p:cBhvr>
                                        <p:cTn id="118" dur="3000"/>
                                        <p:tgtEl>
                                          <p:spTgt spid="41"/>
                                        </p:tgtEl>
                                      </p:cBhvr>
                                    </p:animEffect>
                                  </p:childTnLst>
                                </p:cTn>
                              </p:par>
                              <p:par>
                                <p:cTn id="119" presetID="13" presetClass="entr" presetSubtype="16" fill="hold" grpId="0" nodeType="withEffect">
                                  <p:stCondLst>
                                    <p:cond delay="0"/>
                                  </p:stCondLst>
                                  <p:childTnLst>
                                    <p:set>
                                      <p:cBhvr>
                                        <p:cTn id="120" dur="1" fill="hold">
                                          <p:stCondLst>
                                            <p:cond delay="0"/>
                                          </p:stCondLst>
                                        </p:cTn>
                                        <p:tgtEl>
                                          <p:spTgt spid="42"/>
                                        </p:tgtEl>
                                        <p:attrNameLst>
                                          <p:attrName>style.visibility</p:attrName>
                                        </p:attrNameLst>
                                      </p:cBhvr>
                                      <p:to>
                                        <p:strVal val="visible"/>
                                      </p:to>
                                    </p:set>
                                    <p:animEffect transition="in" filter="plus(in)">
                                      <p:cBhvr>
                                        <p:cTn id="121" dur="3000"/>
                                        <p:tgtEl>
                                          <p:spTgt spid="42"/>
                                        </p:tgtEl>
                                      </p:cBhvr>
                                    </p:animEffect>
                                  </p:childTnLst>
                                </p:cTn>
                              </p:par>
                              <p:par>
                                <p:cTn id="122" presetID="8" presetClass="emph" presetSubtype="0" fill="hold" grpId="1" nodeType="withEffect">
                                  <p:stCondLst>
                                    <p:cond delay="0"/>
                                  </p:stCondLst>
                                  <p:childTnLst>
                                    <p:animRot by="21600000">
                                      <p:cBhvr>
                                        <p:cTn id="123" dur="3000" fill="hold"/>
                                        <p:tgtEl>
                                          <p:spTgt spid="5"/>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6"/>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7"/>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8"/>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9"/>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0"/>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11"/>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2"/>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3"/>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14"/>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5"/>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6"/>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7"/>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8"/>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9"/>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0"/>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21"/>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2"/>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3"/>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24"/>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5"/>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6"/>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27"/>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28"/>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29"/>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30"/>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31"/>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32"/>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33"/>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34"/>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35"/>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36"/>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37"/>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38"/>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39"/>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40"/>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41"/>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42"/>
                                        </p:tgtEl>
                                        <p:attrNameLst>
                                          <p:attrName>r</p:attrName>
                                        </p:attrNameLst>
                                      </p:cBhvr>
                                    </p:animRot>
                                  </p:childTnLst>
                                </p:cTn>
                              </p:par>
                            </p:childTnLst>
                          </p:cTn>
                        </p:par>
                        <p:par>
                          <p:cTn id="198" fill="hold">
                            <p:stCondLst>
                              <p:cond delay="3000"/>
                            </p:stCondLst>
                            <p:childTnLst>
                              <p:par>
                                <p:cTn id="199" presetID="2" presetClass="exit" presetSubtype="8" fill="hold" grpId="2" nodeType="afterEffect">
                                  <p:stCondLst>
                                    <p:cond delay="0"/>
                                  </p:stCondLst>
                                  <p:childTnLst>
                                    <p:anim calcmode="lin" valueType="num">
                                      <p:cBhvr additive="base">
                                        <p:cTn id="200" dur="3000"/>
                                        <p:tgtEl>
                                          <p:spTgt spid="5"/>
                                        </p:tgtEl>
                                        <p:attrNameLst>
                                          <p:attrName>ppt_x</p:attrName>
                                        </p:attrNameLst>
                                      </p:cBhvr>
                                      <p:tavLst>
                                        <p:tav tm="0">
                                          <p:val>
                                            <p:strVal val="ppt_x"/>
                                          </p:val>
                                        </p:tav>
                                        <p:tav tm="100000">
                                          <p:val>
                                            <p:strVal val="0-ppt_w/2"/>
                                          </p:val>
                                        </p:tav>
                                      </p:tavLst>
                                    </p:anim>
                                    <p:anim calcmode="lin" valueType="num">
                                      <p:cBhvr additive="base">
                                        <p:cTn id="201" dur="3000"/>
                                        <p:tgtEl>
                                          <p:spTgt spid="5"/>
                                        </p:tgtEl>
                                        <p:attrNameLst>
                                          <p:attrName>ppt_y</p:attrName>
                                        </p:attrNameLst>
                                      </p:cBhvr>
                                      <p:tavLst>
                                        <p:tav tm="0">
                                          <p:val>
                                            <p:strVal val="ppt_y"/>
                                          </p:val>
                                        </p:tav>
                                        <p:tav tm="100000">
                                          <p:val>
                                            <p:strVal val="ppt_y"/>
                                          </p:val>
                                        </p:tav>
                                      </p:tavLst>
                                    </p:anim>
                                    <p:set>
                                      <p:cBhvr>
                                        <p:cTn id="202" dur="1" fill="hold">
                                          <p:stCondLst>
                                            <p:cond delay="2999"/>
                                          </p:stCondLst>
                                        </p:cTn>
                                        <p:tgtEl>
                                          <p:spTgt spid="5"/>
                                        </p:tgtEl>
                                        <p:attrNameLst>
                                          <p:attrName>style.visibility</p:attrName>
                                        </p:attrNameLst>
                                      </p:cBhvr>
                                      <p:to>
                                        <p:strVal val="hidden"/>
                                      </p:to>
                                    </p:set>
                                  </p:childTnLst>
                                </p:cTn>
                              </p:par>
                              <p:par>
                                <p:cTn id="203" presetID="2" presetClass="exit" presetSubtype="8" fill="hold" grpId="2" nodeType="withEffect">
                                  <p:stCondLst>
                                    <p:cond delay="0"/>
                                  </p:stCondLst>
                                  <p:childTnLst>
                                    <p:anim calcmode="lin" valueType="num">
                                      <p:cBhvr additive="base">
                                        <p:cTn id="204" dur="3000"/>
                                        <p:tgtEl>
                                          <p:spTgt spid="6"/>
                                        </p:tgtEl>
                                        <p:attrNameLst>
                                          <p:attrName>ppt_x</p:attrName>
                                        </p:attrNameLst>
                                      </p:cBhvr>
                                      <p:tavLst>
                                        <p:tav tm="0">
                                          <p:val>
                                            <p:strVal val="ppt_x"/>
                                          </p:val>
                                        </p:tav>
                                        <p:tav tm="100000">
                                          <p:val>
                                            <p:strVal val="0-ppt_w/2"/>
                                          </p:val>
                                        </p:tav>
                                      </p:tavLst>
                                    </p:anim>
                                    <p:anim calcmode="lin" valueType="num">
                                      <p:cBhvr additive="base">
                                        <p:cTn id="205" dur="3000"/>
                                        <p:tgtEl>
                                          <p:spTgt spid="6"/>
                                        </p:tgtEl>
                                        <p:attrNameLst>
                                          <p:attrName>ppt_y</p:attrName>
                                        </p:attrNameLst>
                                      </p:cBhvr>
                                      <p:tavLst>
                                        <p:tav tm="0">
                                          <p:val>
                                            <p:strVal val="ppt_y"/>
                                          </p:val>
                                        </p:tav>
                                        <p:tav tm="100000">
                                          <p:val>
                                            <p:strVal val="ppt_y"/>
                                          </p:val>
                                        </p:tav>
                                      </p:tavLst>
                                    </p:anim>
                                    <p:set>
                                      <p:cBhvr>
                                        <p:cTn id="206" dur="1" fill="hold">
                                          <p:stCondLst>
                                            <p:cond delay="2999"/>
                                          </p:stCondLst>
                                        </p:cTn>
                                        <p:tgtEl>
                                          <p:spTgt spid="6"/>
                                        </p:tgtEl>
                                        <p:attrNameLst>
                                          <p:attrName>style.visibility</p:attrName>
                                        </p:attrNameLst>
                                      </p:cBhvr>
                                      <p:to>
                                        <p:strVal val="hidden"/>
                                      </p:to>
                                    </p:set>
                                  </p:childTnLst>
                                </p:cTn>
                              </p:par>
                              <p:par>
                                <p:cTn id="207" presetID="2" presetClass="exit" presetSubtype="8" fill="hold" grpId="2" nodeType="withEffect">
                                  <p:stCondLst>
                                    <p:cond delay="0"/>
                                  </p:stCondLst>
                                  <p:childTnLst>
                                    <p:anim calcmode="lin" valueType="num">
                                      <p:cBhvr additive="base">
                                        <p:cTn id="208" dur="3000"/>
                                        <p:tgtEl>
                                          <p:spTgt spid="7"/>
                                        </p:tgtEl>
                                        <p:attrNameLst>
                                          <p:attrName>ppt_x</p:attrName>
                                        </p:attrNameLst>
                                      </p:cBhvr>
                                      <p:tavLst>
                                        <p:tav tm="0">
                                          <p:val>
                                            <p:strVal val="ppt_x"/>
                                          </p:val>
                                        </p:tav>
                                        <p:tav tm="100000">
                                          <p:val>
                                            <p:strVal val="0-ppt_w/2"/>
                                          </p:val>
                                        </p:tav>
                                      </p:tavLst>
                                    </p:anim>
                                    <p:anim calcmode="lin" valueType="num">
                                      <p:cBhvr additive="base">
                                        <p:cTn id="209" dur="3000"/>
                                        <p:tgtEl>
                                          <p:spTgt spid="7"/>
                                        </p:tgtEl>
                                        <p:attrNameLst>
                                          <p:attrName>ppt_y</p:attrName>
                                        </p:attrNameLst>
                                      </p:cBhvr>
                                      <p:tavLst>
                                        <p:tav tm="0">
                                          <p:val>
                                            <p:strVal val="ppt_y"/>
                                          </p:val>
                                        </p:tav>
                                        <p:tav tm="100000">
                                          <p:val>
                                            <p:strVal val="ppt_y"/>
                                          </p:val>
                                        </p:tav>
                                      </p:tavLst>
                                    </p:anim>
                                    <p:set>
                                      <p:cBhvr>
                                        <p:cTn id="210" dur="1" fill="hold">
                                          <p:stCondLst>
                                            <p:cond delay="2999"/>
                                          </p:stCondLst>
                                        </p:cTn>
                                        <p:tgtEl>
                                          <p:spTgt spid="7"/>
                                        </p:tgtEl>
                                        <p:attrNameLst>
                                          <p:attrName>style.visibility</p:attrName>
                                        </p:attrNameLst>
                                      </p:cBhvr>
                                      <p:to>
                                        <p:strVal val="hidden"/>
                                      </p:to>
                                    </p:set>
                                  </p:childTnLst>
                                </p:cTn>
                              </p:par>
                              <p:par>
                                <p:cTn id="211" presetID="2" presetClass="exit" presetSubtype="8" fill="hold" grpId="2" nodeType="withEffect">
                                  <p:stCondLst>
                                    <p:cond delay="0"/>
                                  </p:stCondLst>
                                  <p:childTnLst>
                                    <p:anim calcmode="lin" valueType="num">
                                      <p:cBhvr additive="base">
                                        <p:cTn id="212" dur="3000"/>
                                        <p:tgtEl>
                                          <p:spTgt spid="8"/>
                                        </p:tgtEl>
                                        <p:attrNameLst>
                                          <p:attrName>ppt_x</p:attrName>
                                        </p:attrNameLst>
                                      </p:cBhvr>
                                      <p:tavLst>
                                        <p:tav tm="0">
                                          <p:val>
                                            <p:strVal val="ppt_x"/>
                                          </p:val>
                                        </p:tav>
                                        <p:tav tm="100000">
                                          <p:val>
                                            <p:strVal val="0-ppt_w/2"/>
                                          </p:val>
                                        </p:tav>
                                      </p:tavLst>
                                    </p:anim>
                                    <p:anim calcmode="lin" valueType="num">
                                      <p:cBhvr additive="base">
                                        <p:cTn id="213" dur="3000"/>
                                        <p:tgtEl>
                                          <p:spTgt spid="8"/>
                                        </p:tgtEl>
                                        <p:attrNameLst>
                                          <p:attrName>ppt_y</p:attrName>
                                        </p:attrNameLst>
                                      </p:cBhvr>
                                      <p:tavLst>
                                        <p:tav tm="0">
                                          <p:val>
                                            <p:strVal val="ppt_y"/>
                                          </p:val>
                                        </p:tav>
                                        <p:tav tm="100000">
                                          <p:val>
                                            <p:strVal val="ppt_y"/>
                                          </p:val>
                                        </p:tav>
                                      </p:tavLst>
                                    </p:anim>
                                    <p:set>
                                      <p:cBhvr>
                                        <p:cTn id="214" dur="1" fill="hold">
                                          <p:stCondLst>
                                            <p:cond delay="2999"/>
                                          </p:stCondLst>
                                        </p:cTn>
                                        <p:tgtEl>
                                          <p:spTgt spid="8"/>
                                        </p:tgtEl>
                                        <p:attrNameLst>
                                          <p:attrName>style.visibility</p:attrName>
                                        </p:attrNameLst>
                                      </p:cBhvr>
                                      <p:to>
                                        <p:strVal val="hidden"/>
                                      </p:to>
                                    </p:set>
                                  </p:childTnLst>
                                </p:cTn>
                              </p:par>
                              <p:par>
                                <p:cTn id="215" presetID="2" presetClass="exit" presetSubtype="8" fill="hold" grpId="2" nodeType="withEffect">
                                  <p:stCondLst>
                                    <p:cond delay="0"/>
                                  </p:stCondLst>
                                  <p:childTnLst>
                                    <p:anim calcmode="lin" valueType="num">
                                      <p:cBhvr additive="base">
                                        <p:cTn id="216" dur="3000"/>
                                        <p:tgtEl>
                                          <p:spTgt spid="9"/>
                                        </p:tgtEl>
                                        <p:attrNameLst>
                                          <p:attrName>ppt_x</p:attrName>
                                        </p:attrNameLst>
                                      </p:cBhvr>
                                      <p:tavLst>
                                        <p:tav tm="0">
                                          <p:val>
                                            <p:strVal val="ppt_x"/>
                                          </p:val>
                                        </p:tav>
                                        <p:tav tm="100000">
                                          <p:val>
                                            <p:strVal val="0-ppt_w/2"/>
                                          </p:val>
                                        </p:tav>
                                      </p:tavLst>
                                    </p:anim>
                                    <p:anim calcmode="lin" valueType="num">
                                      <p:cBhvr additive="base">
                                        <p:cTn id="217" dur="3000"/>
                                        <p:tgtEl>
                                          <p:spTgt spid="9"/>
                                        </p:tgtEl>
                                        <p:attrNameLst>
                                          <p:attrName>ppt_y</p:attrName>
                                        </p:attrNameLst>
                                      </p:cBhvr>
                                      <p:tavLst>
                                        <p:tav tm="0">
                                          <p:val>
                                            <p:strVal val="ppt_y"/>
                                          </p:val>
                                        </p:tav>
                                        <p:tav tm="100000">
                                          <p:val>
                                            <p:strVal val="ppt_y"/>
                                          </p:val>
                                        </p:tav>
                                      </p:tavLst>
                                    </p:anim>
                                    <p:set>
                                      <p:cBhvr>
                                        <p:cTn id="218" dur="1" fill="hold">
                                          <p:stCondLst>
                                            <p:cond delay="2999"/>
                                          </p:stCondLst>
                                        </p:cTn>
                                        <p:tgtEl>
                                          <p:spTgt spid="9"/>
                                        </p:tgtEl>
                                        <p:attrNameLst>
                                          <p:attrName>style.visibility</p:attrName>
                                        </p:attrNameLst>
                                      </p:cBhvr>
                                      <p:to>
                                        <p:strVal val="hidden"/>
                                      </p:to>
                                    </p:set>
                                  </p:childTnLst>
                                </p:cTn>
                              </p:par>
                              <p:par>
                                <p:cTn id="219" presetID="2" presetClass="exit" presetSubtype="8" fill="hold" grpId="2" nodeType="withEffect">
                                  <p:stCondLst>
                                    <p:cond delay="0"/>
                                  </p:stCondLst>
                                  <p:childTnLst>
                                    <p:anim calcmode="lin" valueType="num">
                                      <p:cBhvr additive="base">
                                        <p:cTn id="220" dur="3000"/>
                                        <p:tgtEl>
                                          <p:spTgt spid="10"/>
                                        </p:tgtEl>
                                        <p:attrNameLst>
                                          <p:attrName>ppt_x</p:attrName>
                                        </p:attrNameLst>
                                      </p:cBhvr>
                                      <p:tavLst>
                                        <p:tav tm="0">
                                          <p:val>
                                            <p:strVal val="ppt_x"/>
                                          </p:val>
                                        </p:tav>
                                        <p:tav tm="100000">
                                          <p:val>
                                            <p:strVal val="0-ppt_w/2"/>
                                          </p:val>
                                        </p:tav>
                                      </p:tavLst>
                                    </p:anim>
                                    <p:anim calcmode="lin" valueType="num">
                                      <p:cBhvr additive="base">
                                        <p:cTn id="221" dur="3000"/>
                                        <p:tgtEl>
                                          <p:spTgt spid="10"/>
                                        </p:tgtEl>
                                        <p:attrNameLst>
                                          <p:attrName>ppt_y</p:attrName>
                                        </p:attrNameLst>
                                      </p:cBhvr>
                                      <p:tavLst>
                                        <p:tav tm="0">
                                          <p:val>
                                            <p:strVal val="ppt_y"/>
                                          </p:val>
                                        </p:tav>
                                        <p:tav tm="100000">
                                          <p:val>
                                            <p:strVal val="ppt_y"/>
                                          </p:val>
                                        </p:tav>
                                      </p:tavLst>
                                    </p:anim>
                                    <p:set>
                                      <p:cBhvr>
                                        <p:cTn id="222" dur="1" fill="hold">
                                          <p:stCondLst>
                                            <p:cond delay="2999"/>
                                          </p:stCondLst>
                                        </p:cTn>
                                        <p:tgtEl>
                                          <p:spTgt spid="10"/>
                                        </p:tgtEl>
                                        <p:attrNameLst>
                                          <p:attrName>style.visibility</p:attrName>
                                        </p:attrNameLst>
                                      </p:cBhvr>
                                      <p:to>
                                        <p:strVal val="hidden"/>
                                      </p:to>
                                    </p:set>
                                  </p:childTnLst>
                                </p:cTn>
                              </p:par>
                              <p:par>
                                <p:cTn id="223" presetID="2" presetClass="exit" presetSubtype="8" fill="hold" grpId="2" nodeType="withEffect">
                                  <p:stCondLst>
                                    <p:cond delay="0"/>
                                  </p:stCondLst>
                                  <p:childTnLst>
                                    <p:anim calcmode="lin" valueType="num">
                                      <p:cBhvr additive="base">
                                        <p:cTn id="224" dur="3000"/>
                                        <p:tgtEl>
                                          <p:spTgt spid="11"/>
                                        </p:tgtEl>
                                        <p:attrNameLst>
                                          <p:attrName>ppt_x</p:attrName>
                                        </p:attrNameLst>
                                      </p:cBhvr>
                                      <p:tavLst>
                                        <p:tav tm="0">
                                          <p:val>
                                            <p:strVal val="ppt_x"/>
                                          </p:val>
                                        </p:tav>
                                        <p:tav tm="100000">
                                          <p:val>
                                            <p:strVal val="0-ppt_w/2"/>
                                          </p:val>
                                        </p:tav>
                                      </p:tavLst>
                                    </p:anim>
                                    <p:anim calcmode="lin" valueType="num">
                                      <p:cBhvr additive="base">
                                        <p:cTn id="225" dur="3000"/>
                                        <p:tgtEl>
                                          <p:spTgt spid="11"/>
                                        </p:tgtEl>
                                        <p:attrNameLst>
                                          <p:attrName>ppt_y</p:attrName>
                                        </p:attrNameLst>
                                      </p:cBhvr>
                                      <p:tavLst>
                                        <p:tav tm="0">
                                          <p:val>
                                            <p:strVal val="ppt_y"/>
                                          </p:val>
                                        </p:tav>
                                        <p:tav tm="100000">
                                          <p:val>
                                            <p:strVal val="ppt_y"/>
                                          </p:val>
                                        </p:tav>
                                      </p:tavLst>
                                    </p:anim>
                                    <p:set>
                                      <p:cBhvr>
                                        <p:cTn id="226" dur="1" fill="hold">
                                          <p:stCondLst>
                                            <p:cond delay="2999"/>
                                          </p:stCondLst>
                                        </p:cTn>
                                        <p:tgtEl>
                                          <p:spTgt spid="11"/>
                                        </p:tgtEl>
                                        <p:attrNameLst>
                                          <p:attrName>style.visibility</p:attrName>
                                        </p:attrNameLst>
                                      </p:cBhvr>
                                      <p:to>
                                        <p:strVal val="hidden"/>
                                      </p:to>
                                    </p:set>
                                  </p:childTnLst>
                                </p:cTn>
                              </p:par>
                              <p:par>
                                <p:cTn id="227" presetID="2" presetClass="exit" presetSubtype="8" fill="hold" grpId="2" nodeType="withEffect">
                                  <p:stCondLst>
                                    <p:cond delay="0"/>
                                  </p:stCondLst>
                                  <p:childTnLst>
                                    <p:anim calcmode="lin" valueType="num">
                                      <p:cBhvr additive="base">
                                        <p:cTn id="228" dur="3000"/>
                                        <p:tgtEl>
                                          <p:spTgt spid="12"/>
                                        </p:tgtEl>
                                        <p:attrNameLst>
                                          <p:attrName>ppt_x</p:attrName>
                                        </p:attrNameLst>
                                      </p:cBhvr>
                                      <p:tavLst>
                                        <p:tav tm="0">
                                          <p:val>
                                            <p:strVal val="ppt_x"/>
                                          </p:val>
                                        </p:tav>
                                        <p:tav tm="100000">
                                          <p:val>
                                            <p:strVal val="0-ppt_w/2"/>
                                          </p:val>
                                        </p:tav>
                                      </p:tavLst>
                                    </p:anim>
                                    <p:anim calcmode="lin" valueType="num">
                                      <p:cBhvr additive="base">
                                        <p:cTn id="229" dur="3000"/>
                                        <p:tgtEl>
                                          <p:spTgt spid="12"/>
                                        </p:tgtEl>
                                        <p:attrNameLst>
                                          <p:attrName>ppt_y</p:attrName>
                                        </p:attrNameLst>
                                      </p:cBhvr>
                                      <p:tavLst>
                                        <p:tav tm="0">
                                          <p:val>
                                            <p:strVal val="ppt_y"/>
                                          </p:val>
                                        </p:tav>
                                        <p:tav tm="100000">
                                          <p:val>
                                            <p:strVal val="ppt_y"/>
                                          </p:val>
                                        </p:tav>
                                      </p:tavLst>
                                    </p:anim>
                                    <p:set>
                                      <p:cBhvr>
                                        <p:cTn id="230" dur="1" fill="hold">
                                          <p:stCondLst>
                                            <p:cond delay="2999"/>
                                          </p:stCondLst>
                                        </p:cTn>
                                        <p:tgtEl>
                                          <p:spTgt spid="12"/>
                                        </p:tgtEl>
                                        <p:attrNameLst>
                                          <p:attrName>style.visibility</p:attrName>
                                        </p:attrNameLst>
                                      </p:cBhvr>
                                      <p:to>
                                        <p:strVal val="hidden"/>
                                      </p:to>
                                    </p:set>
                                  </p:childTnLst>
                                </p:cTn>
                              </p:par>
                              <p:par>
                                <p:cTn id="231" presetID="2" presetClass="exit" presetSubtype="8" fill="hold" grpId="2" nodeType="withEffect">
                                  <p:stCondLst>
                                    <p:cond delay="0"/>
                                  </p:stCondLst>
                                  <p:childTnLst>
                                    <p:anim calcmode="lin" valueType="num">
                                      <p:cBhvr additive="base">
                                        <p:cTn id="232" dur="3000"/>
                                        <p:tgtEl>
                                          <p:spTgt spid="13"/>
                                        </p:tgtEl>
                                        <p:attrNameLst>
                                          <p:attrName>ppt_x</p:attrName>
                                        </p:attrNameLst>
                                      </p:cBhvr>
                                      <p:tavLst>
                                        <p:tav tm="0">
                                          <p:val>
                                            <p:strVal val="ppt_x"/>
                                          </p:val>
                                        </p:tav>
                                        <p:tav tm="100000">
                                          <p:val>
                                            <p:strVal val="0-ppt_w/2"/>
                                          </p:val>
                                        </p:tav>
                                      </p:tavLst>
                                    </p:anim>
                                    <p:anim calcmode="lin" valueType="num">
                                      <p:cBhvr additive="base">
                                        <p:cTn id="233" dur="3000"/>
                                        <p:tgtEl>
                                          <p:spTgt spid="13"/>
                                        </p:tgtEl>
                                        <p:attrNameLst>
                                          <p:attrName>ppt_y</p:attrName>
                                        </p:attrNameLst>
                                      </p:cBhvr>
                                      <p:tavLst>
                                        <p:tav tm="0">
                                          <p:val>
                                            <p:strVal val="ppt_y"/>
                                          </p:val>
                                        </p:tav>
                                        <p:tav tm="100000">
                                          <p:val>
                                            <p:strVal val="ppt_y"/>
                                          </p:val>
                                        </p:tav>
                                      </p:tavLst>
                                    </p:anim>
                                    <p:set>
                                      <p:cBhvr>
                                        <p:cTn id="234" dur="1" fill="hold">
                                          <p:stCondLst>
                                            <p:cond delay="2999"/>
                                          </p:stCondLst>
                                        </p:cTn>
                                        <p:tgtEl>
                                          <p:spTgt spid="13"/>
                                        </p:tgtEl>
                                        <p:attrNameLst>
                                          <p:attrName>style.visibility</p:attrName>
                                        </p:attrNameLst>
                                      </p:cBhvr>
                                      <p:to>
                                        <p:strVal val="hidden"/>
                                      </p:to>
                                    </p:set>
                                  </p:childTnLst>
                                </p:cTn>
                              </p:par>
                              <p:par>
                                <p:cTn id="235" presetID="2" presetClass="exit" presetSubtype="8" fill="hold" grpId="2" nodeType="withEffect">
                                  <p:stCondLst>
                                    <p:cond delay="0"/>
                                  </p:stCondLst>
                                  <p:childTnLst>
                                    <p:anim calcmode="lin" valueType="num">
                                      <p:cBhvr additive="base">
                                        <p:cTn id="236" dur="3000"/>
                                        <p:tgtEl>
                                          <p:spTgt spid="14"/>
                                        </p:tgtEl>
                                        <p:attrNameLst>
                                          <p:attrName>ppt_x</p:attrName>
                                        </p:attrNameLst>
                                      </p:cBhvr>
                                      <p:tavLst>
                                        <p:tav tm="0">
                                          <p:val>
                                            <p:strVal val="ppt_x"/>
                                          </p:val>
                                        </p:tav>
                                        <p:tav tm="100000">
                                          <p:val>
                                            <p:strVal val="0-ppt_w/2"/>
                                          </p:val>
                                        </p:tav>
                                      </p:tavLst>
                                    </p:anim>
                                    <p:anim calcmode="lin" valueType="num">
                                      <p:cBhvr additive="base">
                                        <p:cTn id="237" dur="3000"/>
                                        <p:tgtEl>
                                          <p:spTgt spid="14"/>
                                        </p:tgtEl>
                                        <p:attrNameLst>
                                          <p:attrName>ppt_y</p:attrName>
                                        </p:attrNameLst>
                                      </p:cBhvr>
                                      <p:tavLst>
                                        <p:tav tm="0">
                                          <p:val>
                                            <p:strVal val="ppt_y"/>
                                          </p:val>
                                        </p:tav>
                                        <p:tav tm="100000">
                                          <p:val>
                                            <p:strVal val="ppt_y"/>
                                          </p:val>
                                        </p:tav>
                                      </p:tavLst>
                                    </p:anim>
                                    <p:set>
                                      <p:cBhvr>
                                        <p:cTn id="238" dur="1" fill="hold">
                                          <p:stCondLst>
                                            <p:cond delay="2999"/>
                                          </p:stCondLst>
                                        </p:cTn>
                                        <p:tgtEl>
                                          <p:spTgt spid="14"/>
                                        </p:tgtEl>
                                        <p:attrNameLst>
                                          <p:attrName>style.visibility</p:attrName>
                                        </p:attrNameLst>
                                      </p:cBhvr>
                                      <p:to>
                                        <p:strVal val="hidden"/>
                                      </p:to>
                                    </p:set>
                                  </p:childTnLst>
                                </p:cTn>
                              </p:par>
                              <p:par>
                                <p:cTn id="239" presetID="2" presetClass="exit" presetSubtype="8" fill="hold" grpId="2" nodeType="withEffect">
                                  <p:stCondLst>
                                    <p:cond delay="0"/>
                                  </p:stCondLst>
                                  <p:childTnLst>
                                    <p:anim calcmode="lin" valueType="num">
                                      <p:cBhvr additive="base">
                                        <p:cTn id="240" dur="3000"/>
                                        <p:tgtEl>
                                          <p:spTgt spid="15"/>
                                        </p:tgtEl>
                                        <p:attrNameLst>
                                          <p:attrName>ppt_x</p:attrName>
                                        </p:attrNameLst>
                                      </p:cBhvr>
                                      <p:tavLst>
                                        <p:tav tm="0">
                                          <p:val>
                                            <p:strVal val="ppt_x"/>
                                          </p:val>
                                        </p:tav>
                                        <p:tav tm="100000">
                                          <p:val>
                                            <p:strVal val="0-ppt_w/2"/>
                                          </p:val>
                                        </p:tav>
                                      </p:tavLst>
                                    </p:anim>
                                    <p:anim calcmode="lin" valueType="num">
                                      <p:cBhvr additive="base">
                                        <p:cTn id="241" dur="3000"/>
                                        <p:tgtEl>
                                          <p:spTgt spid="15"/>
                                        </p:tgtEl>
                                        <p:attrNameLst>
                                          <p:attrName>ppt_y</p:attrName>
                                        </p:attrNameLst>
                                      </p:cBhvr>
                                      <p:tavLst>
                                        <p:tav tm="0">
                                          <p:val>
                                            <p:strVal val="ppt_y"/>
                                          </p:val>
                                        </p:tav>
                                        <p:tav tm="100000">
                                          <p:val>
                                            <p:strVal val="ppt_y"/>
                                          </p:val>
                                        </p:tav>
                                      </p:tavLst>
                                    </p:anim>
                                    <p:set>
                                      <p:cBhvr>
                                        <p:cTn id="242" dur="1" fill="hold">
                                          <p:stCondLst>
                                            <p:cond delay="2999"/>
                                          </p:stCondLst>
                                        </p:cTn>
                                        <p:tgtEl>
                                          <p:spTgt spid="15"/>
                                        </p:tgtEl>
                                        <p:attrNameLst>
                                          <p:attrName>style.visibility</p:attrName>
                                        </p:attrNameLst>
                                      </p:cBhvr>
                                      <p:to>
                                        <p:strVal val="hidden"/>
                                      </p:to>
                                    </p:set>
                                  </p:childTnLst>
                                </p:cTn>
                              </p:par>
                              <p:par>
                                <p:cTn id="243" presetID="2" presetClass="exit" presetSubtype="8" fill="hold" grpId="2" nodeType="withEffect">
                                  <p:stCondLst>
                                    <p:cond delay="0"/>
                                  </p:stCondLst>
                                  <p:childTnLst>
                                    <p:anim calcmode="lin" valueType="num">
                                      <p:cBhvr additive="base">
                                        <p:cTn id="244" dur="3000"/>
                                        <p:tgtEl>
                                          <p:spTgt spid="16"/>
                                        </p:tgtEl>
                                        <p:attrNameLst>
                                          <p:attrName>ppt_x</p:attrName>
                                        </p:attrNameLst>
                                      </p:cBhvr>
                                      <p:tavLst>
                                        <p:tav tm="0">
                                          <p:val>
                                            <p:strVal val="ppt_x"/>
                                          </p:val>
                                        </p:tav>
                                        <p:tav tm="100000">
                                          <p:val>
                                            <p:strVal val="0-ppt_w/2"/>
                                          </p:val>
                                        </p:tav>
                                      </p:tavLst>
                                    </p:anim>
                                    <p:anim calcmode="lin" valueType="num">
                                      <p:cBhvr additive="base">
                                        <p:cTn id="245" dur="3000"/>
                                        <p:tgtEl>
                                          <p:spTgt spid="16"/>
                                        </p:tgtEl>
                                        <p:attrNameLst>
                                          <p:attrName>ppt_y</p:attrName>
                                        </p:attrNameLst>
                                      </p:cBhvr>
                                      <p:tavLst>
                                        <p:tav tm="0">
                                          <p:val>
                                            <p:strVal val="ppt_y"/>
                                          </p:val>
                                        </p:tav>
                                        <p:tav tm="100000">
                                          <p:val>
                                            <p:strVal val="ppt_y"/>
                                          </p:val>
                                        </p:tav>
                                      </p:tavLst>
                                    </p:anim>
                                    <p:set>
                                      <p:cBhvr>
                                        <p:cTn id="246" dur="1" fill="hold">
                                          <p:stCondLst>
                                            <p:cond delay="2999"/>
                                          </p:stCondLst>
                                        </p:cTn>
                                        <p:tgtEl>
                                          <p:spTgt spid="16"/>
                                        </p:tgtEl>
                                        <p:attrNameLst>
                                          <p:attrName>style.visibility</p:attrName>
                                        </p:attrNameLst>
                                      </p:cBhvr>
                                      <p:to>
                                        <p:strVal val="hidden"/>
                                      </p:to>
                                    </p:set>
                                  </p:childTnLst>
                                </p:cTn>
                              </p:par>
                              <p:par>
                                <p:cTn id="247" presetID="2" presetClass="exit" presetSubtype="8" fill="hold" grpId="2" nodeType="withEffect">
                                  <p:stCondLst>
                                    <p:cond delay="0"/>
                                  </p:stCondLst>
                                  <p:childTnLst>
                                    <p:anim calcmode="lin" valueType="num">
                                      <p:cBhvr additive="base">
                                        <p:cTn id="248" dur="3000"/>
                                        <p:tgtEl>
                                          <p:spTgt spid="17"/>
                                        </p:tgtEl>
                                        <p:attrNameLst>
                                          <p:attrName>ppt_x</p:attrName>
                                        </p:attrNameLst>
                                      </p:cBhvr>
                                      <p:tavLst>
                                        <p:tav tm="0">
                                          <p:val>
                                            <p:strVal val="ppt_x"/>
                                          </p:val>
                                        </p:tav>
                                        <p:tav tm="100000">
                                          <p:val>
                                            <p:strVal val="0-ppt_w/2"/>
                                          </p:val>
                                        </p:tav>
                                      </p:tavLst>
                                    </p:anim>
                                    <p:anim calcmode="lin" valueType="num">
                                      <p:cBhvr additive="base">
                                        <p:cTn id="249" dur="3000"/>
                                        <p:tgtEl>
                                          <p:spTgt spid="17"/>
                                        </p:tgtEl>
                                        <p:attrNameLst>
                                          <p:attrName>ppt_y</p:attrName>
                                        </p:attrNameLst>
                                      </p:cBhvr>
                                      <p:tavLst>
                                        <p:tav tm="0">
                                          <p:val>
                                            <p:strVal val="ppt_y"/>
                                          </p:val>
                                        </p:tav>
                                        <p:tav tm="100000">
                                          <p:val>
                                            <p:strVal val="ppt_y"/>
                                          </p:val>
                                        </p:tav>
                                      </p:tavLst>
                                    </p:anim>
                                    <p:set>
                                      <p:cBhvr>
                                        <p:cTn id="250" dur="1" fill="hold">
                                          <p:stCondLst>
                                            <p:cond delay="2999"/>
                                          </p:stCondLst>
                                        </p:cTn>
                                        <p:tgtEl>
                                          <p:spTgt spid="17"/>
                                        </p:tgtEl>
                                        <p:attrNameLst>
                                          <p:attrName>style.visibility</p:attrName>
                                        </p:attrNameLst>
                                      </p:cBhvr>
                                      <p:to>
                                        <p:strVal val="hidden"/>
                                      </p:to>
                                    </p:set>
                                  </p:childTnLst>
                                </p:cTn>
                              </p:par>
                              <p:par>
                                <p:cTn id="251" presetID="2" presetClass="exit" presetSubtype="8" fill="hold" grpId="2" nodeType="withEffect">
                                  <p:stCondLst>
                                    <p:cond delay="0"/>
                                  </p:stCondLst>
                                  <p:childTnLst>
                                    <p:anim calcmode="lin" valueType="num">
                                      <p:cBhvr additive="base">
                                        <p:cTn id="252" dur="3000"/>
                                        <p:tgtEl>
                                          <p:spTgt spid="18"/>
                                        </p:tgtEl>
                                        <p:attrNameLst>
                                          <p:attrName>ppt_x</p:attrName>
                                        </p:attrNameLst>
                                      </p:cBhvr>
                                      <p:tavLst>
                                        <p:tav tm="0">
                                          <p:val>
                                            <p:strVal val="ppt_x"/>
                                          </p:val>
                                        </p:tav>
                                        <p:tav tm="100000">
                                          <p:val>
                                            <p:strVal val="0-ppt_w/2"/>
                                          </p:val>
                                        </p:tav>
                                      </p:tavLst>
                                    </p:anim>
                                    <p:anim calcmode="lin" valueType="num">
                                      <p:cBhvr additive="base">
                                        <p:cTn id="253" dur="3000"/>
                                        <p:tgtEl>
                                          <p:spTgt spid="18"/>
                                        </p:tgtEl>
                                        <p:attrNameLst>
                                          <p:attrName>ppt_y</p:attrName>
                                        </p:attrNameLst>
                                      </p:cBhvr>
                                      <p:tavLst>
                                        <p:tav tm="0">
                                          <p:val>
                                            <p:strVal val="ppt_y"/>
                                          </p:val>
                                        </p:tav>
                                        <p:tav tm="100000">
                                          <p:val>
                                            <p:strVal val="ppt_y"/>
                                          </p:val>
                                        </p:tav>
                                      </p:tavLst>
                                    </p:anim>
                                    <p:set>
                                      <p:cBhvr>
                                        <p:cTn id="254" dur="1" fill="hold">
                                          <p:stCondLst>
                                            <p:cond delay="2999"/>
                                          </p:stCondLst>
                                        </p:cTn>
                                        <p:tgtEl>
                                          <p:spTgt spid="18"/>
                                        </p:tgtEl>
                                        <p:attrNameLst>
                                          <p:attrName>style.visibility</p:attrName>
                                        </p:attrNameLst>
                                      </p:cBhvr>
                                      <p:to>
                                        <p:strVal val="hidden"/>
                                      </p:to>
                                    </p:set>
                                  </p:childTnLst>
                                </p:cTn>
                              </p:par>
                              <p:par>
                                <p:cTn id="255" presetID="2" presetClass="exit" presetSubtype="8" fill="hold" grpId="2" nodeType="withEffect">
                                  <p:stCondLst>
                                    <p:cond delay="0"/>
                                  </p:stCondLst>
                                  <p:childTnLst>
                                    <p:anim calcmode="lin" valueType="num">
                                      <p:cBhvr additive="base">
                                        <p:cTn id="256" dur="3000"/>
                                        <p:tgtEl>
                                          <p:spTgt spid="19"/>
                                        </p:tgtEl>
                                        <p:attrNameLst>
                                          <p:attrName>ppt_x</p:attrName>
                                        </p:attrNameLst>
                                      </p:cBhvr>
                                      <p:tavLst>
                                        <p:tav tm="0">
                                          <p:val>
                                            <p:strVal val="ppt_x"/>
                                          </p:val>
                                        </p:tav>
                                        <p:tav tm="100000">
                                          <p:val>
                                            <p:strVal val="0-ppt_w/2"/>
                                          </p:val>
                                        </p:tav>
                                      </p:tavLst>
                                    </p:anim>
                                    <p:anim calcmode="lin" valueType="num">
                                      <p:cBhvr additive="base">
                                        <p:cTn id="257" dur="3000"/>
                                        <p:tgtEl>
                                          <p:spTgt spid="19"/>
                                        </p:tgtEl>
                                        <p:attrNameLst>
                                          <p:attrName>ppt_y</p:attrName>
                                        </p:attrNameLst>
                                      </p:cBhvr>
                                      <p:tavLst>
                                        <p:tav tm="0">
                                          <p:val>
                                            <p:strVal val="ppt_y"/>
                                          </p:val>
                                        </p:tav>
                                        <p:tav tm="100000">
                                          <p:val>
                                            <p:strVal val="ppt_y"/>
                                          </p:val>
                                        </p:tav>
                                      </p:tavLst>
                                    </p:anim>
                                    <p:set>
                                      <p:cBhvr>
                                        <p:cTn id="258" dur="1" fill="hold">
                                          <p:stCondLst>
                                            <p:cond delay="2999"/>
                                          </p:stCondLst>
                                        </p:cTn>
                                        <p:tgtEl>
                                          <p:spTgt spid="19"/>
                                        </p:tgtEl>
                                        <p:attrNameLst>
                                          <p:attrName>style.visibility</p:attrName>
                                        </p:attrNameLst>
                                      </p:cBhvr>
                                      <p:to>
                                        <p:strVal val="hidden"/>
                                      </p:to>
                                    </p:set>
                                  </p:childTnLst>
                                </p:cTn>
                              </p:par>
                              <p:par>
                                <p:cTn id="259" presetID="2" presetClass="exit" presetSubtype="8" fill="hold" grpId="2" nodeType="withEffect">
                                  <p:stCondLst>
                                    <p:cond delay="0"/>
                                  </p:stCondLst>
                                  <p:childTnLst>
                                    <p:anim calcmode="lin" valueType="num">
                                      <p:cBhvr additive="base">
                                        <p:cTn id="260" dur="3000"/>
                                        <p:tgtEl>
                                          <p:spTgt spid="20"/>
                                        </p:tgtEl>
                                        <p:attrNameLst>
                                          <p:attrName>ppt_x</p:attrName>
                                        </p:attrNameLst>
                                      </p:cBhvr>
                                      <p:tavLst>
                                        <p:tav tm="0">
                                          <p:val>
                                            <p:strVal val="ppt_x"/>
                                          </p:val>
                                        </p:tav>
                                        <p:tav tm="100000">
                                          <p:val>
                                            <p:strVal val="0-ppt_w/2"/>
                                          </p:val>
                                        </p:tav>
                                      </p:tavLst>
                                    </p:anim>
                                    <p:anim calcmode="lin" valueType="num">
                                      <p:cBhvr additive="base">
                                        <p:cTn id="261" dur="3000"/>
                                        <p:tgtEl>
                                          <p:spTgt spid="20"/>
                                        </p:tgtEl>
                                        <p:attrNameLst>
                                          <p:attrName>ppt_y</p:attrName>
                                        </p:attrNameLst>
                                      </p:cBhvr>
                                      <p:tavLst>
                                        <p:tav tm="0">
                                          <p:val>
                                            <p:strVal val="ppt_y"/>
                                          </p:val>
                                        </p:tav>
                                        <p:tav tm="100000">
                                          <p:val>
                                            <p:strVal val="ppt_y"/>
                                          </p:val>
                                        </p:tav>
                                      </p:tavLst>
                                    </p:anim>
                                    <p:set>
                                      <p:cBhvr>
                                        <p:cTn id="262" dur="1" fill="hold">
                                          <p:stCondLst>
                                            <p:cond delay="2999"/>
                                          </p:stCondLst>
                                        </p:cTn>
                                        <p:tgtEl>
                                          <p:spTgt spid="20"/>
                                        </p:tgtEl>
                                        <p:attrNameLst>
                                          <p:attrName>style.visibility</p:attrName>
                                        </p:attrNameLst>
                                      </p:cBhvr>
                                      <p:to>
                                        <p:strVal val="hidden"/>
                                      </p:to>
                                    </p:set>
                                  </p:childTnLst>
                                </p:cTn>
                              </p:par>
                              <p:par>
                                <p:cTn id="263" presetID="2" presetClass="exit" presetSubtype="8" fill="hold" grpId="2" nodeType="withEffect">
                                  <p:stCondLst>
                                    <p:cond delay="0"/>
                                  </p:stCondLst>
                                  <p:childTnLst>
                                    <p:anim calcmode="lin" valueType="num">
                                      <p:cBhvr additive="base">
                                        <p:cTn id="264" dur="3000"/>
                                        <p:tgtEl>
                                          <p:spTgt spid="21"/>
                                        </p:tgtEl>
                                        <p:attrNameLst>
                                          <p:attrName>ppt_x</p:attrName>
                                        </p:attrNameLst>
                                      </p:cBhvr>
                                      <p:tavLst>
                                        <p:tav tm="0">
                                          <p:val>
                                            <p:strVal val="ppt_x"/>
                                          </p:val>
                                        </p:tav>
                                        <p:tav tm="100000">
                                          <p:val>
                                            <p:strVal val="0-ppt_w/2"/>
                                          </p:val>
                                        </p:tav>
                                      </p:tavLst>
                                    </p:anim>
                                    <p:anim calcmode="lin" valueType="num">
                                      <p:cBhvr additive="base">
                                        <p:cTn id="265" dur="3000"/>
                                        <p:tgtEl>
                                          <p:spTgt spid="21"/>
                                        </p:tgtEl>
                                        <p:attrNameLst>
                                          <p:attrName>ppt_y</p:attrName>
                                        </p:attrNameLst>
                                      </p:cBhvr>
                                      <p:tavLst>
                                        <p:tav tm="0">
                                          <p:val>
                                            <p:strVal val="ppt_y"/>
                                          </p:val>
                                        </p:tav>
                                        <p:tav tm="100000">
                                          <p:val>
                                            <p:strVal val="ppt_y"/>
                                          </p:val>
                                        </p:tav>
                                      </p:tavLst>
                                    </p:anim>
                                    <p:set>
                                      <p:cBhvr>
                                        <p:cTn id="266" dur="1" fill="hold">
                                          <p:stCondLst>
                                            <p:cond delay="2999"/>
                                          </p:stCondLst>
                                        </p:cTn>
                                        <p:tgtEl>
                                          <p:spTgt spid="21"/>
                                        </p:tgtEl>
                                        <p:attrNameLst>
                                          <p:attrName>style.visibility</p:attrName>
                                        </p:attrNameLst>
                                      </p:cBhvr>
                                      <p:to>
                                        <p:strVal val="hidden"/>
                                      </p:to>
                                    </p:set>
                                  </p:childTnLst>
                                </p:cTn>
                              </p:par>
                              <p:par>
                                <p:cTn id="267" presetID="2" presetClass="exit" presetSubtype="8" fill="hold" grpId="2" nodeType="withEffect">
                                  <p:stCondLst>
                                    <p:cond delay="0"/>
                                  </p:stCondLst>
                                  <p:childTnLst>
                                    <p:anim calcmode="lin" valueType="num">
                                      <p:cBhvr additive="base">
                                        <p:cTn id="268" dur="3000"/>
                                        <p:tgtEl>
                                          <p:spTgt spid="22"/>
                                        </p:tgtEl>
                                        <p:attrNameLst>
                                          <p:attrName>ppt_x</p:attrName>
                                        </p:attrNameLst>
                                      </p:cBhvr>
                                      <p:tavLst>
                                        <p:tav tm="0">
                                          <p:val>
                                            <p:strVal val="ppt_x"/>
                                          </p:val>
                                        </p:tav>
                                        <p:tav tm="100000">
                                          <p:val>
                                            <p:strVal val="0-ppt_w/2"/>
                                          </p:val>
                                        </p:tav>
                                      </p:tavLst>
                                    </p:anim>
                                    <p:anim calcmode="lin" valueType="num">
                                      <p:cBhvr additive="base">
                                        <p:cTn id="269" dur="3000"/>
                                        <p:tgtEl>
                                          <p:spTgt spid="22"/>
                                        </p:tgtEl>
                                        <p:attrNameLst>
                                          <p:attrName>ppt_y</p:attrName>
                                        </p:attrNameLst>
                                      </p:cBhvr>
                                      <p:tavLst>
                                        <p:tav tm="0">
                                          <p:val>
                                            <p:strVal val="ppt_y"/>
                                          </p:val>
                                        </p:tav>
                                        <p:tav tm="100000">
                                          <p:val>
                                            <p:strVal val="ppt_y"/>
                                          </p:val>
                                        </p:tav>
                                      </p:tavLst>
                                    </p:anim>
                                    <p:set>
                                      <p:cBhvr>
                                        <p:cTn id="270" dur="1" fill="hold">
                                          <p:stCondLst>
                                            <p:cond delay="2999"/>
                                          </p:stCondLst>
                                        </p:cTn>
                                        <p:tgtEl>
                                          <p:spTgt spid="22"/>
                                        </p:tgtEl>
                                        <p:attrNameLst>
                                          <p:attrName>style.visibility</p:attrName>
                                        </p:attrNameLst>
                                      </p:cBhvr>
                                      <p:to>
                                        <p:strVal val="hidden"/>
                                      </p:to>
                                    </p:set>
                                  </p:childTnLst>
                                </p:cTn>
                              </p:par>
                              <p:par>
                                <p:cTn id="271" presetID="2" presetClass="exit" presetSubtype="8" fill="hold" grpId="2" nodeType="withEffect">
                                  <p:stCondLst>
                                    <p:cond delay="0"/>
                                  </p:stCondLst>
                                  <p:childTnLst>
                                    <p:anim calcmode="lin" valueType="num">
                                      <p:cBhvr additive="base">
                                        <p:cTn id="272" dur="3000"/>
                                        <p:tgtEl>
                                          <p:spTgt spid="23"/>
                                        </p:tgtEl>
                                        <p:attrNameLst>
                                          <p:attrName>ppt_x</p:attrName>
                                        </p:attrNameLst>
                                      </p:cBhvr>
                                      <p:tavLst>
                                        <p:tav tm="0">
                                          <p:val>
                                            <p:strVal val="ppt_x"/>
                                          </p:val>
                                        </p:tav>
                                        <p:tav tm="100000">
                                          <p:val>
                                            <p:strVal val="0-ppt_w/2"/>
                                          </p:val>
                                        </p:tav>
                                      </p:tavLst>
                                    </p:anim>
                                    <p:anim calcmode="lin" valueType="num">
                                      <p:cBhvr additive="base">
                                        <p:cTn id="273" dur="3000"/>
                                        <p:tgtEl>
                                          <p:spTgt spid="23"/>
                                        </p:tgtEl>
                                        <p:attrNameLst>
                                          <p:attrName>ppt_y</p:attrName>
                                        </p:attrNameLst>
                                      </p:cBhvr>
                                      <p:tavLst>
                                        <p:tav tm="0">
                                          <p:val>
                                            <p:strVal val="ppt_y"/>
                                          </p:val>
                                        </p:tav>
                                        <p:tav tm="100000">
                                          <p:val>
                                            <p:strVal val="ppt_y"/>
                                          </p:val>
                                        </p:tav>
                                      </p:tavLst>
                                    </p:anim>
                                    <p:set>
                                      <p:cBhvr>
                                        <p:cTn id="274" dur="1" fill="hold">
                                          <p:stCondLst>
                                            <p:cond delay="2999"/>
                                          </p:stCondLst>
                                        </p:cTn>
                                        <p:tgtEl>
                                          <p:spTgt spid="23"/>
                                        </p:tgtEl>
                                        <p:attrNameLst>
                                          <p:attrName>style.visibility</p:attrName>
                                        </p:attrNameLst>
                                      </p:cBhvr>
                                      <p:to>
                                        <p:strVal val="hidden"/>
                                      </p:to>
                                    </p:set>
                                  </p:childTnLst>
                                </p:cTn>
                              </p:par>
                              <p:par>
                                <p:cTn id="275" presetID="2" presetClass="exit" presetSubtype="2" fill="hold" grpId="2" nodeType="withEffect">
                                  <p:stCondLst>
                                    <p:cond delay="0"/>
                                  </p:stCondLst>
                                  <p:childTnLst>
                                    <p:anim calcmode="lin" valueType="num">
                                      <p:cBhvr additive="base">
                                        <p:cTn id="276" dur="3000"/>
                                        <p:tgtEl>
                                          <p:spTgt spid="24"/>
                                        </p:tgtEl>
                                        <p:attrNameLst>
                                          <p:attrName>ppt_x</p:attrName>
                                        </p:attrNameLst>
                                      </p:cBhvr>
                                      <p:tavLst>
                                        <p:tav tm="0">
                                          <p:val>
                                            <p:strVal val="ppt_x"/>
                                          </p:val>
                                        </p:tav>
                                        <p:tav tm="100000">
                                          <p:val>
                                            <p:strVal val="1+ppt_w/2"/>
                                          </p:val>
                                        </p:tav>
                                      </p:tavLst>
                                    </p:anim>
                                    <p:anim calcmode="lin" valueType="num">
                                      <p:cBhvr additive="base">
                                        <p:cTn id="277" dur="3000"/>
                                        <p:tgtEl>
                                          <p:spTgt spid="24"/>
                                        </p:tgtEl>
                                        <p:attrNameLst>
                                          <p:attrName>ppt_y</p:attrName>
                                        </p:attrNameLst>
                                      </p:cBhvr>
                                      <p:tavLst>
                                        <p:tav tm="0">
                                          <p:val>
                                            <p:strVal val="ppt_y"/>
                                          </p:val>
                                        </p:tav>
                                        <p:tav tm="100000">
                                          <p:val>
                                            <p:strVal val="ppt_y"/>
                                          </p:val>
                                        </p:tav>
                                      </p:tavLst>
                                    </p:anim>
                                    <p:set>
                                      <p:cBhvr>
                                        <p:cTn id="278" dur="1" fill="hold">
                                          <p:stCondLst>
                                            <p:cond delay="2999"/>
                                          </p:stCondLst>
                                        </p:cTn>
                                        <p:tgtEl>
                                          <p:spTgt spid="24"/>
                                        </p:tgtEl>
                                        <p:attrNameLst>
                                          <p:attrName>style.visibility</p:attrName>
                                        </p:attrNameLst>
                                      </p:cBhvr>
                                      <p:to>
                                        <p:strVal val="hidden"/>
                                      </p:to>
                                    </p:set>
                                  </p:childTnLst>
                                </p:cTn>
                              </p:par>
                              <p:par>
                                <p:cTn id="279" presetID="2" presetClass="exit" presetSubtype="2" fill="hold" grpId="2" nodeType="withEffect">
                                  <p:stCondLst>
                                    <p:cond delay="0"/>
                                  </p:stCondLst>
                                  <p:childTnLst>
                                    <p:anim calcmode="lin" valueType="num">
                                      <p:cBhvr additive="base">
                                        <p:cTn id="280" dur="3000"/>
                                        <p:tgtEl>
                                          <p:spTgt spid="25"/>
                                        </p:tgtEl>
                                        <p:attrNameLst>
                                          <p:attrName>ppt_x</p:attrName>
                                        </p:attrNameLst>
                                      </p:cBhvr>
                                      <p:tavLst>
                                        <p:tav tm="0">
                                          <p:val>
                                            <p:strVal val="ppt_x"/>
                                          </p:val>
                                        </p:tav>
                                        <p:tav tm="100000">
                                          <p:val>
                                            <p:strVal val="1+ppt_w/2"/>
                                          </p:val>
                                        </p:tav>
                                      </p:tavLst>
                                    </p:anim>
                                    <p:anim calcmode="lin" valueType="num">
                                      <p:cBhvr additive="base">
                                        <p:cTn id="281" dur="3000"/>
                                        <p:tgtEl>
                                          <p:spTgt spid="25"/>
                                        </p:tgtEl>
                                        <p:attrNameLst>
                                          <p:attrName>ppt_y</p:attrName>
                                        </p:attrNameLst>
                                      </p:cBhvr>
                                      <p:tavLst>
                                        <p:tav tm="0">
                                          <p:val>
                                            <p:strVal val="ppt_y"/>
                                          </p:val>
                                        </p:tav>
                                        <p:tav tm="100000">
                                          <p:val>
                                            <p:strVal val="ppt_y"/>
                                          </p:val>
                                        </p:tav>
                                      </p:tavLst>
                                    </p:anim>
                                    <p:set>
                                      <p:cBhvr>
                                        <p:cTn id="282" dur="1" fill="hold">
                                          <p:stCondLst>
                                            <p:cond delay="2999"/>
                                          </p:stCondLst>
                                        </p:cTn>
                                        <p:tgtEl>
                                          <p:spTgt spid="25"/>
                                        </p:tgtEl>
                                        <p:attrNameLst>
                                          <p:attrName>style.visibility</p:attrName>
                                        </p:attrNameLst>
                                      </p:cBhvr>
                                      <p:to>
                                        <p:strVal val="hidden"/>
                                      </p:to>
                                    </p:set>
                                  </p:childTnLst>
                                </p:cTn>
                              </p:par>
                              <p:par>
                                <p:cTn id="283" presetID="2" presetClass="exit" presetSubtype="2" fill="hold" grpId="2" nodeType="withEffect">
                                  <p:stCondLst>
                                    <p:cond delay="0"/>
                                  </p:stCondLst>
                                  <p:childTnLst>
                                    <p:anim calcmode="lin" valueType="num">
                                      <p:cBhvr additive="base">
                                        <p:cTn id="284" dur="3000"/>
                                        <p:tgtEl>
                                          <p:spTgt spid="26"/>
                                        </p:tgtEl>
                                        <p:attrNameLst>
                                          <p:attrName>ppt_x</p:attrName>
                                        </p:attrNameLst>
                                      </p:cBhvr>
                                      <p:tavLst>
                                        <p:tav tm="0">
                                          <p:val>
                                            <p:strVal val="ppt_x"/>
                                          </p:val>
                                        </p:tav>
                                        <p:tav tm="100000">
                                          <p:val>
                                            <p:strVal val="1+ppt_w/2"/>
                                          </p:val>
                                        </p:tav>
                                      </p:tavLst>
                                    </p:anim>
                                    <p:anim calcmode="lin" valueType="num">
                                      <p:cBhvr additive="base">
                                        <p:cTn id="285" dur="3000"/>
                                        <p:tgtEl>
                                          <p:spTgt spid="26"/>
                                        </p:tgtEl>
                                        <p:attrNameLst>
                                          <p:attrName>ppt_y</p:attrName>
                                        </p:attrNameLst>
                                      </p:cBhvr>
                                      <p:tavLst>
                                        <p:tav tm="0">
                                          <p:val>
                                            <p:strVal val="ppt_y"/>
                                          </p:val>
                                        </p:tav>
                                        <p:tav tm="100000">
                                          <p:val>
                                            <p:strVal val="ppt_y"/>
                                          </p:val>
                                        </p:tav>
                                      </p:tavLst>
                                    </p:anim>
                                    <p:set>
                                      <p:cBhvr>
                                        <p:cTn id="286" dur="1" fill="hold">
                                          <p:stCondLst>
                                            <p:cond delay="2999"/>
                                          </p:stCondLst>
                                        </p:cTn>
                                        <p:tgtEl>
                                          <p:spTgt spid="26"/>
                                        </p:tgtEl>
                                        <p:attrNameLst>
                                          <p:attrName>style.visibility</p:attrName>
                                        </p:attrNameLst>
                                      </p:cBhvr>
                                      <p:to>
                                        <p:strVal val="hidden"/>
                                      </p:to>
                                    </p:set>
                                  </p:childTnLst>
                                </p:cTn>
                              </p:par>
                              <p:par>
                                <p:cTn id="287" presetID="2" presetClass="exit" presetSubtype="2" fill="hold" grpId="2" nodeType="withEffect">
                                  <p:stCondLst>
                                    <p:cond delay="0"/>
                                  </p:stCondLst>
                                  <p:childTnLst>
                                    <p:anim calcmode="lin" valueType="num">
                                      <p:cBhvr additive="base">
                                        <p:cTn id="288" dur="3000"/>
                                        <p:tgtEl>
                                          <p:spTgt spid="27"/>
                                        </p:tgtEl>
                                        <p:attrNameLst>
                                          <p:attrName>ppt_x</p:attrName>
                                        </p:attrNameLst>
                                      </p:cBhvr>
                                      <p:tavLst>
                                        <p:tav tm="0">
                                          <p:val>
                                            <p:strVal val="ppt_x"/>
                                          </p:val>
                                        </p:tav>
                                        <p:tav tm="100000">
                                          <p:val>
                                            <p:strVal val="1+ppt_w/2"/>
                                          </p:val>
                                        </p:tav>
                                      </p:tavLst>
                                    </p:anim>
                                    <p:anim calcmode="lin" valueType="num">
                                      <p:cBhvr additive="base">
                                        <p:cTn id="289" dur="3000"/>
                                        <p:tgtEl>
                                          <p:spTgt spid="27"/>
                                        </p:tgtEl>
                                        <p:attrNameLst>
                                          <p:attrName>ppt_y</p:attrName>
                                        </p:attrNameLst>
                                      </p:cBhvr>
                                      <p:tavLst>
                                        <p:tav tm="0">
                                          <p:val>
                                            <p:strVal val="ppt_y"/>
                                          </p:val>
                                        </p:tav>
                                        <p:tav tm="100000">
                                          <p:val>
                                            <p:strVal val="ppt_y"/>
                                          </p:val>
                                        </p:tav>
                                      </p:tavLst>
                                    </p:anim>
                                    <p:set>
                                      <p:cBhvr>
                                        <p:cTn id="290" dur="1" fill="hold">
                                          <p:stCondLst>
                                            <p:cond delay="2999"/>
                                          </p:stCondLst>
                                        </p:cTn>
                                        <p:tgtEl>
                                          <p:spTgt spid="27"/>
                                        </p:tgtEl>
                                        <p:attrNameLst>
                                          <p:attrName>style.visibility</p:attrName>
                                        </p:attrNameLst>
                                      </p:cBhvr>
                                      <p:to>
                                        <p:strVal val="hidden"/>
                                      </p:to>
                                    </p:set>
                                  </p:childTnLst>
                                </p:cTn>
                              </p:par>
                              <p:par>
                                <p:cTn id="291" presetID="2" presetClass="exit" presetSubtype="2" fill="hold" grpId="2" nodeType="withEffect">
                                  <p:stCondLst>
                                    <p:cond delay="0"/>
                                  </p:stCondLst>
                                  <p:childTnLst>
                                    <p:anim calcmode="lin" valueType="num">
                                      <p:cBhvr additive="base">
                                        <p:cTn id="292" dur="3000"/>
                                        <p:tgtEl>
                                          <p:spTgt spid="28"/>
                                        </p:tgtEl>
                                        <p:attrNameLst>
                                          <p:attrName>ppt_x</p:attrName>
                                        </p:attrNameLst>
                                      </p:cBhvr>
                                      <p:tavLst>
                                        <p:tav tm="0">
                                          <p:val>
                                            <p:strVal val="ppt_x"/>
                                          </p:val>
                                        </p:tav>
                                        <p:tav tm="100000">
                                          <p:val>
                                            <p:strVal val="1+ppt_w/2"/>
                                          </p:val>
                                        </p:tav>
                                      </p:tavLst>
                                    </p:anim>
                                    <p:anim calcmode="lin" valueType="num">
                                      <p:cBhvr additive="base">
                                        <p:cTn id="293" dur="3000"/>
                                        <p:tgtEl>
                                          <p:spTgt spid="28"/>
                                        </p:tgtEl>
                                        <p:attrNameLst>
                                          <p:attrName>ppt_y</p:attrName>
                                        </p:attrNameLst>
                                      </p:cBhvr>
                                      <p:tavLst>
                                        <p:tav tm="0">
                                          <p:val>
                                            <p:strVal val="ppt_y"/>
                                          </p:val>
                                        </p:tav>
                                        <p:tav tm="100000">
                                          <p:val>
                                            <p:strVal val="ppt_y"/>
                                          </p:val>
                                        </p:tav>
                                      </p:tavLst>
                                    </p:anim>
                                    <p:set>
                                      <p:cBhvr>
                                        <p:cTn id="294" dur="1" fill="hold">
                                          <p:stCondLst>
                                            <p:cond delay="2999"/>
                                          </p:stCondLst>
                                        </p:cTn>
                                        <p:tgtEl>
                                          <p:spTgt spid="28"/>
                                        </p:tgtEl>
                                        <p:attrNameLst>
                                          <p:attrName>style.visibility</p:attrName>
                                        </p:attrNameLst>
                                      </p:cBhvr>
                                      <p:to>
                                        <p:strVal val="hidden"/>
                                      </p:to>
                                    </p:set>
                                  </p:childTnLst>
                                </p:cTn>
                              </p:par>
                              <p:par>
                                <p:cTn id="295" presetID="2" presetClass="exit" presetSubtype="2" fill="hold" grpId="2" nodeType="withEffect">
                                  <p:stCondLst>
                                    <p:cond delay="0"/>
                                  </p:stCondLst>
                                  <p:childTnLst>
                                    <p:anim calcmode="lin" valueType="num">
                                      <p:cBhvr additive="base">
                                        <p:cTn id="296" dur="3000"/>
                                        <p:tgtEl>
                                          <p:spTgt spid="29"/>
                                        </p:tgtEl>
                                        <p:attrNameLst>
                                          <p:attrName>ppt_x</p:attrName>
                                        </p:attrNameLst>
                                      </p:cBhvr>
                                      <p:tavLst>
                                        <p:tav tm="0">
                                          <p:val>
                                            <p:strVal val="ppt_x"/>
                                          </p:val>
                                        </p:tav>
                                        <p:tav tm="100000">
                                          <p:val>
                                            <p:strVal val="1+ppt_w/2"/>
                                          </p:val>
                                        </p:tav>
                                      </p:tavLst>
                                    </p:anim>
                                    <p:anim calcmode="lin" valueType="num">
                                      <p:cBhvr additive="base">
                                        <p:cTn id="297" dur="3000"/>
                                        <p:tgtEl>
                                          <p:spTgt spid="29"/>
                                        </p:tgtEl>
                                        <p:attrNameLst>
                                          <p:attrName>ppt_y</p:attrName>
                                        </p:attrNameLst>
                                      </p:cBhvr>
                                      <p:tavLst>
                                        <p:tav tm="0">
                                          <p:val>
                                            <p:strVal val="ppt_y"/>
                                          </p:val>
                                        </p:tav>
                                        <p:tav tm="100000">
                                          <p:val>
                                            <p:strVal val="ppt_y"/>
                                          </p:val>
                                        </p:tav>
                                      </p:tavLst>
                                    </p:anim>
                                    <p:set>
                                      <p:cBhvr>
                                        <p:cTn id="298" dur="1" fill="hold">
                                          <p:stCondLst>
                                            <p:cond delay="2999"/>
                                          </p:stCondLst>
                                        </p:cTn>
                                        <p:tgtEl>
                                          <p:spTgt spid="29"/>
                                        </p:tgtEl>
                                        <p:attrNameLst>
                                          <p:attrName>style.visibility</p:attrName>
                                        </p:attrNameLst>
                                      </p:cBhvr>
                                      <p:to>
                                        <p:strVal val="hidden"/>
                                      </p:to>
                                    </p:set>
                                  </p:childTnLst>
                                </p:cTn>
                              </p:par>
                              <p:par>
                                <p:cTn id="299" presetID="2" presetClass="exit" presetSubtype="2" fill="hold" grpId="2" nodeType="withEffect">
                                  <p:stCondLst>
                                    <p:cond delay="0"/>
                                  </p:stCondLst>
                                  <p:childTnLst>
                                    <p:anim calcmode="lin" valueType="num">
                                      <p:cBhvr additive="base">
                                        <p:cTn id="300" dur="3000"/>
                                        <p:tgtEl>
                                          <p:spTgt spid="30"/>
                                        </p:tgtEl>
                                        <p:attrNameLst>
                                          <p:attrName>ppt_x</p:attrName>
                                        </p:attrNameLst>
                                      </p:cBhvr>
                                      <p:tavLst>
                                        <p:tav tm="0">
                                          <p:val>
                                            <p:strVal val="ppt_x"/>
                                          </p:val>
                                        </p:tav>
                                        <p:tav tm="100000">
                                          <p:val>
                                            <p:strVal val="1+ppt_w/2"/>
                                          </p:val>
                                        </p:tav>
                                      </p:tavLst>
                                    </p:anim>
                                    <p:anim calcmode="lin" valueType="num">
                                      <p:cBhvr additive="base">
                                        <p:cTn id="301" dur="3000"/>
                                        <p:tgtEl>
                                          <p:spTgt spid="30"/>
                                        </p:tgtEl>
                                        <p:attrNameLst>
                                          <p:attrName>ppt_y</p:attrName>
                                        </p:attrNameLst>
                                      </p:cBhvr>
                                      <p:tavLst>
                                        <p:tav tm="0">
                                          <p:val>
                                            <p:strVal val="ppt_y"/>
                                          </p:val>
                                        </p:tav>
                                        <p:tav tm="100000">
                                          <p:val>
                                            <p:strVal val="ppt_y"/>
                                          </p:val>
                                        </p:tav>
                                      </p:tavLst>
                                    </p:anim>
                                    <p:set>
                                      <p:cBhvr>
                                        <p:cTn id="302" dur="1" fill="hold">
                                          <p:stCondLst>
                                            <p:cond delay="2999"/>
                                          </p:stCondLst>
                                        </p:cTn>
                                        <p:tgtEl>
                                          <p:spTgt spid="30"/>
                                        </p:tgtEl>
                                        <p:attrNameLst>
                                          <p:attrName>style.visibility</p:attrName>
                                        </p:attrNameLst>
                                      </p:cBhvr>
                                      <p:to>
                                        <p:strVal val="hidden"/>
                                      </p:to>
                                    </p:set>
                                  </p:childTnLst>
                                </p:cTn>
                              </p:par>
                              <p:par>
                                <p:cTn id="303" presetID="2" presetClass="exit" presetSubtype="2" fill="hold" grpId="2" nodeType="withEffect">
                                  <p:stCondLst>
                                    <p:cond delay="0"/>
                                  </p:stCondLst>
                                  <p:childTnLst>
                                    <p:anim calcmode="lin" valueType="num">
                                      <p:cBhvr additive="base">
                                        <p:cTn id="304" dur="3000"/>
                                        <p:tgtEl>
                                          <p:spTgt spid="31"/>
                                        </p:tgtEl>
                                        <p:attrNameLst>
                                          <p:attrName>ppt_x</p:attrName>
                                        </p:attrNameLst>
                                      </p:cBhvr>
                                      <p:tavLst>
                                        <p:tav tm="0">
                                          <p:val>
                                            <p:strVal val="ppt_x"/>
                                          </p:val>
                                        </p:tav>
                                        <p:tav tm="100000">
                                          <p:val>
                                            <p:strVal val="1+ppt_w/2"/>
                                          </p:val>
                                        </p:tav>
                                      </p:tavLst>
                                    </p:anim>
                                    <p:anim calcmode="lin" valueType="num">
                                      <p:cBhvr additive="base">
                                        <p:cTn id="305" dur="3000"/>
                                        <p:tgtEl>
                                          <p:spTgt spid="31"/>
                                        </p:tgtEl>
                                        <p:attrNameLst>
                                          <p:attrName>ppt_y</p:attrName>
                                        </p:attrNameLst>
                                      </p:cBhvr>
                                      <p:tavLst>
                                        <p:tav tm="0">
                                          <p:val>
                                            <p:strVal val="ppt_y"/>
                                          </p:val>
                                        </p:tav>
                                        <p:tav tm="100000">
                                          <p:val>
                                            <p:strVal val="ppt_y"/>
                                          </p:val>
                                        </p:tav>
                                      </p:tavLst>
                                    </p:anim>
                                    <p:set>
                                      <p:cBhvr>
                                        <p:cTn id="306" dur="1" fill="hold">
                                          <p:stCondLst>
                                            <p:cond delay="2999"/>
                                          </p:stCondLst>
                                        </p:cTn>
                                        <p:tgtEl>
                                          <p:spTgt spid="31"/>
                                        </p:tgtEl>
                                        <p:attrNameLst>
                                          <p:attrName>style.visibility</p:attrName>
                                        </p:attrNameLst>
                                      </p:cBhvr>
                                      <p:to>
                                        <p:strVal val="hidden"/>
                                      </p:to>
                                    </p:set>
                                  </p:childTnLst>
                                </p:cTn>
                              </p:par>
                              <p:par>
                                <p:cTn id="307" presetID="2" presetClass="exit" presetSubtype="2" fill="hold" grpId="2" nodeType="withEffect">
                                  <p:stCondLst>
                                    <p:cond delay="0"/>
                                  </p:stCondLst>
                                  <p:childTnLst>
                                    <p:anim calcmode="lin" valueType="num">
                                      <p:cBhvr additive="base">
                                        <p:cTn id="308" dur="3000"/>
                                        <p:tgtEl>
                                          <p:spTgt spid="32"/>
                                        </p:tgtEl>
                                        <p:attrNameLst>
                                          <p:attrName>ppt_x</p:attrName>
                                        </p:attrNameLst>
                                      </p:cBhvr>
                                      <p:tavLst>
                                        <p:tav tm="0">
                                          <p:val>
                                            <p:strVal val="ppt_x"/>
                                          </p:val>
                                        </p:tav>
                                        <p:tav tm="100000">
                                          <p:val>
                                            <p:strVal val="1+ppt_w/2"/>
                                          </p:val>
                                        </p:tav>
                                      </p:tavLst>
                                    </p:anim>
                                    <p:anim calcmode="lin" valueType="num">
                                      <p:cBhvr additive="base">
                                        <p:cTn id="309" dur="3000"/>
                                        <p:tgtEl>
                                          <p:spTgt spid="32"/>
                                        </p:tgtEl>
                                        <p:attrNameLst>
                                          <p:attrName>ppt_y</p:attrName>
                                        </p:attrNameLst>
                                      </p:cBhvr>
                                      <p:tavLst>
                                        <p:tav tm="0">
                                          <p:val>
                                            <p:strVal val="ppt_y"/>
                                          </p:val>
                                        </p:tav>
                                        <p:tav tm="100000">
                                          <p:val>
                                            <p:strVal val="ppt_y"/>
                                          </p:val>
                                        </p:tav>
                                      </p:tavLst>
                                    </p:anim>
                                    <p:set>
                                      <p:cBhvr>
                                        <p:cTn id="310" dur="1" fill="hold">
                                          <p:stCondLst>
                                            <p:cond delay="2999"/>
                                          </p:stCondLst>
                                        </p:cTn>
                                        <p:tgtEl>
                                          <p:spTgt spid="32"/>
                                        </p:tgtEl>
                                        <p:attrNameLst>
                                          <p:attrName>style.visibility</p:attrName>
                                        </p:attrNameLst>
                                      </p:cBhvr>
                                      <p:to>
                                        <p:strVal val="hidden"/>
                                      </p:to>
                                    </p:set>
                                  </p:childTnLst>
                                </p:cTn>
                              </p:par>
                              <p:par>
                                <p:cTn id="311" presetID="2" presetClass="exit" presetSubtype="2" fill="hold" grpId="2" nodeType="withEffect">
                                  <p:stCondLst>
                                    <p:cond delay="0"/>
                                  </p:stCondLst>
                                  <p:childTnLst>
                                    <p:anim calcmode="lin" valueType="num">
                                      <p:cBhvr additive="base">
                                        <p:cTn id="312" dur="3000"/>
                                        <p:tgtEl>
                                          <p:spTgt spid="33"/>
                                        </p:tgtEl>
                                        <p:attrNameLst>
                                          <p:attrName>ppt_x</p:attrName>
                                        </p:attrNameLst>
                                      </p:cBhvr>
                                      <p:tavLst>
                                        <p:tav tm="0">
                                          <p:val>
                                            <p:strVal val="ppt_x"/>
                                          </p:val>
                                        </p:tav>
                                        <p:tav tm="100000">
                                          <p:val>
                                            <p:strVal val="1+ppt_w/2"/>
                                          </p:val>
                                        </p:tav>
                                      </p:tavLst>
                                    </p:anim>
                                    <p:anim calcmode="lin" valueType="num">
                                      <p:cBhvr additive="base">
                                        <p:cTn id="313" dur="3000"/>
                                        <p:tgtEl>
                                          <p:spTgt spid="33"/>
                                        </p:tgtEl>
                                        <p:attrNameLst>
                                          <p:attrName>ppt_y</p:attrName>
                                        </p:attrNameLst>
                                      </p:cBhvr>
                                      <p:tavLst>
                                        <p:tav tm="0">
                                          <p:val>
                                            <p:strVal val="ppt_y"/>
                                          </p:val>
                                        </p:tav>
                                        <p:tav tm="100000">
                                          <p:val>
                                            <p:strVal val="ppt_y"/>
                                          </p:val>
                                        </p:tav>
                                      </p:tavLst>
                                    </p:anim>
                                    <p:set>
                                      <p:cBhvr>
                                        <p:cTn id="314" dur="1" fill="hold">
                                          <p:stCondLst>
                                            <p:cond delay="2999"/>
                                          </p:stCondLst>
                                        </p:cTn>
                                        <p:tgtEl>
                                          <p:spTgt spid="33"/>
                                        </p:tgtEl>
                                        <p:attrNameLst>
                                          <p:attrName>style.visibility</p:attrName>
                                        </p:attrNameLst>
                                      </p:cBhvr>
                                      <p:to>
                                        <p:strVal val="hidden"/>
                                      </p:to>
                                    </p:set>
                                  </p:childTnLst>
                                </p:cTn>
                              </p:par>
                              <p:par>
                                <p:cTn id="315" presetID="2" presetClass="exit" presetSubtype="2" fill="hold" grpId="2" nodeType="withEffect">
                                  <p:stCondLst>
                                    <p:cond delay="0"/>
                                  </p:stCondLst>
                                  <p:childTnLst>
                                    <p:anim calcmode="lin" valueType="num">
                                      <p:cBhvr additive="base">
                                        <p:cTn id="316" dur="3000"/>
                                        <p:tgtEl>
                                          <p:spTgt spid="34"/>
                                        </p:tgtEl>
                                        <p:attrNameLst>
                                          <p:attrName>ppt_x</p:attrName>
                                        </p:attrNameLst>
                                      </p:cBhvr>
                                      <p:tavLst>
                                        <p:tav tm="0">
                                          <p:val>
                                            <p:strVal val="ppt_x"/>
                                          </p:val>
                                        </p:tav>
                                        <p:tav tm="100000">
                                          <p:val>
                                            <p:strVal val="1+ppt_w/2"/>
                                          </p:val>
                                        </p:tav>
                                      </p:tavLst>
                                    </p:anim>
                                    <p:anim calcmode="lin" valueType="num">
                                      <p:cBhvr additive="base">
                                        <p:cTn id="317" dur="3000"/>
                                        <p:tgtEl>
                                          <p:spTgt spid="34"/>
                                        </p:tgtEl>
                                        <p:attrNameLst>
                                          <p:attrName>ppt_y</p:attrName>
                                        </p:attrNameLst>
                                      </p:cBhvr>
                                      <p:tavLst>
                                        <p:tav tm="0">
                                          <p:val>
                                            <p:strVal val="ppt_y"/>
                                          </p:val>
                                        </p:tav>
                                        <p:tav tm="100000">
                                          <p:val>
                                            <p:strVal val="ppt_y"/>
                                          </p:val>
                                        </p:tav>
                                      </p:tavLst>
                                    </p:anim>
                                    <p:set>
                                      <p:cBhvr>
                                        <p:cTn id="318" dur="1" fill="hold">
                                          <p:stCondLst>
                                            <p:cond delay="2999"/>
                                          </p:stCondLst>
                                        </p:cTn>
                                        <p:tgtEl>
                                          <p:spTgt spid="34"/>
                                        </p:tgtEl>
                                        <p:attrNameLst>
                                          <p:attrName>style.visibility</p:attrName>
                                        </p:attrNameLst>
                                      </p:cBhvr>
                                      <p:to>
                                        <p:strVal val="hidden"/>
                                      </p:to>
                                    </p:set>
                                  </p:childTnLst>
                                </p:cTn>
                              </p:par>
                              <p:par>
                                <p:cTn id="319" presetID="2" presetClass="exit" presetSubtype="2" fill="hold" grpId="2" nodeType="withEffect">
                                  <p:stCondLst>
                                    <p:cond delay="0"/>
                                  </p:stCondLst>
                                  <p:childTnLst>
                                    <p:anim calcmode="lin" valueType="num">
                                      <p:cBhvr additive="base">
                                        <p:cTn id="320" dur="3000"/>
                                        <p:tgtEl>
                                          <p:spTgt spid="35"/>
                                        </p:tgtEl>
                                        <p:attrNameLst>
                                          <p:attrName>ppt_x</p:attrName>
                                        </p:attrNameLst>
                                      </p:cBhvr>
                                      <p:tavLst>
                                        <p:tav tm="0">
                                          <p:val>
                                            <p:strVal val="ppt_x"/>
                                          </p:val>
                                        </p:tav>
                                        <p:tav tm="100000">
                                          <p:val>
                                            <p:strVal val="1+ppt_w/2"/>
                                          </p:val>
                                        </p:tav>
                                      </p:tavLst>
                                    </p:anim>
                                    <p:anim calcmode="lin" valueType="num">
                                      <p:cBhvr additive="base">
                                        <p:cTn id="321" dur="3000"/>
                                        <p:tgtEl>
                                          <p:spTgt spid="35"/>
                                        </p:tgtEl>
                                        <p:attrNameLst>
                                          <p:attrName>ppt_y</p:attrName>
                                        </p:attrNameLst>
                                      </p:cBhvr>
                                      <p:tavLst>
                                        <p:tav tm="0">
                                          <p:val>
                                            <p:strVal val="ppt_y"/>
                                          </p:val>
                                        </p:tav>
                                        <p:tav tm="100000">
                                          <p:val>
                                            <p:strVal val="ppt_y"/>
                                          </p:val>
                                        </p:tav>
                                      </p:tavLst>
                                    </p:anim>
                                    <p:set>
                                      <p:cBhvr>
                                        <p:cTn id="322" dur="1" fill="hold">
                                          <p:stCondLst>
                                            <p:cond delay="2999"/>
                                          </p:stCondLst>
                                        </p:cTn>
                                        <p:tgtEl>
                                          <p:spTgt spid="35"/>
                                        </p:tgtEl>
                                        <p:attrNameLst>
                                          <p:attrName>style.visibility</p:attrName>
                                        </p:attrNameLst>
                                      </p:cBhvr>
                                      <p:to>
                                        <p:strVal val="hidden"/>
                                      </p:to>
                                    </p:set>
                                  </p:childTnLst>
                                </p:cTn>
                              </p:par>
                              <p:par>
                                <p:cTn id="323" presetID="2" presetClass="exit" presetSubtype="2" fill="hold" grpId="2" nodeType="withEffect">
                                  <p:stCondLst>
                                    <p:cond delay="0"/>
                                  </p:stCondLst>
                                  <p:childTnLst>
                                    <p:anim calcmode="lin" valueType="num">
                                      <p:cBhvr additive="base">
                                        <p:cTn id="324" dur="3000"/>
                                        <p:tgtEl>
                                          <p:spTgt spid="36"/>
                                        </p:tgtEl>
                                        <p:attrNameLst>
                                          <p:attrName>ppt_x</p:attrName>
                                        </p:attrNameLst>
                                      </p:cBhvr>
                                      <p:tavLst>
                                        <p:tav tm="0">
                                          <p:val>
                                            <p:strVal val="ppt_x"/>
                                          </p:val>
                                        </p:tav>
                                        <p:tav tm="100000">
                                          <p:val>
                                            <p:strVal val="1+ppt_w/2"/>
                                          </p:val>
                                        </p:tav>
                                      </p:tavLst>
                                    </p:anim>
                                    <p:anim calcmode="lin" valueType="num">
                                      <p:cBhvr additive="base">
                                        <p:cTn id="325" dur="3000"/>
                                        <p:tgtEl>
                                          <p:spTgt spid="36"/>
                                        </p:tgtEl>
                                        <p:attrNameLst>
                                          <p:attrName>ppt_y</p:attrName>
                                        </p:attrNameLst>
                                      </p:cBhvr>
                                      <p:tavLst>
                                        <p:tav tm="0">
                                          <p:val>
                                            <p:strVal val="ppt_y"/>
                                          </p:val>
                                        </p:tav>
                                        <p:tav tm="100000">
                                          <p:val>
                                            <p:strVal val="ppt_y"/>
                                          </p:val>
                                        </p:tav>
                                      </p:tavLst>
                                    </p:anim>
                                    <p:set>
                                      <p:cBhvr>
                                        <p:cTn id="326" dur="1" fill="hold">
                                          <p:stCondLst>
                                            <p:cond delay="2999"/>
                                          </p:stCondLst>
                                        </p:cTn>
                                        <p:tgtEl>
                                          <p:spTgt spid="36"/>
                                        </p:tgtEl>
                                        <p:attrNameLst>
                                          <p:attrName>style.visibility</p:attrName>
                                        </p:attrNameLst>
                                      </p:cBhvr>
                                      <p:to>
                                        <p:strVal val="hidden"/>
                                      </p:to>
                                    </p:set>
                                  </p:childTnLst>
                                </p:cTn>
                              </p:par>
                              <p:par>
                                <p:cTn id="327" presetID="2" presetClass="exit" presetSubtype="2" fill="hold" grpId="2" nodeType="withEffect">
                                  <p:stCondLst>
                                    <p:cond delay="0"/>
                                  </p:stCondLst>
                                  <p:childTnLst>
                                    <p:anim calcmode="lin" valueType="num">
                                      <p:cBhvr additive="base">
                                        <p:cTn id="328" dur="3000"/>
                                        <p:tgtEl>
                                          <p:spTgt spid="37"/>
                                        </p:tgtEl>
                                        <p:attrNameLst>
                                          <p:attrName>ppt_x</p:attrName>
                                        </p:attrNameLst>
                                      </p:cBhvr>
                                      <p:tavLst>
                                        <p:tav tm="0">
                                          <p:val>
                                            <p:strVal val="ppt_x"/>
                                          </p:val>
                                        </p:tav>
                                        <p:tav tm="100000">
                                          <p:val>
                                            <p:strVal val="1+ppt_w/2"/>
                                          </p:val>
                                        </p:tav>
                                      </p:tavLst>
                                    </p:anim>
                                    <p:anim calcmode="lin" valueType="num">
                                      <p:cBhvr additive="base">
                                        <p:cTn id="329" dur="3000"/>
                                        <p:tgtEl>
                                          <p:spTgt spid="37"/>
                                        </p:tgtEl>
                                        <p:attrNameLst>
                                          <p:attrName>ppt_y</p:attrName>
                                        </p:attrNameLst>
                                      </p:cBhvr>
                                      <p:tavLst>
                                        <p:tav tm="0">
                                          <p:val>
                                            <p:strVal val="ppt_y"/>
                                          </p:val>
                                        </p:tav>
                                        <p:tav tm="100000">
                                          <p:val>
                                            <p:strVal val="ppt_y"/>
                                          </p:val>
                                        </p:tav>
                                      </p:tavLst>
                                    </p:anim>
                                    <p:set>
                                      <p:cBhvr>
                                        <p:cTn id="330" dur="1" fill="hold">
                                          <p:stCondLst>
                                            <p:cond delay="2999"/>
                                          </p:stCondLst>
                                        </p:cTn>
                                        <p:tgtEl>
                                          <p:spTgt spid="37"/>
                                        </p:tgtEl>
                                        <p:attrNameLst>
                                          <p:attrName>style.visibility</p:attrName>
                                        </p:attrNameLst>
                                      </p:cBhvr>
                                      <p:to>
                                        <p:strVal val="hidden"/>
                                      </p:to>
                                    </p:set>
                                  </p:childTnLst>
                                </p:cTn>
                              </p:par>
                              <p:par>
                                <p:cTn id="331" presetID="2" presetClass="exit" presetSubtype="2" fill="hold" grpId="2" nodeType="withEffect">
                                  <p:stCondLst>
                                    <p:cond delay="0"/>
                                  </p:stCondLst>
                                  <p:childTnLst>
                                    <p:anim calcmode="lin" valueType="num">
                                      <p:cBhvr additive="base">
                                        <p:cTn id="332" dur="3000"/>
                                        <p:tgtEl>
                                          <p:spTgt spid="38"/>
                                        </p:tgtEl>
                                        <p:attrNameLst>
                                          <p:attrName>ppt_x</p:attrName>
                                        </p:attrNameLst>
                                      </p:cBhvr>
                                      <p:tavLst>
                                        <p:tav tm="0">
                                          <p:val>
                                            <p:strVal val="ppt_x"/>
                                          </p:val>
                                        </p:tav>
                                        <p:tav tm="100000">
                                          <p:val>
                                            <p:strVal val="1+ppt_w/2"/>
                                          </p:val>
                                        </p:tav>
                                      </p:tavLst>
                                    </p:anim>
                                    <p:anim calcmode="lin" valueType="num">
                                      <p:cBhvr additive="base">
                                        <p:cTn id="333" dur="3000"/>
                                        <p:tgtEl>
                                          <p:spTgt spid="38"/>
                                        </p:tgtEl>
                                        <p:attrNameLst>
                                          <p:attrName>ppt_y</p:attrName>
                                        </p:attrNameLst>
                                      </p:cBhvr>
                                      <p:tavLst>
                                        <p:tav tm="0">
                                          <p:val>
                                            <p:strVal val="ppt_y"/>
                                          </p:val>
                                        </p:tav>
                                        <p:tav tm="100000">
                                          <p:val>
                                            <p:strVal val="ppt_y"/>
                                          </p:val>
                                        </p:tav>
                                      </p:tavLst>
                                    </p:anim>
                                    <p:set>
                                      <p:cBhvr>
                                        <p:cTn id="334" dur="1" fill="hold">
                                          <p:stCondLst>
                                            <p:cond delay="2999"/>
                                          </p:stCondLst>
                                        </p:cTn>
                                        <p:tgtEl>
                                          <p:spTgt spid="38"/>
                                        </p:tgtEl>
                                        <p:attrNameLst>
                                          <p:attrName>style.visibility</p:attrName>
                                        </p:attrNameLst>
                                      </p:cBhvr>
                                      <p:to>
                                        <p:strVal val="hidden"/>
                                      </p:to>
                                    </p:set>
                                  </p:childTnLst>
                                </p:cTn>
                              </p:par>
                              <p:par>
                                <p:cTn id="335" presetID="2" presetClass="exit" presetSubtype="2" fill="hold" grpId="2" nodeType="withEffect">
                                  <p:stCondLst>
                                    <p:cond delay="0"/>
                                  </p:stCondLst>
                                  <p:childTnLst>
                                    <p:anim calcmode="lin" valueType="num">
                                      <p:cBhvr additive="base">
                                        <p:cTn id="336" dur="3000"/>
                                        <p:tgtEl>
                                          <p:spTgt spid="39"/>
                                        </p:tgtEl>
                                        <p:attrNameLst>
                                          <p:attrName>ppt_x</p:attrName>
                                        </p:attrNameLst>
                                      </p:cBhvr>
                                      <p:tavLst>
                                        <p:tav tm="0">
                                          <p:val>
                                            <p:strVal val="ppt_x"/>
                                          </p:val>
                                        </p:tav>
                                        <p:tav tm="100000">
                                          <p:val>
                                            <p:strVal val="1+ppt_w/2"/>
                                          </p:val>
                                        </p:tav>
                                      </p:tavLst>
                                    </p:anim>
                                    <p:anim calcmode="lin" valueType="num">
                                      <p:cBhvr additive="base">
                                        <p:cTn id="337" dur="3000"/>
                                        <p:tgtEl>
                                          <p:spTgt spid="39"/>
                                        </p:tgtEl>
                                        <p:attrNameLst>
                                          <p:attrName>ppt_y</p:attrName>
                                        </p:attrNameLst>
                                      </p:cBhvr>
                                      <p:tavLst>
                                        <p:tav tm="0">
                                          <p:val>
                                            <p:strVal val="ppt_y"/>
                                          </p:val>
                                        </p:tav>
                                        <p:tav tm="100000">
                                          <p:val>
                                            <p:strVal val="ppt_y"/>
                                          </p:val>
                                        </p:tav>
                                      </p:tavLst>
                                    </p:anim>
                                    <p:set>
                                      <p:cBhvr>
                                        <p:cTn id="338" dur="1" fill="hold">
                                          <p:stCondLst>
                                            <p:cond delay="2999"/>
                                          </p:stCondLst>
                                        </p:cTn>
                                        <p:tgtEl>
                                          <p:spTgt spid="39"/>
                                        </p:tgtEl>
                                        <p:attrNameLst>
                                          <p:attrName>style.visibility</p:attrName>
                                        </p:attrNameLst>
                                      </p:cBhvr>
                                      <p:to>
                                        <p:strVal val="hidden"/>
                                      </p:to>
                                    </p:set>
                                  </p:childTnLst>
                                </p:cTn>
                              </p:par>
                              <p:par>
                                <p:cTn id="339" presetID="2" presetClass="exit" presetSubtype="2" fill="hold" grpId="2" nodeType="withEffect">
                                  <p:stCondLst>
                                    <p:cond delay="0"/>
                                  </p:stCondLst>
                                  <p:childTnLst>
                                    <p:anim calcmode="lin" valueType="num">
                                      <p:cBhvr additive="base">
                                        <p:cTn id="340" dur="3000"/>
                                        <p:tgtEl>
                                          <p:spTgt spid="40"/>
                                        </p:tgtEl>
                                        <p:attrNameLst>
                                          <p:attrName>ppt_x</p:attrName>
                                        </p:attrNameLst>
                                      </p:cBhvr>
                                      <p:tavLst>
                                        <p:tav tm="0">
                                          <p:val>
                                            <p:strVal val="ppt_x"/>
                                          </p:val>
                                        </p:tav>
                                        <p:tav tm="100000">
                                          <p:val>
                                            <p:strVal val="1+ppt_w/2"/>
                                          </p:val>
                                        </p:tav>
                                      </p:tavLst>
                                    </p:anim>
                                    <p:anim calcmode="lin" valueType="num">
                                      <p:cBhvr additive="base">
                                        <p:cTn id="341" dur="3000"/>
                                        <p:tgtEl>
                                          <p:spTgt spid="40"/>
                                        </p:tgtEl>
                                        <p:attrNameLst>
                                          <p:attrName>ppt_y</p:attrName>
                                        </p:attrNameLst>
                                      </p:cBhvr>
                                      <p:tavLst>
                                        <p:tav tm="0">
                                          <p:val>
                                            <p:strVal val="ppt_y"/>
                                          </p:val>
                                        </p:tav>
                                        <p:tav tm="100000">
                                          <p:val>
                                            <p:strVal val="ppt_y"/>
                                          </p:val>
                                        </p:tav>
                                      </p:tavLst>
                                    </p:anim>
                                    <p:set>
                                      <p:cBhvr>
                                        <p:cTn id="342" dur="1" fill="hold">
                                          <p:stCondLst>
                                            <p:cond delay="2999"/>
                                          </p:stCondLst>
                                        </p:cTn>
                                        <p:tgtEl>
                                          <p:spTgt spid="40"/>
                                        </p:tgtEl>
                                        <p:attrNameLst>
                                          <p:attrName>style.visibility</p:attrName>
                                        </p:attrNameLst>
                                      </p:cBhvr>
                                      <p:to>
                                        <p:strVal val="hidden"/>
                                      </p:to>
                                    </p:set>
                                  </p:childTnLst>
                                </p:cTn>
                              </p:par>
                              <p:par>
                                <p:cTn id="343" presetID="2" presetClass="exit" presetSubtype="2" fill="hold" grpId="2" nodeType="withEffect">
                                  <p:stCondLst>
                                    <p:cond delay="0"/>
                                  </p:stCondLst>
                                  <p:childTnLst>
                                    <p:anim calcmode="lin" valueType="num">
                                      <p:cBhvr additive="base">
                                        <p:cTn id="344" dur="3000"/>
                                        <p:tgtEl>
                                          <p:spTgt spid="41"/>
                                        </p:tgtEl>
                                        <p:attrNameLst>
                                          <p:attrName>ppt_x</p:attrName>
                                        </p:attrNameLst>
                                      </p:cBhvr>
                                      <p:tavLst>
                                        <p:tav tm="0">
                                          <p:val>
                                            <p:strVal val="ppt_x"/>
                                          </p:val>
                                        </p:tav>
                                        <p:tav tm="100000">
                                          <p:val>
                                            <p:strVal val="1+ppt_w/2"/>
                                          </p:val>
                                        </p:tav>
                                      </p:tavLst>
                                    </p:anim>
                                    <p:anim calcmode="lin" valueType="num">
                                      <p:cBhvr additive="base">
                                        <p:cTn id="345" dur="3000"/>
                                        <p:tgtEl>
                                          <p:spTgt spid="41"/>
                                        </p:tgtEl>
                                        <p:attrNameLst>
                                          <p:attrName>ppt_y</p:attrName>
                                        </p:attrNameLst>
                                      </p:cBhvr>
                                      <p:tavLst>
                                        <p:tav tm="0">
                                          <p:val>
                                            <p:strVal val="ppt_y"/>
                                          </p:val>
                                        </p:tav>
                                        <p:tav tm="100000">
                                          <p:val>
                                            <p:strVal val="ppt_y"/>
                                          </p:val>
                                        </p:tav>
                                      </p:tavLst>
                                    </p:anim>
                                    <p:set>
                                      <p:cBhvr>
                                        <p:cTn id="346" dur="1" fill="hold">
                                          <p:stCondLst>
                                            <p:cond delay="2999"/>
                                          </p:stCondLst>
                                        </p:cTn>
                                        <p:tgtEl>
                                          <p:spTgt spid="41"/>
                                        </p:tgtEl>
                                        <p:attrNameLst>
                                          <p:attrName>style.visibility</p:attrName>
                                        </p:attrNameLst>
                                      </p:cBhvr>
                                      <p:to>
                                        <p:strVal val="hidden"/>
                                      </p:to>
                                    </p:set>
                                  </p:childTnLst>
                                </p:cTn>
                              </p:par>
                              <p:par>
                                <p:cTn id="347" presetID="2" presetClass="exit" presetSubtype="2" fill="hold" grpId="2" nodeType="withEffect">
                                  <p:stCondLst>
                                    <p:cond delay="0"/>
                                  </p:stCondLst>
                                  <p:childTnLst>
                                    <p:anim calcmode="lin" valueType="num">
                                      <p:cBhvr additive="base">
                                        <p:cTn id="348" dur="3000"/>
                                        <p:tgtEl>
                                          <p:spTgt spid="42"/>
                                        </p:tgtEl>
                                        <p:attrNameLst>
                                          <p:attrName>ppt_x</p:attrName>
                                        </p:attrNameLst>
                                      </p:cBhvr>
                                      <p:tavLst>
                                        <p:tav tm="0">
                                          <p:val>
                                            <p:strVal val="ppt_x"/>
                                          </p:val>
                                        </p:tav>
                                        <p:tav tm="100000">
                                          <p:val>
                                            <p:strVal val="1+ppt_w/2"/>
                                          </p:val>
                                        </p:tav>
                                      </p:tavLst>
                                    </p:anim>
                                    <p:anim calcmode="lin" valueType="num">
                                      <p:cBhvr additive="base">
                                        <p:cTn id="349" dur="3000"/>
                                        <p:tgtEl>
                                          <p:spTgt spid="42"/>
                                        </p:tgtEl>
                                        <p:attrNameLst>
                                          <p:attrName>ppt_y</p:attrName>
                                        </p:attrNameLst>
                                      </p:cBhvr>
                                      <p:tavLst>
                                        <p:tav tm="0">
                                          <p:val>
                                            <p:strVal val="ppt_y"/>
                                          </p:val>
                                        </p:tav>
                                        <p:tav tm="100000">
                                          <p:val>
                                            <p:strVal val="ppt_y"/>
                                          </p:val>
                                        </p:tav>
                                      </p:tavLst>
                                    </p:anim>
                                    <p:set>
                                      <p:cBhvr>
                                        <p:cTn id="350" dur="1" fill="hold">
                                          <p:stCondLst>
                                            <p:cond delay="2999"/>
                                          </p:stCondLst>
                                        </p:cTn>
                                        <p:tgtEl>
                                          <p:spTgt spid="42"/>
                                        </p:tgtEl>
                                        <p:attrNameLst>
                                          <p:attrName>style.visibility</p:attrName>
                                        </p:attrNameLst>
                                      </p:cBhvr>
                                      <p:to>
                                        <p:strVal val="hidden"/>
                                      </p:to>
                                    </p:set>
                                  </p:childTnLst>
                                </p:cTn>
                              </p:par>
                              <p:par>
                                <p:cTn id="351" presetID="23" presetClass="entr" presetSubtype="272" fill="hold" nodeType="withEffect">
                                  <p:stCondLst>
                                    <p:cond delay="0"/>
                                  </p:stCondLst>
                                  <p:childTnLst>
                                    <p:set>
                                      <p:cBhvr>
                                        <p:cTn id="352" dur="1" fill="hold">
                                          <p:stCondLst>
                                            <p:cond delay="0"/>
                                          </p:stCondLst>
                                        </p:cTn>
                                        <p:tgtEl>
                                          <p:spTgt spid="4"/>
                                        </p:tgtEl>
                                        <p:attrNameLst>
                                          <p:attrName>style.visibility</p:attrName>
                                        </p:attrNameLst>
                                      </p:cBhvr>
                                      <p:to>
                                        <p:strVal val="visible"/>
                                      </p:to>
                                    </p:set>
                                    <p:anim calcmode="lin" valueType="num">
                                      <p:cBhvr>
                                        <p:cTn id="353" dur="3000" fill="hold"/>
                                        <p:tgtEl>
                                          <p:spTgt spid="4"/>
                                        </p:tgtEl>
                                        <p:attrNameLst>
                                          <p:attrName>ppt_w</p:attrName>
                                        </p:attrNameLst>
                                      </p:cBhvr>
                                      <p:tavLst>
                                        <p:tav tm="0">
                                          <p:val>
                                            <p:strVal val="2/3*#ppt_w"/>
                                          </p:val>
                                        </p:tav>
                                        <p:tav tm="100000">
                                          <p:val>
                                            <p:strVal val="#ppt_w"/>
                                          </p:val>
                                        </p:tav>
                                      </p:tavLst>
                                    </p:anim>
                                    <p:anim calcmode="lin" valueType="num">
                                      <p:cBhvr>
                                        <p:cTn id="354" dur="3000" fill="hold"/>
                                        <p:tgtEl>
                                          <p:spTgt spid="4"/>
                                        </p:tgtEl>
                                        <p:attrNameLst>
                                          <p:attrName>ppt_h</p:attrName>
                                        </p:attrNameLst>
                                      </p:cBhvr>
                                      <p:tavLst>
                                        <p:tav tm="0">
                                          <p:val>
                                            <p:strVal val="2/3*#ppt_h"/>
                                          </p:val>
                                        </p:tav>
                                        <p:tav tm="100000">
                                          <p:val>
                                            <p:strVal val="#ppt_h"/>
                                          </p:val>
                                        </p:tav>
                                      </p:tavLst>
                                    </p:anim>
                                  </p:childTnLst>
                                </p:cTn>
                              </p:par>
                              <p:par>
                                <p:cTn id="355" presetID="16" presetClass="entr" presetSubtype="37" fill="hold" nodeType="withEffect">
                                  <p:stCondLst>
                                    <p:cond delay="0"/>
                                  </p:stCondLst>
                                  <p:childTnLst>
                                    <p:set>
                                      <p:cBhvr>
                                        <p:cTn id="356" dur="1" fill="hold">
                                          <p:stCondLst>
                                            <p:cond delay="0"/>
                                          </p:stCondLst>
                                        </p:cTn>
                                        <p:tgtEl>
                                          <p:spTgt spid="4"/>
                                        </p:tgtEl>
                                        <p:attrNameLst>
                                          <p:attrName>style.visibility</p:attrName>
                                        </p:attrNameLst>
                                      </p:cBhvr>
                                      <p:to>
                                        <p:strVal val="visible"/>
                                      </p:to>
                                    </p:set>
                                    <p:animEffect transition="in" filter="barn(outVertical)">
                                      <p:cBhvr>
                                        <p:cTn id="35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045306(www.brodyaga.com).jpg"/>
          <p:cNvPicPr>
            <a:picLocks noChangeAspect="1"/>
          </p:cNvPicPr>
          <p:nvPr/>
        </p:nvPicPr>
        <p:blipFill>
          <a:blip r:embed="rId2"/>
          <a:stretch>
            <a:fillRect/>
          </a:stretch>
        </p:blipFill>
        <p:spPr>
          <a:xfrm>
            <a:off x="0" y="3345"/>
            <a:ext cx="9144000" cy="6851309"/>
          </a:xfrm>
          <a:prstGeom prst="rect">
            <a:avLst/>
          </a:prstGeom>
        </p:spPr>
      </p:pic>
      <p:sp>
        <p:nvSpPr>
          <p:cNvPr id="5" name="4 Anillo"/>
          <p:cNvSpPr/>
          <p:nvPr/>
        </p:nvSpPr>
        <p:spPr>
          <a:xfrm>
            <a:off x="0" y="1357298"/>
            <a:ext cx="928662" cy="4071966"/>
          </a:xfrm>
          <a:prstGeom prst="donu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500034" y="1428736"/>
            <a:ext cx="928662" cy="4002950"/>
          </a:xfrm>
          <a:prstGeom prst="donu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000132" y="1428736"/>
            <a:ext cx="928662" cy="4071966"/>
          </a:xfrm>
          <a:prstGeom prst="donu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500166" y="1428736"/>
            <a:ext cx="928662" cy="4071966"/>
          </a:xfrm>
          <a:prstGeom prst="donu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000264" y="1428736"/>
            <a:ext cx="928662" cy="4071966"/>
          </a:xfrm>
          <a:prstGeom prst="donu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500298" y="1428736"/>
            <a:ext cx="928662" cy="4071966"/>
          </a:xfrm>
          <a:prstGeom prst="donu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000364" y="1428736"/>
            <a:ext cx="928662" cy="4071966"/>
          </a:xfrm>
          <a:prstGeom prst="donu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500430" y="1428736"/>
            <a:ext cx="928662" cy="4071966"/>
          </a:xfrm>
          <a:prstGeom prst="donu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000528" y="1428736"/>
            <a:ext cx="928662" cy="4071966"/>
          </a:xfrm>
          <a:prstGeom prst="donu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500562" y="1428736"/>
            <a:ext cx="928662" cy="4071966"/>
          </a:xfrm>
          <a:prstGeom prst="donu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5000660" y="1428736"/>
            <a:ext cx="928662" cy="4071966"/>
          </a:xfrm>
          <a:prstGeom prst="donu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438781" y="1428736"/>
            <a:ext cx="990575" cy="4071966"/>
          </a:xfrm>
          <a:prstGeom prst="donu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938879" y="1428736"/>
            <a:ext cx="990575" cy="4071966"/>
          </a:xfrm>
          <a:prstGeom prst="donu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357950" y="1428736"/>
            <a:ext cx="1071538" cy="4071966"/>
          </a:xfrm>
          <a:prstGeom prst="donu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786578" y="1428736"/>
            <a:ext cx="1142976" cy="4071966"/>
          </a:xfrm>
          <a:prstGeom prst="donu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7286644" y="1428736"/>
            <a:ext cx="1142976" cy="4071966"/>
          </a:xfrm>
          <a:prstGeom prst="donu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715272" y="1428736"/>
            <a:ext cx="1142976" cy="4071966"/>
          </a:xfrm>
          <a:prstGeom prst="donu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8176874" y="1428736"/>
            <a:ext cx="967127" cy="4071966"/>
          </a:xfrm>
          <a:prstGeom prst="donut">
            <a:avLst>
              <a:gd name="adj" fmla="val 23710"/>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p:cTn id="82" dur="3000" fill="hold"/>
                                        <p:tgtEl>
                                          <p:spTgt spid="5"/>
                                        </p:tgtEl>
                                        <p:attrNameLst>
                                          <p:attrName>ppt_w</p:attrName>
                                        </p:attrNameLst>
                                      </p:cBhvr>
                                      <p:tavLst>
                                        <p:tav tm="0" fmla="#ppt_w*sin(2.5*pi*$)">
                                          <p:val>
                                            <p:fltVal val="0"/>
                                          </p:val>
                                        </p:tav>
                                        <p:tav tm="100000">
                                          <p:val>
                                            <p:fltVal val="1"/>
                                          </p:val>
                                        </p:tav>
                                      </p:tavLst>
                                    </p:anim>
                                    <p:anim calcmode="lin" valueType="num">
                                      <p:cBhvr>
                                        <p:cTn id="83" dur="3000" fill="hold"/>
                                        <p:tgtEl>
                                          <p:spTgt spid="5"/>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3000" fill="hold"/>
                                        <p:tgtEl>
                                          <p:spTgt spid="6"/>
                                        </p:tgtEl>
                                        <p:attrNameLst>
                                          <p:attrName>ppt_w</p:attrName>
                                        </p:attrNameLst>
                                      </p:cBhvr>
                                      <p:tavLst>
                                        <p:tav tm="0" fmla="#ppt_w*sin(2.5*pi*$)">
                                          <p:val>
                                            <p:fltVal val="0"/>
                                          </p:val>
                                        </p:tav>
                                        <p:tav tm="100000">
                                          <p:val>
                                            <p:fltVal val="1"/>
                                          </p:val>
                                        </p:tav>
                                      </p:tavLst>
                                    </p:anim>
                                    <p:anim calcmode="lin" valueType="num">
                                      <p:cBhvr>
                                        <p:cTn id="87" dur="3000" fill="hold"/>
                                        <p:tgtEl>
                                          <p:spTgt spid="6"/>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p:cTn id="90" dur="3000" fill="hold"/>
                                        <p:tgtEl>
                                          <p:spTgt spid="7"/>
                                        </p:tgtEl>
                                        <p:attrNameLst>
                                          <p:attrName>ppt_w</p:attrName>
                                        </p:attrNameLst>
                                      </p:cBhvr>
                                      <p:tavLst>
                                        <p:tav tm="0" fmla="#ppt_w*sin(2.5*pi*$)">
                                          <p:val>
                                            <p:fltVal val="0"/>
                                          </p:val>
                                        </p:tav>
                                        <p:tav tm="100000">
                                          <p:val>
                                            <p:fltVal val="1"/>
                                          </p:val>
                                        </p:tav>
                                      </p:tavLst>
                                    </p:anim>
                                    <p:anim calcmode="lin" valueType="num">
                                      <p:cBhvr>
                                        <p:cTn id="91" dur="3000" fill="hold"/>
                                        <p:tgtEl>
                                          <p:spTgt spid="7"/>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p:cTn id="94" dur="3000" fill="hold"/>
                                        <p:tgtEl>
                                          <p:spTgt spid="8"/>
                                        </p:tgtEl>
                                        <p:attrNameLst>
                                          <p:attrName>ppt_w</p:attrName>
                                        </p:attrNameLst>
                                      </p:cBhvr>
                                      <p:tavLst>
                                        <p:tav tm="0" fmla="#ppt_w*sin(2.5*pi*$)">
                                          <p:val>
                                            <p:fltVal val="0"/>
                                          </p:val>
                                        </p:tav>
                                        <p:tav tm="100000">
                                          <p:val>
                                            <p:fltVal val="1"/>
                                          </p:val>
                                        </p:tav>
                                      </p:tavLst>
                                    </p:anim>
                                    <p:anim calcmode="lin" valueType="num">
                                      <p:cBhvr>
                                        <p:cTn id="95" dur="3000" fill="hold"/>
                                        <p:tgtEl>
                                          <p:spTgt spid="8"/>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p:cTn id="98" dur="3000" fill="hold"/>
                                        <p:tgtEl>
                                          <p:spTgt spid="9"/>
                                        </p:tgtEl>
                                        <p:attrNameLst>
                                          <p:attrName>ppt_w</p:attrName>
                                        </p:attrNameLst>
                                      </p:cBhvr>
                                      <p:tavLst>
                                        <p:tav tm="0" fmla="#ppt_w*sin(2.5*pi*$)">
                                          <p:val>
                                            <p:fltVal val="0"/>
                                          </p:val>
                                        </p:tav>
                                        <p:tav tm="100000">
                                          <p:val>
                                            <p:fltVal val="1"/>
                                          </p:val>
                                        </p:tav>
                                      </p:tavLst>
                                    </p:anim>
                                    <p:anim calcmode="lin" valueType="num">
                                      <p:cBhvr>
                                        <p:cTn id="99" dur="3000" fill="hold"/>
                                        <p:tgtEl>
                                          <p:spTgt spid="9"/>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p:cTn id="102" dur="3000" fill="hold"/>
                                        <p:tgtEl>
                                          <p:spTgt spid="10"/>
                                        </p:tgtEl>
                                        <p:attrNameLst>
                                          <p:attrName>ppt_w</p:attrName>
                                        </p:attrNameLst>
                                      </p:cBhvr>
                                      <p:tavLst>
                                        <p:tav tm="0" fmla="#ppt_w*sin(2.5*pi*$)">
                                          <p:val>
                                            <p:fltVal val="0"/>
                                          </p:val>
                                        </p:tav>
                                        <p:tav tm="100000">
                                          <p:val>
                                            <p:fltVal val="1"/>
                                          </p:val>
                                        </p:tav>
                                      </p:tavLst>
                                    </p:anim>
                                    <p:anim calcmode="lin" valueType="num">
                                      <p:cBhvr>
                                        <p:cTn id="103" dur="3000" fill="hold"/>
                                        <p:tgtEl>
                                          <p:spTgt spid="10"/>
                                        </p:tgtEl>
                                        <p:attrNameLst>
                                          <p:attrName>ppt_h</p:attrName>
                                        </p:attrNameLst>
                                      </p:cBhvr>
                                      <p:tavLst>
                                        <p:tav tm="0">
                                          <p:val>
                                            <p:strVal val="#ppt_h"/>
                                          </p:val>
                                        </p:tav>
                                        <p:tav tm="100000">
                                          <p:val>
                                            <p:strVal val="#ppt_h"/>
                                          </p:val>
                                        </p:tav>
                                      </p:tavLst>
                                    </p:anim>
                                  </p:childTnLst>
                                </p:cTn>
                              </p:par>
                              <p:par>
                                <p:cTn id="104" presetID="19" presetClass="entr" presetSubtype="10" fill="hold" grpId="1" nodeType="withEffect">
                                  <p:stCondLst>
                                    <p:cond delay="0"/>
                                  </p:stCondLst>
                                  <p:childTnLst>
                                    <p:set>
                                      <p:cBhvr>
                                        <p:cTn id="105" dur="1" fill="hold">
                                          <p:stCondLst>
                                            <p:cond delay="0"/>
                                          </p:stCondLst>
                                        </p:cTn>
                                        <p:tgtEl>
                                          <p:spTgt spid="11"/>
                                        </p:tgtEl>
                                        <p:attrNameLst>
                                          <p:attrName>style.visibility</p:attrName>
                                        </p:attrNameLst>
                                      </p:cBhvr>
                                      <p:to>
                                        <p:strVal val="visible"/>
                                      </p:to>
                                    </p:set>
                                    <p:anim calcmode="lin" valueType="num">
                                      <p:cBhvr>
                                        <p:cTn id="106" dur="3000" fill="hold"/>
                                        <p:tgtEl>
                                          <p:spTgt spid="11"/>
                                        </p:tgtEl>
                                        <p:attrNameLst>
                                          <p:attrName>ppt_w</p:attrName>
                                        </p:attrNameLst>
                                      </p:cBhvr>
                                      <p:tavLst>
                                        <p:tav tm="0" fmla="#ppt_w*sin(2.5*pi*$)">
                                          <p:val>
                                            <p:fltVal val="0"/>
                                          </p:val>
                                        </p:tav>
                                        <p:tav tm="100000">
                                          <p:val>
                                            <p:fltVal val="1"/>
                                          </p:val>
                                        </p:tav>
                                      </p:tavLst>
                                    </p:anim>
                                    <p:anim calcmode="lin" valueType="num">
                                      <p:cBhvr>
                                        <p:cTn id="107" dur="3000" fill="hold"/>
                                        <p:tgtEl>
                                          <p:spTgt spid="11"/>
                                        </p:tgtEl>
                                        <p:attrNameLst>
                                          <p:attrName>ppt_h</p:attrName>
                                        </p:attrNameLst>
                                      </p:cBhvr>
                                      <p:tavLst>
                                        <p:tav tm="0">
                                          <p:val>
                                            <p:strVal val="#ppt_h"/>
                                          </p:val>
                                        </p:tav>
                                        <p:tav tm="100000">
                                          <p:val>
                                            <p:strVal val="#ppt_h"/>
                                          </p:val>
                                        </p:tav>
                                      </p:tavLst>
                                    </p:anim>
                                  </p:childTnLst>
                                </p:cTn>
                              </p:par>
                              <p:par>
                                <p:cTn id="108" presetID="19" presetClass="entr" presetSubtype="10" fill="hold" grpId="1"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p:cTn id="110" dur="3000" fill="hold"/>
                                        <p:tgtEl>
                                          <p:spTgt spid="12"/>
                                        </p:tgtEl>
                                        <p:attrNameLst>
                                          <p:attrName>ppt_w</p:attrName>
                                        </p:attrNameLst>
                                      </p:cBhvr>
                                      <p:tavLst>
                                        <p:tav tm="0" fmla="#ppt_w*sin(2.5*pi*$)">
                                          <p:val>
                                            <p:fltVal val="0"/>
                                          </p:val>
                                        </p:tav>
                                        <p:tav tm="100000">
                                          <p:val>
                                            <p:fltVal val="1"/>
                                          </p:val>
                                        </p:tav>
                                      </p:tavLst>
                                    </p:anim>
                                    <p:anim calcmode="lin" valueType="num">
                                      <p:cBhvr>
                                        <p:cTn id="111" dur="3000" fill="hold"/>
                                        <p:tgtEl>
                                          <p:spTgt spid="12"/>
                                        </p:tgtEl>
                                        <p:attrNameLst>
                                          <p:attrName>ppt_h</p:attrName>
                                        </p:attrNameLst>
                                      </p:cBhvr>
                                      <p:tavLst>
                                        <p:tav tm="0">
                                          <p:val>
                                            <p:strVal val="#ppt_h"/>
                                          </p:val>
                                        </p:tav>
                                        <p:tav tm="100000">
                                          <p:val>
                                            <p:strVal val="#ppt_h"/>
                                          </p:val>
                                        </p:tav>
                                      </p:tavLst>
                                    </p:anim>
                                  </p:childTnLst>
                                </p:cTn>
                              </p:par>
                              <p:par>
                                <p:cTn id="112" presetID="19" presetClass="entr" presetSubtype="10" fill="hold" grpId="1" nodeType="withEffect">
                                  <p:stCondLst>
                                    <p:cond delay="0"/>
                                  </p:stCondLst>
                                  <p:childTnLst>
                                    <p:set>
                                      <p:cBhvr>
                                        <p:cTn id="113" dur="1" fill="hold">
                                          <p:stCondLst>
                                            <p:cond delay="0"/>
                                          </p:stCondLst>
                                        </p:cTn>
                                        <p:tgtEl>
                                          <p:spTgt spid="13"/>
                                        </p:tgtEl>
                                        <p:attrNameLst>
                                          <p:attrName>style.visibility</p:attrName>
                                        </p:attrNameLst>
                                      </p:cBhvr>
                                      <p:to>
                                        <p:strVal val="visible"/>
                                      </p:to>
                                    </p:set>
                                    <p:anim calcmode="lin" valueType="num">
                                      <p:cBhvr>
                                        <p:cTn id="114" dur="3000" fill="hold"/>
                                        <p:tgtEl>
                                          <p:spTgt spid="13"/>
                                        </p:tgtEl>
                                        <p:attrNameLst>
                                          <p:attrName>ppt_w</p:attrName>
                                        </p:attrNameLst>
                                      </p:cBhvr>
                                      <p:tavLst>
                                        <p:tav tm="0" fmla="#ppt_w*sin(2.5*pi*$)">
                                          <p:val>
                                            <p:fltVal val="0"/>
                                          </p:val>
                                        </p:tav>
                                        <p:tav tm="100000">
                                          <p:val>
                                            <p:fltVal val="1"/>
                                          </p:val>
                                        </p:tav>
                                      </p:tavLst>
                                    </p:anim>
                                    <p:anim calcmode="lin" valueType="num">
                                      <p:cBhvr>
                                        <p:cTn id="115" dur="3000" fill="hold"/>
                                        <p:tgtEl>
                                          <p:spTgt spid="13"/>
                                        </p:tgtEl>
                                        <p:attrNameLst>
                                          <p:attrName>ppt_h</p:attrName>
                                        </p:attrNameLst>
                                      </p:cBhvr>
                                      <p:tavLst>
                                        <p:tav tm="0">
                                          <p:val>
                                            <p:strVal val="#ppt_h"/>
                                          </p:val>
                                        </p:tav>
                                        <p:tav tm="100000">
                                          <p:val>
                                            <p:strVal val="#ppt_h"/>
                                          </p:val>
                                        </p:tav>
                                      </p:tavLst>
                                    </p:anim>
                                  </p:childTnLst>
                                </p:cTn>
                              </p:par>
                              <p:par>
                                <p:cTn id="116" presetID="19" presetClass="entr" presetSubtype="10" fill="hold" grpId="1" nodeType="withEffect">
                                  <p:stCondLst>
                                    <p:cond delay="0"/>
                                  </p:stCondLst>
                                  <p:childTnLst>
                                    <p:set>
                                      <p:cBhvr>
                                        <p:cTn id="117" dur="1" fill="hold">
                                          <p:stCondLst>
                                            <p:cond delay="0"/>
                                          </p:stCondLst>
                                        </p:cTn>
                                        <p:tgtEl>
                                          <p:spTgt spid="14"/>
                                        </p:tgtEl>
                                        <p:attrNameLst>
                                          <p:attrName>style.visibility</p:attrName>
                                        </p:attrNameLst>
                                      </p:cBhvr>
                                      <p:to>
                                        <p:strVal val="visible"/>
                                      </p:to>
                                    </p:set>
                                    <p:anim calcmode="lin" valueType="num">
                                      <p:cBhvr>
                                        <p:cTn id="118" dur="3000" fill="hold"/>
                                        <p:tgtEl>
                                          <p:spTgt spid="14"/>
                                        </p:tgtEl>
                                        <p:attrNameLst>
                                          <p:attrName>ppt_w</p:attrName>
                                        </p:attrNameLst>
                                      </p:cBhvr>
                                      <p:tavLst>
                                        <p:tav tm="0" fmla="#ppt_w*sin(2.5*pi*$)">
                                          <p:val>
                                            <p:fltVal val="0"/>
                                          </p:val>
                                        </p:tav>
                                        <p:tav tm="100000">
                                          <p:val>
                                            <p:fltVal val="1"/>
                                          </p:val>
                                        </p:tav>
                                      </p:tavLst>
                                    </p:anim>
                                    <p:anim calcmode="lin" valueType="num">
                                      <p:cBhvr>
                                        <p:cTn id="119" dur="3000" fill="hold"/>
                                        <p:tgtEl>
                                          <p:spTgt spid="14"/>
                                        </p:tgtEl>
                                        <p:attrNameLst>
                                          <p:attrName>ppt_h</p:attrName>
                                        </p:attrNameLst>
                                      </p:cBhvr>
                                      <p:tavLst>
                                        <p:tav tm="0">
                                          <p:val>
                                            <p:strVal val="#ppt_h"/>
                                          </p:val>
                                        </p:tav>
                                        <p:tav tm="100000">
                                          <p:val>
                                            <p:strVal val="#ppt_h"/>
                                          </p:val>
                                        </p:tav>
                                      </p:tavLst>
                                    </p:anim>
                                  </p:childTnLst>
                                </p:cTn>
                              </p:par>
                              <p:par>
                                <p:cTn id="120" presetID="19" presetClass="entr" presetSubtype="10" fill="hold" grpId="1" nodeType="withEffect">
                                  <p:stCondLst>
                                    <p:cond delay="0"/>
                                  </p:stCondLst>
                                  <p:childTnLst>
                                    <p:set>
                                      <p:cBhvr>
                                        <p:cTn id="121" dur="1" fill="hold">
                                          <p:stCondLst>
                                            <p:cond delay="0"/>
                                          </p:stCondLst>
                                        </p:cTn>
                                        <p:tgtEl>
                                          <p:spTgt spid="15"/>
                                        </p:tgtEl>
                                        <p:attrNameLst>
                                          <p:attrName>style.visibility</p:attrName>
                                        </p:attrNameLst>
                                      </p:cBhvr>
                                      <p:to>
                                        <p:strVal val="visible"/>
                                      </p:to>
                                    </p:set>
                                    <p:anim calcmode="lin" valueType="num">
                                      <p:cBhvr>
                                        <p:cTn id="122" dur="3000" fill="hold"/>
                                        <p:tgtEl>
                                          <p:spTgt spid="15"/>
                                        </p:tgtEl>
                                        <p:attrNameLst>
                                          <p:attrName>ppt_w</p:attrName>
                                        </p:attrNameLst>
                                      </p:cBhvr>
                                      <p:tavLst>
                                        <p:tav tm="0" fmla="#ppt_w*sin(2.5*pi*$)">
                                          <p:val>
                                            <p:fltVal val="0"/>
                                          </p:val>
                                        </p:tav>
                                        <p:tav tm="100000">
                                          <p:val>
                                            <p:fltVal val="1"/>
                                          </p:val>
                                        </p:tav>
                                      </p:tavLst>
                                    </p:anim>
                                    <p:anim calcmode="lin" valueType="num">
                                      <p:cBhvr>
                                        <p:cTn id="123" dur="3000" fill="hold"/>
                                        <p:tgtEl>
                                          <p:spTgt spid="15"/>
                                        </p:tgtEl>
                                        <p:attrNameLst>
                                          <p:attrName>ppt_h</p:attrName>
                                        </p:attrNameLst>
                                      </p:cBhvr>
                                      <p:tavLst>
                                        <p:tav tm="0">
                                          <p:val>
                                            <p:strVal val="#ppt_h"/>
                                          </p:val>
                                        </p:tav>
                                        <p:tav tm="100000">
                                          <p:val>
                                            <p:strVal val="#ppt_h"/>
                                          </p:val>
                                        </p:tav>
                                      </p:tavLst>
                                    </p:anim>
                                  </p:childTnLst>
                                </p:cTn>
                              </p:par>
                              <p:par>
                                <p:cTn id="124" presetID="19" presetClass="entr" presetSubtype="10" fill="hold" grpId="1"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p:cTn id="126" dur="3000" fill="hold"/>
                                        <p:tgtEl>
                                          <p:spTgt spid="16"/>
                                        </p:tgtEl>
                                        <p:attrNameLst>
                                          <p:attrName>ppt_w</p:attrName>
                                        </p:attrNameLst>
                                      </p:cBhvr>
                                      <p:tavLst>
                                        <p:tav tm="0" fmla="#ppt_w*sin(2.5*pi*$)">
                                          <p:val>
                                            <p:fltVal val="0"/>
                                          </p:val>
                                        </p:tav>
                                        <p:tav tm="100000">
                                          <p:val>
                                            <p:fltVal val="1"/>
                                          </p:val>
                                        </p:tav>
                                      </p:tavLst>
                                    </p:anim>
                                    <p:anim calcmode="lin" valueType="num">
                                      <p:cBhvr>
                                        <p:cTn id="127" dur="3000" fill="hold"/>
                                        <p:tgtEl>
                                          <p:spTgt spid="16"/>
                                        </p:tgtEl>
                                        <p:attrNameLst>
                                          <p:attrName>ppt_h</p:attrName>
                                        </p:attrNameLst>
                                      </p:cBhvr>
                                      <p:tavLst>
                                        <p:tav tm="0">
                                          <p:val>
                                            <p:strVal val="#ppt_h"/>
                                          </p:val>
                                        </p:tav>
                                        <p:tav tm="100000">
                                          <p:val>
                                            <p:strVal val="#ppt_h"/>
                                          </p:val>
                                        </p:tav>
                                      </p:tavLst>
                                    </p:anim>
                                  </p:childTnLst>
                                </p:cTn>
                              </p:par>
                              <p:par>
                                <p:cTn id="128" presetID="19" presetClass="entr" presetSubtype="10" fill="hold" grpId="1" nodeType="withEffect">
                                  <p:stCondLst>
                                    <p:cond delay="0"/>
                                  </p:stCondLst>
                                  <p:childTnLst>
                                    <p:set>
                                      <p:cBhvr>
                                        <p:cTn id="129" dur="1" fill="hold">
                                          <p:stCondLst>
                                            <p:cond delay="0"/>
                                          </p:stCondLst>
                                        </p:cTn>
                                        <p:tgtEl>
                                          <p:spTgt spid="17"/>
                                        </p:tgtEl>
                                        <p:attrNameLst>
                                          <p:attrName>style.visibility</p:attrName>
                                        </p:attrNameLst>
                                      </p:cBhvr>
                                      <p:to>
                                        <p:strVal val="visible"/>
                                      </p:to>
                                    </p:set>
                                    <p:anim calcmode="lin" valueType="num">
                                      <p:cBhvr>
                                        <p:cTn id="130" dur="3000" fill="hold"/>
                                        <p:tgtEl>
                                          <p:spTgt spid="17"/>
                                        </p:tgtEl>
                                        <p:attrNameLst>
                                          <p:attrName>ppt_w</p:attrName>
                                        </p:attrNameLst>
                                      </p:cBhvr>
                                      <p:tavLst>
                                        <p:tav tm="0" fmla="#ppt_w*sin(2.5*pi*$)">
                                          <p:val>
                                            <p:fltVal val="0"/>
                                          </p:val>
                                        </p:tav>
                                        <p:tav tm="100000">
                                          <p:val>
                                            <p:fltVal val="1"/>
                                          </p:val>
                                        </p:tav>
                                      </p:tavLst>
                                    </p:anim>
                                    <p:anim calcmode="lin" valueType="num">
                                      <p:cBhvr>
                                        <p:cTn id="131" dur="3000" fill="hold"/>
                                        <p:tgtEl>
                                          <p:spTgt spid="17"/>
                                        </p:tgtEl>
                                        <p:attrNameLst>
                                          <p:attrName>ppt_h</p:attrName>
                                        </p:attrNameLst>
                                      </p:cBhvr>
                                      <p:tavLst>
                                        <p:tav tm="0">
                                          <p:val>
                                            <p:strVal val="#ppt_h"/>
                                          </p:val>
                                        </p:tav>
                                        <p:tav tm="100000">
                                          <p:val>
                                            <p:strVal val="#ppt_h"/>
                                          </p:val>
                                        </p:tav>
                                      </p:tavLst>
                                    </p:anim>
                                  </p:childTnLst>
                                </p:cTn>
                              </p:par>
                              <p:par>
                                <p:cTn id="132" presetID="19" presetClass="entr" presetSubtype="10" fill="hold" grpId="1" nodeType="withEffect">
                                  <p:stCondLst>
                                    <p:cond delay="0"/>
                                  </p:stCondLst>
                                  <p:childTnLst>
                                    <p:set>
                                      <p:cBhvr>
                                        <p:cTn id="133" dur="1" fill="hold">
                                          <p:stCondLst>
                                            <p:cond delay="0"/>
                                          </p:stCondLst>
                                        </p:cTn>
                                        <p:tgtEl>
                                          <p:spTgt spid="18"/>
                                        </p:tgtEl>
                                        <p:attrNameLst>
                                          <p:attrName>style.visibility</p:attrName>
                                        </p:attrNameLst>
                                      </p:cBhvr>
                                      <p:to>
                                        <p:strVal val="visible"/>
                                      </p:to>
                                    </p:set>
                                    <p:anim calcmode="lin" valueType="num">
                                      <p:cBhvr>
                                        <p:cTn id="134" dur="3000" fill="hold"/>
                                        <p:tgtEl>
                                          <p:spTgt spid="18"/>
                                        </p:tgtEl>
                                        <p:attrNameLst>
                                          <p:attrName>ppt_w</p:attrName>
                                        </p:attrNameLst>
                                      </p:cBhvr>
                                      <p:tavLst>
                                        <p:tav tm="0" fmla="#ppt_w*sin(2.5*pi*$)">
                                          <p:val>
                                            <p:fltVal val="0"/>
                                          </p:val>
                                        </p:tav>
                                        <p:tav tm="100000">
                                          <p:val>
                                            <p:fltVal val="1"/>
                                          </p:val>
                                        </p:tav>
                                      </p:tavLst>
                                    </p:anim>
                                    <p:anim calcmode="lin" valueType="num">
                                      <p:cBhvr>
                                        <p:cTn id="135" dur="3000" fill="hold"/>
                                        <p:tgtEl>
                                          <p:spTgt spid="18"/>
                                        </p:tgtEl>
                                        <p:attrNameLst>
                                          <p:attrName>ppt_h</p:attrName>
                                        </p:attrNameLst>
                                      </p:cBhvr>
                                      <p:tavLst>
                                        <p:tav tm="0">
                                          <p:val>
                                            <p:strVal val="#ppt_h"/>
                                          </p:val>
                                        </p:tav>
                                        <p:tav tm="100000">
                                          <p:val>
                                            <p:strVal val="#ppt_h"/>
                                          </p:val>
                                        </p:tav>
                                      </p:tavLst>
                                    </p:anim>
                                  </p:childTnLst>
                                </p:cTn>
                              </p:par>
                              <p:par>
                                <p:cTn id="136" presetID="19" presetClass="entr" presetSubtype="10" fill="hold" grpId="1" nodeType="withEffect">
                                  <p:stCondLst>
                                    <p:cond delay="0"/>
                                  </p:stCondLst>
                                  <p:childTnLst>
                                    <p:set>
                                      <p:cBhvr>
                                        <p:cTn id="137" dur="1" fill="hold">
                                          <p:stCondLst>
                                            <p:cond delay="0"/>
                                          </p:stCondLst>
                                        </p:cTn>
                                        <p:tgtEl>
                                          <p:spTgt spid="19"/>
                                        </p:tgtEl>
                                        <p:attrNameLst>
                                          <p:attrName>style.visibility</p:attrName>
                                        </p:attrNameLst>
                                      </p:cBhvr>
                                      <p:to>
                                        <p:strVal val="visible"/>
                                      </p:to>
                                    </p:set>
                                    <p:anim calcmode="lin" valueType="num">
                                      <p:cBhvr>
                                        <p:cTn id="138" dur="3000" fill="hold"/>
                                        <p:tgtEl>
                                          <p:spTgt spid="19"/>
                                        </p:tgtEl>
                                        <p:attrNameLst>
                                          <p:attrName>ppt_w</p:attrName>
                                        </p:attrNameLst>
                                      </p:cBhvr>
                                      <p:tavLst>
                                        <p:tav tm="0" fmla="#ppt_w*sin(2.5*pi*$)">
                                          <p:val>
                                            <p:fltVal val="0"/>
                                          </p:val>
                                        </p:tav>
                                        <p:tav tm="100000">
                                          <p:val>
                                            <p:fltVal val="1"/>
                                          </p:val>
                                        </p:tav>
                                      </p:tavLst>
                                    </p:anim>
                                    <p:anim calcmode="lin" valueType="num">
                                      <p:cBhvr>
                                        <p:cTn id="139" dur="3000" fill="hold"/>
                                        <p:tgtEl>
                                          <p:spTgt spid="19"/>
                                        </p:tgtEl>
                                        <p:attrNameLst>
                                          <p:attrName>ppt_h</p:attrName>
                                        </p:attrNameLst>
                                      </p:cBhvr>
                                      <p:tavLst>
                                        <p:tav tm="0">
                                          <p:val>
                                            <p:strVal val="#ppt_h"/>
                                          </p:val>
                                        </p:tav>
                                        <p:tav tm="100000">
                                          <p:val>
                                            <p:strVal val="#ppt_h"/>
                                          </p:val>
                                        </p:tav>
                                      </p:tavLst>
                                    </p:anim>
                                  </p:childTnLst>
                                </p:cTn>
                              </p:par>
                              <p:par>
                                <p:cTn id="140" presetID="19" presetClass="entr" presetSubtype="10" fill="hold" grpId="1" nodeType="withEffect">
                                  <p:stCondLst>
                                    <p:cond delay="0"/>
                                  </p:stCondLst>
                                  <p:childTnLst>
                                    <p:set>
                                      <p:cBhvr>
                                        <p:cTn id="141" dur="1" fill="hold">
                                          <p:stCondLst>
                                            <p:cond delay="0"/>
                                          </p:stCondLst>
                                        </p:cTn>
                                        <p:tgtEl>
                                          <p:spTgt spid="20"/>
                                        </p:tgtEl>
                                        <p:attrNameLst>
                                          <p:attrName>style.visibility</p:attrName>
                                        </p:attrNameLst>
                                      </p:cBhvr>
                                      <p:to>
                                        <p:strVal val="visible"/>
                                      </p:to>
                                    </p:set>
                                    <p:anim calcmode="lin" valueType="num">
                                      <p:cBhvr>
                                        <p:cTn id="142" dur="3000" fill="hold"/>
                                        <p:tgtEl>
                                          <p:spTgt spid="20"/>
                                        </p:tgtEl>
                                        <p:attrNameLst>
                                          <p:attrName>ppt_w</p:attrName>
                                        </p:attrNameLst>
                                      </p:cBhvr>
                                      <p:tavLst>
                                        <p:tav tm="0" fmla="#ppt_w*sin(2.5*pi*$)">
                                          <p:val>
                                            <p:fltVal val="0"/>
                                          </p:val>
                                        </p:tav>
                                        <p:tav tm="100000">
                                          <p:val>
                                            <p:fltVal val="1"/>
                                          </p:val>
                                        </p:tav>
                                      </p:tavLst>
                                    </p:anim>
                                    <p:anim calcmode="lin" valueType="num">
                                      <p:cBhvr>
                                        <p:cTn id="143" dur="3000" fill="hold"/>
                                        <p:tgtEl>
                                          <p:spTgt spid="20"/>
                                        </p:tgtEl>
                                        <p:attrNameLst>
                                          <p:attrName>ppt_h</p:attrName>
                                        </p:attrNameLst>
                                      </p:cBhvr>
                                      <p:tavLst>
                                        <p:tav tm="0">
                                          <p:val>
                                            <p:strVal val="#ppt_h"/>
                                          </p:val>
                                        </p:tav>
                                        <p:tav tm="100000">
                                          <p:val>
                                            <p:strVal val="#ppt_h"/>
                                          </p:val>
                                        </p:tav>
                                      </p:tavLst>
                                    </p:anim>
                                  </p:childTnLst>
                                </p:cTn>
                              </p:par>
                              <p:par>
                                <p:cTn id="144" presetID="19" presetClass="entr" presetSubtype="10" fill="hold" grpId="1" nodeType="withEffect">
                                  <p:stCondLst>
                                    <p:cond delay="0"/>
                                  </p:stCondLst>
                                  <p:childTnLst>
                                    <p:set>
                                      <p:cBhvr>
                                        <p:cTn id="145" dur="1" fill="hold">
                                          <p:stCondLst>
                                            <p:cond delay="0"/>
                                          </p:stCondLst>
                                        </p:cTn>
                                        <p:tgtEl>
                                          <p:spTgt spid="21"/>
                                        </p:tgtEl>
                                        <p:attrNameLst>
                                          <p:attrName>style.visibility</p:attrName>
                                        </p:attrNameLst>
                                      </p:cBhvr>
                                      <p:to>
                                        <p:strVal val="visible"/>
                                      </p:to>
                                    </p:set>
                                    <p:anim calcmode="lin" valueType="num">
                                      <p:cBhvr>
                                        <p:cTn id="146" dur="3000" fill="hold"/>
                                        <p:tgtEl>
                                          <p:spTgt spid="21"/>
                                        </p:tgtEl>
                                        <p:attrNameLst>
                                          <p:attrName>ppt_w</p:attrName>
                                        </p:attrNameLst>
                                      </p:cBhvr>
                                      <p:tavLst>
                                        <p:tav tm="0" fmla="#ppt_w*sin(2.5*pi*$)">
                                          <p:val>
                                            <p:fltVal val="0"/>
                                          </p:val>
                                        </p:tav>
                                        <p:tav tm="100000">
                                          <p:val>
                                            <p:fltVal val="1"/>
                                          </p:val>
                                        </p:tav>
                                      </p:tavLst>
                                    </p:anim>
                                    <p:anim calcmode="lin" valueType="num">
                                      <p:cBhvr>
                                        <p:cTn id="147" dur="3000" fill="hold"/>
                                        <p:tgtEl>
                                          <p:spTgt spid="21"/>
                                        </p:tgtEl>
                                        <p:attrNameLst>
                                          <p:attrName>ppt_h</p:attrName>
                                        </p:attrNameLst>
                                      </p:cBhvr>
                                      <p:tavLst>
                                        <p:tav tm="0">
                                          <p:val>
                                            <p:strVal val="#ppt_h"/>
                                          </p:val>
                                        </p:tav>
                                        <p:tav tm="100000">
                                          <p:val>
                                            <p:strVal val="#ppt_h"/>
                                          </p:val>
                                        </p:tav>
                                      </p:tavLst>
                                    </p:anim>
                                  </p:childTnLst>
                                </p:cTn>
                              </p:par>
                              <p:par>
                                <p:cTn id="148" presetID="19" presetClass="entr" presetSubtype="10" fill="hold" grpId="1" nodeType="withEffect">
                                  <p:stCondLst>
                                    <p:cond delay="0"/>
                                  </p:stCondLst>
                                  <p:childTnLst>
                                    <p:set>
                                      <p:cBhvr>
                                        <p:cTn id="149" dur="1" fill="hold">
                                          <p:stCondLst>
                                            <p:cond delay="0"/>
                                          </p:stCondLst>
                                        </p:cTn>
                                        <p:tgtEl>
                                          <p:spTgt spid="22"/>
                                        </p:tgtEl>
                                        <p:attrNameLst>
                                          <p:attrName>style.visibility</p:attrName>
                                        </p:attrNameLst>
                                      </p:cBhvr>
                                      <p:to>
                                        <p:strVal val="visible"/>
                                      </p:to>
                                    </p:set>
                                    <p:anim calcmode="lin" valueType="num">
                                      <p:cBhvr>
                                        <p:cTn id="150" dur="3000" fill="hold"/>
                                        <p:tgtEl>
                                          <p:spTgt spid="22"/>
                                        </p:tgtEl>
                                        <p:attrNameLst>
                                          <p:attrName>ppt_w</p:attrName>
                                        </p:attrNameLst>
                                      </p:cBhvr>
                                      <p:tavLst>
                                        <p:tav tm="0" fmla="#ppt_w*sin(2.5*pi*$)">
                                          <p:val>
                                            <p:fltVal val="0"/>
                                          </p:val>
                                        </p:tav>
                                        <p:tav tm="100000">
                                          <p:val>
                                            <p:fltVal val="1"/>
                                          </p:val>
                                        </p:tav>
                                      </p:tavLst>
                                    </p:anim>
                                    <p:anim calcmode="lin" valueType="num">
                                      <p:cBhvr>
                                        <p:cTn id="151" dur="3000" fill="hold"/>
                                        <p:tgtEl>
                                          <p:spTgt spid="22"/>
                                        </p:tgtEl>
                                        <p:attrNameLst>
                                          <p:attrName>ppt_h</p:attrName>
                                        </p:attrNameLst>
                                      </p:cBhvr>
                                      <p:tavLst>
                                        <p:tav tm="0">
                                          <p:val>
                                            <p:strVal val="#ppt_h"/>
                                          </p:val>
                                        </p:tav>
                                        <p:tav tm="100000">
                                          <p:val>
                                            <p:strVal val="#ppt_h"/>
                                          </p:val>
                                        </p:tav>
                                      </p:tavLst>
                                    </p:anim>
                                  </p:childTnLst>
                                </p:cTn>
                              </p:par>
                              <p:par>
                                <p:cTn id="152" presetID="2" presetClass="exit" presetSubtype="8" fill="hold" grpId="2" nodeType="withEffect">
                                  <p:stCondLst>
                                    <p:cond delay="0"/>
                                  </p:stCondLst>
                                  <p:childTnLst>
                                    <p:anim calcmode="lin" valueType="num">
                                      <p:cBhvr additive="base">
                                        <p:cTn id="153" dur="3000"/>
                                        <p:tgtEl>
                                          <p:spTgt spid="5"/>
                                        </p:tgtEl>
                                        <p:attrNameLst>
                                          <p:attrName>ppt_x</p:attrName>
                                        </p:attrNameLst>
                                      </p:cBhvr>
                                      <p:tavLst>
                                        <p:tav tm="0">
                                          <p:val>
                                            <p:strVal val="ppt_x"/>
                                          </p:val>
                                        </p:tav>
                                        <p:tav tm="100000">
                                          <p:val>
                                            <p:strVal val="0-ppt_w/2"/>
                                          </p:val>
                                        </p:tav>
                                      </p:tavLst>
                                    </p:anim>
                                    <p:anim calcmode="lin" valueType="num">
                                      <p:cBhvr additive="base">
                                        <p:cTn id="154" dur="3000"/>
                                        <p:tgtEl>
                                          <p:spTgt spid="5"/>
                                        </p:tgtEl>
                                        <p:attrNameLst>
                                          <p:attrName>ppt_y</p:attrName>
                                        </p:attrNameLst>
                                      </p:cBhvr>
                                      <p:tavLst>
                                        <p:tav tm="0">
                                          <p:val>
                                            <p:strVal val="ppt_y"/>
                                          </p:val>
                                        </p:tav>
                                        <p:tav tm="100000">
                                          <p:val>
                                            <p:strVal val="ppt_y"/>
                                          </p:val>
                                        </p:tav>
                                      </p:tavLst>
                                    </p:anim>
                                    <p:set>
                                      <p:cBhvr>
                                        <p:cTn id="155" dur="1" fill="hold">
                                          <p:stCondLst>
                                            <p:cond delay="2999"/>
                                          </p:stCondLst>
                                        </p:cTn>
                                        <p:tgtEl>
                                          <p:spTgt spid="5"/>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3000"/>
                                        <p:tgtEl>
                                          <p:spTgt spid="6"/>
                                        </p:tgtEl>
                                        <p:attrNameLst>
                                          <p:attrName>ppt_x</p:attrName>
                                        </p:attrNameLst>
                                      </p:cBhvr>
                                      <p:tavLst>
                                        <p:tav tm="0">
                                          <p:val>
                                            <p:strVal val="ppt_x"/>
                                          </p:val>
                                        </p:tav>
                                        <p:tav tm="100000">
                                          <p:val>
                                            <p:strVal val="0-ppt_w/2"/>
                                          </p:val>
                                        </p:tav>
                                      </p:tavLst>
                                    </p:anim>
                                    <p:anim calcmode="lin" valueType="num">
                                      <p:cBhvr additive="base">
                                        <p:cTn id="158" dur="3000"/>
                                        <p:tgtEl>
                                          <p:spTgt spid="6"/>
                                        </p:tgtEl>
                                        <p:attrNameLst>
                                          <p:attrName>ppt_y</p:attrName>
                                        </p:attrNameLst>
                                      </p:cBhvr>
                                      <p:tavLst>
                                        <p:tav tm="0">
                                          <p:val>
                                            <p:strVal val="ppt_y"/>
                                          </p:val>
                                        </p:tav>
                                        <p:tav tm="100000">
                                          <p:val>
                                            <p:strVal val="ppt_y"/>
                                          </p:val>
                                        </p:tav>
                                      </p:tavLst>
                                    </p:anim>
                                    <p:set>
                                      <p:cBhvr>
                                        <p:cTn id="159" dur="1" fill="hold">
                                          <p:stCondLst>
                                            <p:cond delay="2999"/>
                                          </p:stCondLst>
                                        </p:cTn>
                                        <p:tgtEl>
                                          <p:spTgt spid="6"/>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3000"/>
                                        <p:tgtEl>
                                          <p:spTgt spid="7"/>
                                        </p:tgtEl>
                                        <p:attrNameLst>
                                          <p:attrName>ppt_x</p:attrName>
                                        </p:attrNameLst>
                                      </p:cBhvr>
                                      <p:tavLst>
                                        <p:tav tm="0">
                                          <p:val>
                                            <p:strVal val="ppt_x"/>
                                          </p:val>
                                        </p:tav>
                                        <p:tav tm="100000">
                                          <p:val>
                                            <p:strVal val="0-ppt_w/2"/>
                                          </p:val>
                                        </p:tav>
                                      </p:tavLst>
                                    </p:anim>
                                    <p:anim calcmode="lin" valueType="num">
                                      <p:cBhvr additive="base">
                                        <p:cTn id="162" dur="3000"/>
                                        <p:tgtEl>
                                          <p:spTgt spid="7"/>
                                        </p:tgtEl>
                                        <p:attrNameLst>
                                          <p:attrName>ppt_y</p:attrName>
                                        </p:attrNameLst>
                                      </p:cBhvr>
                                      <p:tavLst>
                                        <p:tav tm="0">
                                          <p:val>
                                            <p:strVal val="ppt_y"/>
                                          </p:val>
                                        </p:tav>
                                        <p:tav tm="100000">
                                          <p:val>
                                            <p:strVal val="ppt_y"/>
                                          </p:val>
                                        </p:tav>
                                      </p:tavLst>
                                    </p:anim>
                                    <p:set>
                                      <p:cBhvr>
                                        <p:cTn id="163" dur="1" fill="hold">
                                          <p:stCondLst>
                                            <p:cond delay="2999"/>
                                          </p:stCondLst>
                                        </p:cTn>
                                        <p:tgtEl>
                                          <p:spTgt spid="7"/>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3000"/>
                                        <p:tgtEl>
                                          <p:spTgt spid="8"/>
                                        </p:tgtEl>
                                        <p:attrNameLst>
                                          <p:attrName>ppt_x</p:attrName>
                                        </p:attrNameLst>
                                      </p:cBhvr>
                                      <p:tavLst>
                                        <p:tav tm="0">
                                          <p:val>
                                            <p:strVal val="ppt_x"/>
                                          </p:val>
                                        </p:tav>
                                        <p:tav tm="100000">
                                          <p:val>
                                            <p:strVal val="0-ppt_w/2"/>
                                          </p:val>
                                        </p:tav>
                                      </p:tavLst>
                                    </p:anim>
                                    <p:anim calcmode="lin" valueType="num">
                                      <p:cBhvr additive="base">
                                        <p:cTn id="166" dur="3000"/>
                                        <p:tgtEl>
                                          <p:spTgt spid="8"/>
                                        </p:tgtEl>
                                        <p:attrNameLst>
                                          <p:attrName>ppt_y</p:attrName>
                                        </p:attrNameLst>
                                      </p:cBhvr>
                                      <p:tavLst>
                                        <p:tav tm="0">
                                          <p:val>
                                            <p:strVal val="ppt_y"/>
                                          </p:val>
                                        </p:tav>
                                        <p:tav tm="100000">
                                          <p:val>
                                            <p:strVal val="ppt_y"/>
                                          </p:val>
                                        </p:tav>
                                      </p:tavLst>
                                    </p:anim>
                                    <p:set>
                                      <p:cBhvr>
                                        <p:cTn id="167" dur="1" fill="hold">
                                          <p:stCondLst>
                                            <p:cond delay="2999"/>
                                          </p:stCondLst>
                                        </p:cTn>
                                        <p:tgtEl>
                                          <p:spTgt spid="8"/>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3000"/>
                                        <p:tgtEl>
                                          <p:spTgt spid="9"/>
                                        </p:tgtEl>
                                        <p:attrNameLst>
                                          <p:attrName>ppt_x</p:attrName>
                                        </p:attrNameLst>
                                      </p:cBhvr>
                                      <p:tavLst>
                                        <p:tav tm="0">
                                          <p:val>
                                            <p:strVal val="ppt_x"/>
                                          </p:val>
                                        </p:tav>
                                        <p:tav tm="100000">
                                          <p:val>
                                            <p:strVal val="0-ppt_w/2"/>
                                          </p:val>
                                        </p:tav>
                                      </p:tavLst>
                                    </p:anim>
                                    <p:anim calcmode="lin" valueType="num">
                                      <p:cBhvr additive="base">
                                        <p:cTn id="170" dur="3000"/>
                                        <p:tgtEl>
                                          <p:spTgt spid="9"/>
                                        </p:tgtEl>
                                        <p:attrNameLst>
                                          <p:attrName>ppt_y</p:attrName>
                                        </p:attrNameLst>
                                      </p:cBhvr>
                                      <p:tavLst>
                                        <p:tav tm="0">
                                          <p:val>
                                            <p:strVal val="ppt_y"/>
                                          </p:val>
                                        </p:tav>
                                        <p:tav tm="100000">
                                          <p:val>
                                            <p:strVal val="ppt_y"/>
                                          </p:val>
                                        </p:tav>
                                      </p:tavLst>
                                    </p:anim>
                                    <p:set>
                                      <p:cBhvr>
                                        <p:cTn id="171" dur="1" fill="hold">
                                          <p:stCondLst>
                                            <p:cond delay="2999"/>
                                          </p:stCondLst>
                                        </p:cTn>
                                        <p:tgtEl>
                                          <p:spTgt spid="9"/>
                                        </p:tgtEl>
                                        <p:attrNameLst>
                                          <p:attrName>style.visibility</p:attrName>
                                        </p:attrNameLst>
                                      </p:cBhvr>
                                      <p:to>
                                        <p:strVal val="hidden"/>
                                      </p:to>
                                    </p:set>
                                  </p:childTnLst>
                                </p:cTn>
                              </p:par>
                              <p:par>
                                <p:cTn id="172" presetID="2" presetClass="exit" presetSubtype="8" fill="hold" grpId="2" nodeType="withEffect">
                                  <p:stCondLst>
                                    <p:cond delay="0"/>
                                  </p:stCondLst>
                                  <p:childTnLst>
                                    <p:anim calcmode="lin" valueType="num">
                                      <p:cBhvr additive="base">
                                        <p:cTn id="173" dur="3000"/>
                                        <p:tgtEl>
                                          <p:spTgt spid="10"/>
                                        </p:tgtEl>
                                        <p:attrNameLst>
                                          <p:attrName>ppt_x</p:attrName>
                                        </p:attrNameLst>
                                      </p:cBhvr>
                                      <p:tavLst>
                                        <p:tav tm="0">
                                          <p:val>
                                            <p:strVal val="ppt_x"/>
                                          </p:val>
                                        </p:tav>
                                        <p:tav tm="100000">
                                          <p:val>
                                            <p:strVal val="0-ppt_w/2"/>
                                          </p:val>
                                        </p:tav>
                                      </p:tavLst>
                                    </p:anim>
                                    <p:anim calcmode="lin" valueType="num">
                                      <p:cBhvr additive="base">
                                        <p:cTn id="174" dur="3000"/>
                                        <p:tgtEl>
                                          <p:spTgt spid="10"/>
                                        </p:tgtEl>
                                        <p:attrNameLst>
                                          <p:attrName>ppt_y</p:attrName>
                                        </p:attrNameLst>
                                      </p:cBhvr>
                                      <p:tavLst>
                                        <p:tav tm="0">
                                          <p:val>
                                            <p:strVal val="ppt_y"/>
                                          </p:val>
                                        </p:tav>
                                        <p:tav tm="100000">
                                          <p:val>
                                            <p:strVal val="ppt_y"/>
                                          </p:val>
                                        </p:tav>
                                      </p:tavLst>
                                    </p:anim>
                                    <p:set>
                                      <p:cBhvr>
                                        <p:cTn id="175" dur="1" fill="hold">
                                          <p:stCondLst>
                                            <p:cond delay="2999"/>
                                          </p:stCondLst>
                                        </p:cTn>
                                        <p:tgtEl>
                                          <p:spTgt spid="10"/>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3000"/>
                                        <p:tgtEl>
                                          <p:spTgt spid="11"/>
                                        </p:tgtEl>
                                        <p:attrNameLst>
                                          <p:attrName>ppt_x</p:attrName>
                                        </p:attrNameLst>
                                      </p:cBhvr>
                                      <p:tavLst>
                                        <p:tav tm="0">
                                          <p:val>
                                            <p:strVal val="ppt_x"/>
                                          </p:val>
                                        </p:tav>
                                        <p:tav tm="100000">
                                          <p:val>
                                            <p:strVal val="0-ppt_w/2"/>
                                          </p:val>
                                        </p:tav>
                                      </p:tavLst>
                                    </p:anim>
                                    <p:anim calcmode="lin" valueType="num">
                                      <p:cBhvr additive="base">
                                        <p:cTn id="178" dur="3000"/>
                                        <p:tgtEl>
                                          <p:spTgt spid="11"/>
                                        </p:tgtEl>
                                        <p:attrNameLst>
                                          <p:attrName>ppt_y</p:attrName>
                                        </p:attrNameLst>
                                      </p:cBhvr>
                                      <p:tavLst>
                                        <p:tav tm="0">
                                          <p:val>
                                            <p:strVal val="ppt_y"/>
                                          </p:val>
                                        </p:tav>
                                        <p:tav tm="100000">
                                          <p:val>
                                            <p:strVal val="ppt_y"/>
                                          </p:val>
                                        </p:tav>
                                      </p:tavLst>
                                    </p:anim>
                                    <p:set>
                                      <p:cBhvr>
                                        <p:cTn id="179" dur="1" fill="hold">
                                          <p:stCondLst>
                                            <p:cond delay="2999"/>
                                          </p:stCondLst>
                                        </p:cTn>
                                        <p:tgtEl>
                                          <p:spTgt spid="11"/>
                                        </p:tgtEl>
                                        <p:attrNameLst>
                                          <p:attrName>style.visibility</p:attrName>
                                        </p:attrNameLst>
                                      </p:cBhvr>
                                      <p:to>
                                        <p:strVal val="hidden"/>
                                      </p:to>
                                    </p:set>
                                  </p:childTnLst>
                                </p:cTn>
                              </p:par>
                              <p:par>
                                <p:cTn id="180" presetID="2" presetClass="exit" presetSubtype="8" fill="hold" grpId="2" nodeType="withEffect">
                                  <p:stCondLst>
                                    <p:cond delay="0"/>
                                  </p:stCondLst>
                                  <p:childTnLst>
                                    <p:anim calcmode="lin" valueType="num">
                                      <p:cBhvr additive="base">
                                        <p:cTn id="181" dur="3000"/>
                                        <p:tgtEl>
                                          <p:spTgt spid="12"/>
                                        </p:tgtEl>
                                        <p:attrNameLst>
                                          <p:attrName>ppt_x</p:attrName>
                                        </p:attrNameLst>
                                      </p:cBhvr>
                                      <p:tavLst>
                                        <p:tav tm="0">
                                          <p:val>
                                            <p:strVal val="ppt_x"/>
                                          </p:val>
                                        </p:tav>
                                        <p:tav tm="100000">
                                          <p:val>
                                            <p:strVal val="0-ppt_w/2"/>
                                          </p:val>
                                        </p:tav>
                                      </p:tavLst>
                                    </p:anim>
                                    <p:anim calcmode="lin" valueType="num">
                                      <p:cBhvr additive="base">
                                        <p:cTn id="182" dur="3000"/>
                                        <p:tgtEl>
                                          <p:spTgt spid="12"/>
                                        </p:tgtEl>
                                        <p:attrNameLst>
                                          <p:attrName>ppt_y</p:attrName>
                                        </p:attrNameLst>
                                      </p:cBhvr>
                                      <p:tavLst>
                                        <p:tav tm="0">
                                          <p:val>
                                            <p:strVal val="ppt_y"/>
                                          </p:val>
                                        </p:tav>
                                        <p:tav tm="100000">
                                          <p:val>
                                            <p:strVal val="ppt_y"/>
                                          </p:val>
                                        </p:tav>
                                      </p:tavLst>
                                    </p:anim>
                                    <p:set>
                                      <p:cBhvr>
                                        <p:cTn id="183" dur="1" fill="hold">
                                          <p:stCondLst>
                                            <p:cond delay="2999"/>
                                          </p:stCondLst>
                                        </p:cTn>
                                        <p:tgtEl>
                                          <p:spTgt spid="12"/>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3000"/>
                                        <p:tgtEl>
                                          <p:spTgt spid="13"/>
                                        </p:tgtEl>
                                        <p:attrNameLst>
                                          <p:attrName>ppt_x</p:attrName>
                                        </p:attrNameLst>
                                      </p:cBhvr>
                                      <p:tavLst>
                                        <p:tav tm="0">
                                          <p:val>
                                            <p:strVal val="ppt_x"/>
                                          </p:val>
                                        </p:tav>
                                        <p:tav tm="100000">
                                          <p:val>
                                            <p:strVal val="0-ppt_w/2"/>
                                          </p:val>
                                        </p:tav>
                                      </p:tavLst>
                                    </p:anim>
                                    <p:anim calcmode="lin" valueType="num">
                                      <p:cBhvr additive="base">
                                        <p:cTn id="186" dur="3000"/>
                                        <p:tgtEl>
                                          <p:spTgt spid="13"/>
                                        </p:tgtEl>
                                        <p:attrNameLst>
                                          <p:attrName>ppt_y</p:attrName>
                                        </p:attrNameLst>
                                      </p:cBhvr>
                                      <p:tavLst>
                                        <p:tav tm="0">
                                          <p:val>
                                            <p:strVal val="ppt_y"/>
                                          </p:val>
                                        </p:tav>
                                        <p:tav tm="100000">
                                          <p:val>
                                            <p:strVal val="ppt_y"/>
                                          </p:val>
                                        </p:tav>
                                      </p:tavLst>
                                    </p:anim>
                                    <p:set>
                                      <p:cBhvr>
                                        <p:cTn id="187" dur="1" fill="hold">
                                          <p:stCondLst>
                                            <p:cond delay="2999"/>
                                          </p:stCondLst>
                                        </p:cTn>
                                        <p:tgtEl>
                                          <p:spTgt spid="13"/>
                                        </p:tgtEl>
                                        <p:attrNameLst>
                                          <p:attrName>style.visibility</p:attrName>
                                        </p:attrNameLst>
                                      </p:cBhvr>
                                      <p:to>
                                        <p:strVal val="hidden"/>
                                      </p:to>
                                    </p:set>
                                  </p:childTnLst>
                                </p:cTn>
                              </p:par>
                              <p:par>
                                <p:cTn id="188" presetID="2" presetClass="exit" presetSubtype="8" fill="hold" grpId="2" nodeType="withEffect">
                                  <p:stCondLst>
                                    <p:cond delay="0"/>
                                  </p:stCondLst>
                                  <p:childTnLst>
                                    <p:anim calcmode="lin" valueType="num">
                                      <p:cBhvr additive="base">
                                        <p:cTn id="189" dur="3000"/>
                                        <p:tgtEl>
                                          <p:spTgt spid="14"/>
                                        </p:tgtEl>
                                        <p:attrNameLst>
                                          <p:attrName>ppt_x</p:attrName>
                                        </p:attrNameLst>
                                      </p:cBhvr>
                                      <p:tavLst>
                                        <p:tav tm="0">
                                          <p:val>
                                            <p:strVal val="ppt_x"/>
                                          </p:val>
                                        </p:tav>
                                        <p:tav tm="100000">
                                          <p:val>
                                            <p:strVal val="0-ppt_w/2"/>
                                          </p:val>
                                        </p:tav>
                                      </p:tavLst>
                                    </p:anim>
                                    <p:anim calcmode="lin" valueType="num">
                                      <p:cBhvr additive="base">
                                        <p:cTn id="190" dur="3000"/>
                                        <p:tgtEl>
                                          <p:spTgt spid="14"/>
                                        </p:tgtEl>
                                        <p:attrNameLst>
                                          <p:attrName>ppt_y</p:attrName>
                                        </p:attrNameLst>
                                      </p:cBhvr>
                                      <p:tavLst>
                                        <p:tav tm="0">
                                          <p:val>
                                            <p:strVal val="ppt_y"/>
                                          </p:val>
                                        </p:tav>
                                        <p:tav tm="100000">
                                          <p:val>
                                            <p:strVal val="ppt_y"/>
                                          </p:val>
                                        </p:tav>
                                      </p:tavLst>
                                    </p:anim>
                                    <p:set>
                                      <p:cBhvr>
                                        <p:cTn id="191" dur="1" fill="hold">
                                          <p:stCondLst>
                                            <p:cond delay="2999"/>
                                          </p:stCondLst>
                                        </p:cTn>
                                        <p:tgtEl>
                                          <p:spTgt spid="14"/>
                                        </p:tgtEl>
                                        <p:attrNameLst>
                                          <p:attrName>style.visibility</p:attrName>
                                        </p:attrNameLst>
                                      </p:cBhvr>
                                      <p:to>
                                        <p:strVal val="hidden"/>
                                      </p:to>
                                    </p:set>
                                  </p:childTnLst>
                                </p:cTn>
                              </p:par>
                              <p:par>
                                <p:cTn id="192" presetID="2" presetClass="exit" presetSubtype="8" fill="hold" grpId="2" nodeType="withEffect">
                                  <p:stCondLst>
                                    <p:cond delay="0"/>
                                  </p:stCondLst>
                                  <p:childTnLst>
                                    <p:anim calcmode="lin" valueType="num">
                                      <p:cBhvr additive="base">
                                        <p:cTn id="193" dur="3000"/>
                                        <p:tgtEl>
                                          <p:spTgt spid="15"/>
                                        </p:tgtEl>
                                        <p:attrNameLst>
                                          <p:attrName>ppt_x</p:attrName>
                                        </p:attrNameLst>
                                      </p:cBhvr>
                                      <p:tavLst>
                                        <p:tav tm="0">
                                          <p:val>
                                            <p:strVal val="ppt_x"/>
                                          </p:val>
                                        </p:tav>
                                        <p:tav tm="100000">
                                          <p:val>
                                            <p:strVal val="0-ppt_w/2"/>
                                          </p:val>
                                        </p:tav>
                                      </p:tavLst>
                                    </p:anim>
                                    <p:anim calcmode="lin" valueType="num">
                                      <p:cBhvr additive="base">
                                        <p:cTn id="194" dur="3000"/>
                                        <p:tgtEl>
                                          <p:spTgt spid="15"/>
                                        </p:tgtEl>
                                        <p:attrNameLst>
                                          <p:attrName>ppt_y</p:attrName>
                                        </p:attrNameLst>
                                      </p:cBhvr>
                                      <p:tavLst>
                                        <p:tav tm="0">
                                          <p:val>
                                            <p:strVal val="ppt_y"/>
                                          </p:val>
                                        </p:tav>
                                        <p:tav tm="100000">
                                          <p:val>
                                            <p:strVal val="ppt_y"/>
                                          </p:val>
                                        </p:tav>
                                      </p:tavLst>
                                    </p:anim>
                                    <p:set>
                                      <p:cBhvr>
                                        <p:cTn id="195" dur="1" fill="hold">
                                          <p:stCondLst>
                                            <p:cond delay="2999"/>
                                          </p:stCondLst>
                                        </p:cTn>
                                        <p:tgtEl>
                                          <p:spTgt spid="15"/>
                                        </p:tgtEl>
                                        <p:attrNameLst>
                                          <p:attrName>style.visibility</p:attrName>
                                        </p:attrNameLst>
                                      </p:cBhvr>
                                      <p:to>
                                        <p:strVal val="hidden"/>
                                      </p:to>
                                    </p:set>
                                  </p:childTnLst>
                                </p:cTn>
                              </p:par>
                              <p:par>
                                <p:cTn id="196" presetID="2" presetClass="exit" presetSubtype="8" fill="hold" grpId="2" nodeType="withEffect">
                                  <p:stCondLst>
                                    <p:cond delay="0"/>
                                  </p:stCondLst>
                                  <p:childTnLst>
                                    <p:anim calcmode="lin" valueType="num">
                                      <p:cBhvr additive="base">
                                        <p:cTn id="197" dur="3000"/>
                                        <p:tgtEl>
                                          <p:spTgt spid="16"/>
                                        </p:tgtEl>
                                        <p:attrNameLst>
                                          <p:attrName>ppt_x</p:attrName>
                                        </p:attrNameLst>
                                      </p:cBhvr>
                                      <p:tavLst>
                                        <p:tav tm="0">
                                          <p:val>
                                            <p:strVal val="ppt_x"/>
                                          </p:val>
                                        </p:tav>
                                        <p:tav tm="100000">
                                          <p:val>
                                            <p:strVal val="0-ppt_w/2"/>
                                          </p:val>
                                        </p:tav>
                                      </p:tavLst>
                                    </p:anim>
                                    <p:anim calcmode="lin" valueType="num">
                                      <p:cBhvr additive="base">
                                        <p:cTn id="198" dur="3000"/>
                                        <p:tgtEl>
                                          <p:spTgt spid="16"/>
                                        </p:tgtEl>
                                        <p:attrNameLst>
                                          <p:attrName>ppt_y</p:attrName>
                                        </p:attrNameLst>
                                      </p:cBhvr>
                                      <p:tavLst>
                                        <p:tav tm="0">
                                          <p:val>
                                            <p:strVal val="ppt_y"/>
                                          </p:val>
                                        </p:tav>
                                        <p:tav tm="100000">
                                          <p:val>
                                            <p:strVal val="ppt_y"/>
                                          </p:val>
                                        </p:tav>
                                      </p:tavLst>
                                    </p:anim>
                                    <p:set>
                                      <p:cBhvr>
                                        <p:cTn id="199" dur="1" fill="hold">
                                          <p:stCondLst>
                                            <p:cond delay="2999"/>
                                          </p:stCondLst>
                                        </p:cTn>
                                        <p:tgtEl>
                                          <p:spTgt spid="16"/>
                                        </p:tgtEl>
                                        <p:attrNameLst>
                                          <p:attrName>style.visibility</p:attrName>
                                        </p:attrNameLst>
                                      </p:cBhvr>
                                      <p:to>
                                        <p:strVal val="hidden"/>
                                      </p:to>
                                    </p:set>
                                  </p:childTnLst>
                                </p:cTn>
                              </p:par>
                              <p:par>
                                <p:cTn id="200" presetID="2" presetClass="exit" presetSubtype="8" fill="hold" grpId="2" nodeType="withEffect">
                                  <p:stCondLst>
                                    <p:cond delay="0"/>
                                  </p:stCondLst>
                                  <p:childTnLst>
                                    <p:anim calcmode="lin" valueType="num">
                                      <p:cBhvr additive="base">
                                        <p:cTn id="201" dur="3000"/>
                                        <p:tgtEl>
                                          <p:spTgt spid="17"/>
                                        </p:tgtEl>
                                        <p:attrNameLst>
                                          <p:attrName>ppt_x</p:attrName>
                                        </p:attrNameLst>
                                      </p:cBhvr>
                                      <p:tavLst>
                                        <p:tav tm="0">
                                          <p:val>
                                            <p:strVal val="ppt_x"/>
                                          </p:val>
                                        </p:tav>
                                        <p:tav tm="100000">
                                          <p:val>
                                            <p:strVal val="0-ppt_w/2"/>
                                          </p:val>
                                        </p:tav>
                                      </p:tavLst>
                                    </p:anim>
                                    <p:anim calcmode="lin" valueType="num">
                                      <p:cBhvr additive="base">
                                        <p:cTn id="202" dur="3000"/>
                                        <p:tgtEl>
                                          <p:spTgt spid="17"/>
                                        </p:tgtEl>
                                        <p:attrNameLst>
                                          <p:attrName>ppt_y</p:attrName>
                                        </p:attrNameLst>
                                      </p:cBhvr>
                                      <p:tavLst>
                                        <p:tav tm="0">
                                          <p:val>
                                            <p:strVal val="ppt_y"/>
                                          </p:val>
                                        </p:tav>
                                        <p:tav tm="100000">
                                          <p:val>
                                            <p:strVal val="ppt_y"/>
                                          </p:val>
                                        </p:tav>
                                      </p:tavLst>
                                    </p:anim>
                                    <p:set>
                                      <p:cBhvr>
                                        <p:cTn id="203" dur="1" fill="hold">
                                          <p:stCondLst>
                                            <p:cond delay="2999"/>
                                          </p:stCondLst>
                                        </p:cTn>
                                        <p:tgtEl>
                                          <p:spTgt spid="17"/>
                                        </p:tgtEl>
                                        <p:attrNameLst>
                                          <p:attrName>style.visibility</p:attrName>
                                        </p:attrNameLst>
                                      </p:cBhvr>
                                      <p:to>
                                        <p:strVal val="hidden"/>
                                      </p:to>
                                    </p:set>
                                  </p:childTnLst>
                                </p:cTn>
                              </p:par>
                              <p:par>
                                <p:cTn id="204" presetID="2" presetClass="exit" presetSubtype="8" fill="hold" grpId="2" nodeType="withEffect">
                                  <p:stCondLst>
                                    <p:cond delay="0"/>
                                  </p:stCondLst>
                                  <p:childTnLst>
                                    <p:anim calcmode="lin" valueType="num">
                                      <p:cBhvr additive="base">
                                        <p:cTn id="205" dur="3000"/>
                                        <p:tgtEl>
                                          <p:spTgt spid="18"/>
                                        </p:tgtEl>
                                        <p:attrNameLst>
                                          <p:attrName>ppt_x</p:attrName>
                                        </p:attrNameLst>
                                      </p:cBhvr>
                                      <p:tavLst>
                                        <p:tav tm="0">
                                          <p:val>
                                            <p:strVal val="ppt_x"/>
                                          </p:val>
                                        </p:tav>
                                        <p:tav tm="100000">
                                          <p:val>
                                            <p:strVal val="0-ppt_w/2"/>
                                          </p:val>
                                        </p:tav>
                                      </p:tavLst>
                                    </p:anim>
                                    <p:anim calcmode="lin" valueType="num">
                                      <p:cBhvr additive="base">
                                        <p:cTn id="206" dur="3000"/>
                                        <p:tgtEl>
                                          <p:spTgt spid="18"/>
                                        </p:tgtEl>
                                        <p:attrNameLst>
                                          <p:attrName>ppt_y</p:attrName>
                                        </p:attrNameLst>
                                      </p:cBhvr>
                                      <p:tavLst>
                                        <p:tav tm="0">
                                          <p:val>
                                            <p:strVal val="ppt_y"/>
                                          </p:val>
                                        </p:tav>
                                        <p:tav tm="100000">
                                          <p:val>
                                            <p:strVal val="ppt_y"/>
                                          </p:val>
                                        </p:tav>
                                      </p:tavLst>
                                    </p:anim>
                                    <p:set>
                                      <p:cBhvr>
                                        <p:cTn id="207" dur="1" fill="hold">
                                          <p:stCondLst>
                                            <p:cond delay="2999"/>
                                          </p:stCondLst>
                                        </p:cTn>
                                        <p:tgtEl>
                                          <p:spTgt spid="18"/>
                                        </p:tgtEl>
                                        <p:attrNameLst>
                                          <p:attrName>style.visibility</p:attrName>
                                        </p:attrNameLst>
                                      </p:cBhvr>
                                      <p:to>
                                        <p:strVal val="hidden"/>
                                      </p:to>
                                    </p:set>
                                  </p:childTnLst>
                                </p:cTn>
                              </p:par>
                              <p:par>
                                <p:cTn id="208" presetID="2" presetClass="exit" presetSubtype="8" fill="hold" grpId="2" nodeType="withEffect">
                                  <p:stCondLst>
                                    <p:cond delay="0"/>
                                  </p:stCondLst>
                                  <p:childTnLst>
                                    <p:anim calcmode="lin" valueType="num">
                                      <p:cBhvr additive="base">
                                        <p:cTn id="209" dur="3000"/>
                                        <p:tgtEl>
                                          <p:spTgt spid="19"/>
                                        </p:tgtEl>
                                        <p:attrNameLst>
                                          <p:attrName>ppt_x</p:attrName>
                                        </p:attrNameLst>
                                      </p:cBhvr>
                                      <p:tavLst>
                                        <p:tav tm="0">
                                          <p:val>
                                            <p:strVal val="ppt_x"/>
                                          </p:val>
                                        </p:tav>
                                        <p:tav tm="100000">
                                          <p:val>
                                            <p:strVal val="0-ppt_w/2"/>
                                          </p:val>
                                        </p:tav>
                                      </p:tavLst>
                                    </p:anim>
                                    <p:anim calcmode="lin" valueType="num">
                                      <p:cBhvr additive="base">
                                        <p:cTn id="210" dur="3000"/>
                                        <p:tgtEl>
                                          <p:spTgt spid="19"/>
                                        </p:tgtEl>
                                        <p:attrNameLst>
                                          <p:attrName>ppt_y</p:attrName>
                                        </p:attrNameLst>
                                      </p:cBhvr>
                                      <p:tavLst>
                                        <p:tav tm="0">
                                          <p:val>
                                            <p:strVal val="ppt_y"/>
                                          </p:val>
                                        </p:tav>
                                        <p:tav tm="100000">
                                          <p:val>
                                            <p:strVal val="ppt_y"/>
                                          </p:val>
                                        </p:tav>
                                      </p:tavLst>
                                    </p:anim>
                                    <p:set>
                                      <p:cBhvr>
                                        <p:cTn id="211" dur="1" fill="hold">
                                          <p:stCondLst>
                                            <p:cond delay="2999"/>
                                          </p:stCondLst>
                                        </p:cTn>
                                        <p:tgtEl>
                                          <p:spTgt spid="19"/>
                                        </p:tgtEl>
                                        <p:attrNameLst>
                                          <p:attrName>style.visibility</p:attrName>
                                        </p:attrNameLst>
                                      </p:cBhvr>
                                      <p:to>
                                        <p:strVal val="hidden"/>
                                      </p:to>
                                    </p:set>
                                  </p:childTnLst>
                                </p:cTn>
                              </p:par>
                              <p:par>
                                <p:cTn id="212" presetID="2" presetClass="exit" presetSubtype="8" fill="hold" grpId="2" nodeType="withEffect">
                                  <p:stCondLst>
                                    <p:cond delay="0"/>
                                  </p:stCondLst>
                                  <p:childTnLst>
                                    <p:anim calcmode="lin" valueType="num">
                                      <p:cBhvr additive="base">
                                        <p:cTn id="213" dur="3000"/>
                                        <p:tgtEl>
                                          <p:spTgt spid="20"/>
                                        </p:tgtEl>
                                        <p:attrNameLst>
                                          <p:attrName>ppt_x</p:attrName>
                                        </p:attrNameLst>
                                      </p:cBhvr>
                                      <p:tavLst>
                                        <p:tav tm="0">
                                          <p:val>
                                            <p:strVal val="ppt_x"/>
                                          </p:val>
                                        </p:tav>
                                        <p:tav tm="100000">
                                          <p:val>
                                            <p:strVal val="0-ppt_w/2"/>
                                          </p:val>
                                        </p:tav>
                                      </p:tavLst>
                                    </p:anim>
                                    <p:anim calcmode="lin" valueType="num">
                                      <p:cBhvr additive="base">
                                        <p:cTn id="214" dur="3000"/>
                                        <p:tgtEl>
                                          <p:spTgt spid="20"/>
                                        </p:tgtEl>
                                        <p:attrNameLst>
                                          <p:attrName>ppt_y</p:attrName>
                                        </p:attrNameLst>
                                      </p:cBhvr>
                                      <p:tavLst>
                                        <p:tav tm="0">
                                          <p:val>
                                            <p:strVal val="ppt_y"/>
                                          </p:val>
                                        </p:tav>
                                        <p:tav tm="100000">
                                          <p:val>
                                            <p:strVal val="ppt_y"/>
                                          </p:val>
                                        </p:tav>
                                      </p:tavLst>
                                    </p:anim>
                                    <p:set>
                                      <p:cBhvr>
                                        <p:cTn id="215" dur="1" fill="hold">
                                          <p:stCondLst>
                                            <p:cond delay="2999"/>
                                          </p:stCondLst>
                                        </p:cTn>
                                        <p:tgtEl>
                                          <p:spTgt spid="20"/>
                                        </p:tgtEl>
                                        <p:attrNameLst>
                                          <p:attrName>style.visibility</p:attrName>
                                        </p:attrNameLst>
                                      </p:cBhvr>
                                      <p:to>
                                        <p:strVal val="hidden"/>
                                      </p:to>
                                    </p:set>
                                  </p:childTnLst>
                                </p:cTn>
                              </p:par>
                              <p:par>
                                <p:cTn id="216" presetID="2" presetClass="exit" presetSubtype="8" fill="hold" grpId="2" nodeType="withEffect">
                                  <p:stCondLst>
                                    <p:cond delay="0"/>
                                  </p:stCondLst>
                                  <p:childTnLst>
                                    <p:anim calcmode="lin" valueType="num">
                                      <p:cBhvr additive="base">
                                        <p:cTn id="217" dur="3000"/>
                                        <p:tgtEl>
                                          <p:spTgt spid="21"/>
                                        </p:tgtEl>
                                        <p:attrNameLst>
                                          <p:attrName>ppt_x</p:attrName>
                                        </p:attrNameLst>
                                      </p:cBhvr>
                                      <p:tavLst>
                                        <p:tav tm="0">
                                          <p:val>
                                            <p:strVal val="ppt_x"/>
                                          </p:val>
                                        </p:tav>
                                        <p:tav tm="100000">
                                          <p:val>
                                            <p:strVal val="0-ppt_w/2"/>
                                          </p:val>
                                        </p:tav>
                                      </p:tavLst>
                                    </p:anim>
                                    <p:anim calcmode="lin" valueType="num">
                                      <p:cBhvr additive="base">
                                        <p:cTn id="218" dur="3000"/>
                                        <p:tgtEl>
                                          <p:spTgt spid="21"/>
                                        </p:tgtEl>
                                        <p:attrNameLst>
                                          <p:attrName>ppt_y</p:attrName>
                                        </p:attrNameLst>
                                      </p:cBhvr>
                                      <p:tavLst>
                                        <p:tav tm="0">
                                          <p:val>
                                            <p:strVal val="ppt_y"/>
                                          </p:val>
                                        </p:tav>
                                        <p:tav tm="100000">
                                          <p:val>
                                            <p:strVal val="ppt_y"/>
                                          </p:val>
                                        </p:tav>
                                      </p:tavLst>
                                    </p:anim>
                                    <p:set>
                                      <p:cBhvr>
                                        <p:cTn id="219" dur="1" fill="hold">
                                          <p:stCondLst>
                                            <p:cond delay="2999"/>
                                          </p:stCondLst>
                                        </p:cTn>
                                        <p:tgtEl>
                                          <p:spTgt spid="21"/>
                                        </p:tgtEl>
                                        <p:attrNameLst>
                                          <p:attrName>style.visibility</p:attrName>
                                        </p:attrNameLst>
                                      </p:cBhvr>
                                      <p:to>
                                        <p:strVal val="hidden"/>
                                      </p:to>
                                    </p:set>
                                  </p:childTnLst>
                                </p:cTn>
                              </p:par>
                              <p:par>
                                <p:cTn id="220" presetID="2" presetClass="exit" presetSubtype="8" fill="hold" grpId="2" nodeType="withEffect">
                                  <p:stCondLst>
                                    <p:cond delay="0"/>
                                  </p:stCondLst>
                                  <p:childTnLst>
                                    <p:anim calcmode="lin" valueType="num">
                                      <p:cBhvr additive="base">
                                        <p:cTn id="221" dur="3000"/>
                                        <p:tgtEl>
                                          <p:spTgt spid="22"/>
                                        </p:tgtEl>
                                        <p:attrNameLst>
                                          <p:attrName>ppt_x</p:attrName>
                                        </p:attrNameLst>
                                      </p:cBhvr>
                                      <p:tavLst>
                                        <p:tav tm="0">
                                          <p:val>
                                            <p:strVal val="ppt_x"/>
                                          </p:val>
                                        </p:tav>
                                        <p:tav tm="100000">
                                          <p:val>
                                            <p:strVal val="0-ppt_w/2"/>
                                          </p:val>
                                        </p:tav>
                                      </p:tavLst>
                                    </p:anim>
                                    <p:anim calcmode="lin" valueType="num">
                                      <p:cBhvr additive="base">
                                        <p:cTn id="222" dur="3000"/>
                                        <p:tgtEl>
                                          <p:spTgt spid="22"/>
                                        </p:tgtEl>
                                        <p:attrNameLst>
                                          <p:attrName>ppt_y</p:attrName>
                                        </p:attrNameLst>
                                      </p:cBhvr>
                                      <p:tavLst>
                                        <p:tav tm="0">
                                          <p:val>
                                            <p:strVal val="ppt_y"/>
                                          </p:val>
                                        </p:tav>
                                        <p:tav tm="100000">
                                          <p:val>
                                            <p:strVal val="ppt_y"/>
                                          </p:val>
                                        </p:tav>
                                      </p:tavLst>
                                    </p:anim>
                                    <p:set>
                                      <p:cBhvr>
                                        <p:cTn id="223" dur="1" fill="hold">
                                          <p:stCondLst>
                                            <p:cond delay="2999"/>
                                          </p:stCondLst>
                                        </p:cTn>
                                        <p:tgtEl>
                                          <p:spTgt spid="22"/>
                                        </p:tgtEl>
                                        <p:attrNameLst>
                                          <p:attrName>style.visibility</p:attrName>
                                        </p:attrNameLst>
                                      </p:cBhvr>
                                      <p:to>
                                        <p:strVal val="hidden"/>
                                      </p:to>
                                    </p:set>
                                  </p:childTnLst>
                                </p:cTn>
                              </p:par>
                              <p:par>
                                <p:cTn id="224" presetID="2" presetClass="entr" presetSubtype="2" fill="hold" nodeType="withEffect">
                                  <p:stCondLst>
                                    <p:cond delay="0"/>
                                  </p:stCondLst>
                                  <p:childTnLst>
                                    <p:set>
                                      <p:cBhvr>
                                        <p:cTn id="225" dur="1" fill="hold">
                                          <p:stCondLst>
                                            <p:cond delay="0"/>
                                          </p:stCondLst>
                                        </p:cTn>
                                        <p:tgtEl>
                                          <p:spTgt spid="4"/>
                                        </p:tgtEl>
                                        <p:attrNameLst>
                                          <p:attrName>style.visibility</p:attrName>
                                        </p:attrNameLst>
                                      </p:cBhvr>
                                      <p:to>
                                        <p:strVal val="visible"/>
                                      </p:to>
                                    </p:set>
                                    <p:anim calcmode="lin" valueType="num">
                                      <p:cBhvr additive="base">
                                        <p:cTn id="226" dur="3000" fill="hold"/>
                                        <p:tgtEl>
                                          <p:spTgt spid="4"/>
                                        </p:tgtEl>
                                        <p:attrNameLst>
                                          <p:attrName>ppt_x</p:attrName>
                                        </p:attrNameLst>
                                      </p:cBhvr>
                                      <p:tavLst>
                                        <p:tav tm="0">
                                          <p:val>
                                            <p:strVal val="1+#ppt_w/2"/>
                                          </p:val>
                                        </p:tav>
                                        <p:tav tm="100000">
                                          <p:val>
                                            <p:strVal val="#ppt_x"/>
                                          </p:val>
                                        </p:tav>
                                      </p:tavLst>
                                    </p:anim>
                                    <p:anim calcmode="lin" valueType="num">
                                      <p:cBhvr additive="base">
                                        <p:cTn id="227"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045859(www.brodyaga.com).jpg"/>
          <p:cNvPicPr>
            <a:picLocks noChangeAspect="1"/>
          </p:cNvPicPr>
          <p:nvPr/>
        </p:nvPicPr>
        <p:blipFill>
          <a:blip r:embed="rId2"/>
          <a:stretch>
            <a:fillRect/>
          </a:stretch>
        </p:blipFill>
        <p:spPr>
          <a:xfrm>
            <a:off x="0" y="6684"/>
            <a:ext cx="9144000" cy="6844632"/>
          </a:xfrm>
          <a:prstGeom prst="rect">
            <a:avLst/>
          </a:prstGeom>
        </p:spPr>
      </p:pic>
      <p:sp>
        <p:nvSpPr>
          <p:cNvPr id="6" name="5 Onda"/>
          <p:cNvSpPr/>
          <p:nvPr/>
        </p:nvSpPr>
        <p:spPr>
          <a:xfrm rot="12467500" flipV="1">
            <a:off x="104409" y="4349631"/>
            <a:ext cx="5103646" cy="1710491"/>
          </a:xfrm>
          <a:prstGeom prst="wave">
            <a:avLst>
              <a:gd name="adj1" fmla="val 20000"/>
              <a:gd name="adj2" fmla="val -10000"/>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9075422" flipH="1" flipV="1">
            <a:off x="4050194" y="4265000"/>
            <a:ext cx="4969224" cy="1791379"/>
          </a:xfrm>
          <a:prstGeom prst="wave">
            <a:avLst>
              <a:gd name="adj1" fmla="val 20000"/>
              <a:gd name="adj2" fmla="val -10000"/>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9827466">
            <a:off x="1382" y="1292927"/>
            <a:ext cx="5310952" cy="1847385"/>
          </a:xfrm>
          <a:prstGeom prst="wave">
            <a:avLst>
              <a:gd name="adj1" fmla="val 20000"/>
              <a:gd name="adj2" fmla="val -10000"/>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954814" flipV="1">
            <a:off x="4042731" y="1338157"/>
            <a:ext cx="5018358" cy="1651793"/>
          </a:xfrm>
          <a:prstGeom prst="wave">
            <a:avLst>
              <a:gd name="adj1" fmla="val 20000"/>
              <a:gd name="adj2" fmla="val -10000"/>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3000" fill="hold"/>
                                        <p:tgtEl>
                                          <p:spTgt spid="8"/>
                                        </p:tgtEl>
                                        <p:attrNameLst>
                                          <p:attrName>ppt_x</p:attrName>
                                        </p:attrNameLst>
                                      </p:cBhvr>
                                      <p:tavLst>
                                        <p:tav tm="0">
                                          <p:val>
                                            <p:strVal val="1+#ppt_w/2"/>
                                          </p:val>
                                        </p:tav>
                                        <p:tav tm="100000">
                                          <p:val>
                                            <p:strVal val="#ppt_x"/>
                                          </p:val>
                                        </p:tav>
                                      </p:tavLst>
                                    </p:anim>
                                    <p:anim calcmode="lin" valueType="num">
                                      <p:cBhvr additive="base">
                                        <p:cTn id="11" dur="3000" fill="hold"/>
                                        <p:tgtEl>
                                          <p:spTgt spid="8"/>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0-#ppt_w/2"/>
                                          </p:val>
                                        </p:tav>
                                        <p:tav tm="100000">
                                          <p:val>
                                            <p:strVal val="#ppt_x"/>
                                          </p:val>
                                        </p:tav>
                                      </p:tavLst>
                                    </p:anim>
                                    <p:anim calcmode="lin" valueType="num">
                                      <p:cBhvr additive="base">
                                        <p:cTn id="15" dur="3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1+#ppt_w/2"/>
                                          </p:val>
                                        </p:tav>
                                        <p:tav tm="100000">
                                          <p:val>
                                            <p:strVal val="#ppt_x"/>
                                          </p:val>
                                        </p:tav>
                                      </p:tavLst>
                                    </p:anim>
                                    <p:anim calcmode="lin" valueType="num">
                                      <p:cBhvr additive="base">
                                        <p:cTn id="19" dur="3000" fill="hold"/>
                                        <p:tgtEl>
                                          <p:spTgt spid="6"/>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0-#ppt_h/2"/>
                                          </p:val>
                                        </p:tav>
                                        <p:tav tm="100000">
                                          <p:val>
                                            <p:strVal val="#ppt_y"/>
                                          </p:val>
                                        </p:tav>
                                      </p:tavLst>
                                    </p:anim>
                                  </p:childTnLst>
                                </p:cTn>
                              </p:par>
                              <p:par>
                                <p:cTn id="24" presetID="19" presetClass="entr" presetSubtype="10" fill="hold" grpId="1"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3000" fill="hold"/>
                                        <p:tgtEl>
                                          <p:spTgt spid="6"/>
                                        </p:tgtEl>
                                        <p:attrNameLst>
                                          <p:attrName>ppt_w</p:attrName>
                                        </p:attrNameLst>
                                      </p:cBhvr>
                                      <p:tavLst>
                                        <p:tav tm="0" fmla="#ppt_w*sin(2.5*pi*$)">
                                          <p:val>
                                            <p:fltVal val="0"/>
                                          </p:val>
                                        </p:tav>
                                        <p:tav tm="100000">
                                          <p:val>
                                            <p:fltVal val="1"/>
                                          </p:val>
                                        </p:tav>
                                      </p:tavLst>
                                    </p:anim>
                                    <p:anim calcmode="lin" valueType="num">
                                      <p:cBhvr>
                                        <p:cTn id="27" dur="3000" fill="hold"/>
                                        <p:tgtEl>
                                          <p:spTgt spid="6"/>
                                        </p:tgtEl>
                                        <p:attrNameLst>
                                          <p:attrName>ppt_h</p:attrName>
                                        </p:attrNameLst>
                                      </p:cBhvr>
                                      <p:tavLst>
                                        <p:tav tm="0">
                                          <p:val>
                                            <p:strVal val="#ppt_h"/>
                                          </p:val>
                                        </p:tav>
                                        <p:tav tm="100000">
                                          <p:val>
                                            <p:strVal val="#ppt_h"/>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3000" fill="hold"/>
                                        <p:tgtEl>
                                          <p:spTgt spid="8"/>
                                        </p:tgtEl>
                                        <p:attrNameLst>
                                          <p:attrName>ppt_w</p:attrName>
                                        </p:attrNameLst>
                                      </p:cBhvr>
                                      <p:tavLst>
                                        <p:tav tm="0" fmla="#ppt_w*sin(2.5*pi*$)">
                                          <p:val>
                                            <p:fltVal val="0"/>
                                          </p:val>
                                        </p:tav>
                                        <p:tav tm="100000">
                                          <p:val>
                                            <p:fltVal val="1"/>
                                          </p:val>
                                        </p:tav>
                                      </p:tavLst>
                                    </p:anim>
                                    <p:anim calcmode="lin" valueType="num">
                                      <p:cBhvr>
                                        <p:cTn id="31" dur="3000" fill="hold"/>
                                        <p:tgtEl>
                                          <p:spTgt spid="8"/>
                                        </p:tgtEl>
                                        <p:attrNameLst>
                                          <p:attrName>ppt_h</p:attrName>
                                        </p:attrNameLst>
                                      </p:cBhvr>
                                      <p:tavLst>
                                        <p:tav tm="0">
                                          <p:val>
                                            <p:strVal val="#ppt_h"/>
                                          </p:val>
                                        </p:tav>
                                        <p:tav tm="100000">
                                          <p:val>
                                            <p:strVal val="#ppt_h"/>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fmla="#ppt_w*sin(2.5*pi*$)">
                                          <p:val>
                                            <p:fltVal val="0"/>
                                          </p:val>
                                        </p:tav>
                                        <p:tav tm="100000">
                                          <p:val>
                                            <p:fltVal val="1"/>
                                          </p:val>
                                        </p:tav>
                                      </p:tavLst>
                                    </p:anim>
                                    <p:anim calcmode="lin" valueType="num">
                                      <p:cBhvr>
                                        <p:cTn id="35" dur="3000" fill="hold"/>
                                        <p:tgtEl>
                                          <p:spTgt spid="7"/>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3000" fill="hold"/>
                                        <p:tgtEl>
                                          <p:spTgt spid="9"/>
                                        </p:tgtEl>
                                        <p:attrNameLst>
                                          <p:attrName>ppt_w</p:attrName>
                                        </p:attrNameLst>
                                      </p:cBhvr>
                                      <p:tavLst>
                                        <p:tav tm="0" fmla="#ppt_w*sin(2.5*pi*$)">
                                          <p:val>
                                            <p:fltVal val="0"/>
                                          </p:val>
                                        </p:tav>
                                        <p:tav tm="100000">
                                          <p:val>
                                            <p:fltVal val="1"/>
                                          </p:val>
                                        </p:tav>
                                      </p:tavLst>
                                    </p:anim>
                                    <p:anim calcmode="lin" valueType="num">
                                      <p:cBhvr>
                                        <p:cTn id="39" dur="3000" fill="hold"/>
                                        <p:tgtEl>
                                          <p:spTgt spid="9"/>
                                        </p:tgtEl>
                                        <p:attrNameLst>
                                          <p:attrName>ppt_h</p:attrName>
                                        </p:attrNameLst>
                                      </p:cBhvr>
                                      <p:tavLst>
                                        <p:tav tm="0">
                                          <p:val>
                                            <p:strVal val="#ppt_h"/>
                                          </p:val>
                                        </p:tav>
                                        <p:tav tm="100000">
                                          <p:val>
                                            <p:strVal val="#ppt_h"/>
                                          </p:val>
                                        </p:tav>
                                      </p:tavLst>
                                    </p:anim>
                                  </p:childTnLst>
                                </p:cTn>
                              </p:par>
                            </p:childTnLst>
                          </p:cTn>
                        </p:par>
                        <p:par>
                          <p:cTn id="40" fill="hold">
                            <p:stCondLst>
                              <p:cond delay="3000"/>
                            </p:stCondLst>
                            <p:childTnLst>
                              <p:par>
                                <p:cTn id="41" presetID="19" presetClass="exit" presetSubtype="10" fill="hold" grpId="2" nodeType="afterEffect">
                                  <p:stCondLst>
                                    <p:cond delay="0"/>
                                  </p:stCondLst>
                                  <p:childTnLst>
                                    <p:anim calcmode="lin" valueType="num">
                                      <p:cBhvr>
                                        <p:cTn id="42" dur="3000"/>
                                        <p:tgtEl>
                                          <p:spTgt spid="6"/>
                                        </p:tgtEl>
                                        <p:attrNameLst>
                                          <p:attrName>ppt_h</p:attrName>
                                        </p:attrNameLst>
                                      </p:cBhvr>
                                      <p:tavLst>
                                        <p:tav tm="0">
                                          <p:val>
                                            <p:strVal val="ppt_h"/>
                                          </p:val>
                                        </p:tav>
                                        <p:tav tm="100000">
                                          <p:val>
                                            <p:strVal val="ppt_h"/>
                                          </p:val>
                                        </p:tav>
                                      </p:tavLst>
                                    </p:anim>
                                    <p:anim calcmode="lin" valueType="num">
                                      <p:cBhvr>
                                        <p:cTn id="43"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 dur="1" fill="hold">
                                          <p:stCondLst>
                                            <p:cond delay="2999"/>
                                          </p:stCondLst>
                                        </p:cTn>
                                        <p:tgtEl>
                                          <p:spTgt spid="6"/>
                                        </p:tgtEl>
                                        <p:attrNameLst>
                                          <p:attrName>style.visibility</p:attrName>
                                        </p:attrNameLst>
                                      </p:cBhvr>
                                      <p:to>
                                        <p:strVal val="hidden"/>
                                      </p:to>
                                    </p:set>
                                  </p:childTnLst>
                                </p:cTn>
                              </p:par>
                              <p:par>
                                <p:cTn id="45" presetID="19" presetClass="exit" presetSubtype="10" fill="hold" grpId="2" nodeType="withEffect">
                                  <p:stCondLst>
                                    <p:cond delay="0"/>
                                  </p:stCondLst>
                                  <p:childTnLst>
                                    <p:anim calcmode="lin" valueType="num">
                                      <p:cBhvr>
                                        <p:cTn id="46" dur="3000"/>
                                        <p:tgtEl>
                                          <p:spTgt spid="8"/>
                                        </p:tgtEl>
                                        <p:attrNameLst>
                                          <p:attrName>ppt_h</p:attrName>
                                        </p:attrNameLst>
                                      </p:cBhvr>
                                      <p:tavLst>
                                        <p:tav tm="0">
                                          <p:val>
                                            <p:strVal val="ppt_h"/>
                                          </p:val>
                                        </p:tav>
                                        <p:tav tm="100000">
                                          <p:val>
                                            <p:strVal val="ppt_h"/>
                                          </p:val>
                                        </p:tav>
                                      </p:tavLst>
                                    </p:anim>
                                    <p:anim calcmode="lin" valueType="num">
                                      <p:cBhvr>
                                        <p:cTn id="47"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8" dur="1" fill="hold">
                                          <p:stCondLst>
                                            <p:cond delay="2999"/>
                                          </p:stCondLst>
                                        </p:cTn>
                                        <p:tgtEl>
                                          <p:spTgt spid="8"/>
                                        </p:tgtEl>
                                        <p:attrNameLst>
                                          <p:attrName>style.visibility</p:attrName>
                                        </p:attrNameLst>
                                      </p:cBhvr>
                                      <p:to>
                                        <p:strVal val="hidden"/>
                                      </p:to>
                                    </p:set>
                                  </p:childTnLst>
                                </p:cTn>
                              </p:par>
                              <p:par>
                                <p:cTn id="49" presetID="19" presetClass="exit" presetSubtype="10" fill="hold" grpId="2" nodeType="withEffect">
                                  <p:stCondLst>
                                    <p:cond delay="0"/>
                                  </p:stCondLst>
                                  <p:childTnLst>
                                    <p:anim calcmode="lin" valueType="num">
                                      <p:cBhvr>
                                        <p:cTn id="50" dur="3000"/>
                                        <p:tgtEl>
                                          <p:spTgt spid="7"/>
                                        </p:tgtEl>
                                        <p:attrNameLst>
                                          <p:attrName>ppt_h</p:attrName>
                                        </p:attrNameLst>
                                      </p:cBhvr>
                                      <p:tavLst>
                                        <p:tav tm="0">
                                          <p:val>
                                            <p:strVal val="ppt_h"/>
                                          </p:val>
                                        </p:tav>
                                        <p:tav tm="100000">
                                          <p:val>
                                            <p:strVal val="ppt_h"/>
                                          </p:val>
                                        </p:tav>
                                      </p:tavLst>
                                    </p:anim>
                                    <p:anim calcmode="lin" valueType="num">
                                      <p:cBhvr>
                                        <p:cTn id="51"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2" dur="1" fill="hold">
                                          <p:stCondLst>
                                            <p:cond delay="2999"/>
                                          </p:stCondLst>
                                        </p:cTn>
                                        <p:tgtEl>
                                          <p:spTgt spid="7"/>
                                        </p:tgtEl>
                                        <p:attrNameLst>
                                          <p:attrName>style.visibility</p:attrName>
                                        </p:attrNameLst>
                                      </p:cBhvr>
                                      <p:to>
                                        <p:strVal val="hidden"/>
                                      </p:to>
                                    </p:set>
                                  </p:childTnLst>
                                </p:cTn>
                              </p:par>
                              <p:par>
                                <p:cTn id="53" presetID="19" presetClass="exit" presetSubtype="10" fill="hold" grpId="2" nodeType="withEffect">
                                  <p:stCondLst>
                                    <p:cond delay="0"/>
                                  </p:stCondLst>
                                  <p:childTnLst>
                                    <p:anim calcmode="lin" valueType="num">
                                      <p:cBhvr>
                                        <p:cTn id="54" dur="3000"/>
                                        <p:tgtEl>
                                          <p:spTgt spid="9"/>
                                        </p:tgtEl>
                                        <p:attrNameLst>
                                          <p:attrName>ppt_h</p:attrName>
                                        </p:attrNameLst>
                                      </p:cBhvr>
                                      <p:tavLst>
                                        <p:tav tm="0">
                                          <p:val>
                                            <p:strVal val="ppt_h"/>
                                          </p:val>
                                        </p:tav>
                                        <p:tav tm="100000">
                                          <p:val>
                                            <p:strVal val="ppt_h"/>
                                          </p:val>
                                        </p:tav>
                                      </p:tavLst>
                                    </p:anim>
                                    <p:anim calcmode="lin" valueType="num">
                                      <p:cBhvr>
                                        <p:cTn id="55"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6" dur="1" fill="hold">
                                          <p:stCondLst>
                                            <p:cond delay="2999"/>
                                          </p:stCondLst>
                                        </p:cTn>
                                        <p:tgtEl>
                                          <p:spTgt spid="9"/>
                                        </p:tgtEl>
                                        <p:attrNameLst>
                                          <p:attrName>style.visibility</p:attrName>
                                        </p:attrNameLst>
                                      </p:cBhvr>
                                      <p:to>
                                        <p:strVal val="hidden"/>
                                      </p:to>
                                    </p:set>
                                  </p:childTnLst>
                                </p:cTn>
                              </p:par>
                              <p:par>
                                <p:cTn id="57" presetID="2" presetClass="exit" presetSubtype="3" fill="hold" grpId="3" nodeType="with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1+ppt_w/2"/>
                                          </p:val>
                                        </p:tav>
                                      </p:tavLst>
                                    </p:anim>
                                    <p:anim calcmode="lin" valueType="num">
                                      <p:cBhvr additive="base">
                                        <p:cTn id="59" dur="3000"/>
                                        <p:tgtEl>
                                          <p:spTgt spid="6"/>
                                        </p:tgtEl>
                                        <p:attrNameLst>
                                          <p:attrName>ppt_y</p:attrName>
                                        </p:attrNameLst>
                                      </p:cBhvr>
                                      <p:tavLst>
                                        <p:tav tm="0">
                                          <p:val>
                                            <p:strVal val="ppt_y"/>
                                          </p:val>
                                        </p:tav>
                                        <p:tav tm="100000">
                                          <p:val>
                                            <p:strVal val="0-ppt_h/2"/>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6" fill="hold" grpId="3"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1+ppt_w/2"/>
                                          </p:val>
                                        </p:tav>
                                      </p:tavLst>
                                    </p:anim>
                                    <p:anim calcmode="lin" valueType="num">
                                      <p:cBhvr additive="base">
                                        <p:cTn id="63" dur="3000"/>
                                        <p:tgtEl>
                                          <p:spTgt spid="8"/>
                                        </p:tgtEl>
                                        <p:attrNameLst>
                                          <p:attrName>ppt_y</p:attrName>
                                        </p:attrNameLst>
                                      </p:cBhvr>
                                      <p:tavLst>
                                        <p:tav tm="0">
                                          <p:val>
                                            <p:strVal val="ppt_y"/>
                                          </p:val>
                                        </p:tav>
                                        <p:tav tm="100000">
                                          <p:val>
                                            <p:strVal val="1+ppt_h/2"/>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9" fill="hold" grpId="3"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0-ppt_w/2"/>
                                          </p:val>
                                        </p:tav>
                                      </p:tavLst>
                                    </p:anim>
                                    <p:anim calcmode="lin" valueType="num">
                                      <p:cBhvr additive="base">
                                        <p:cTn id="67" dur="3000"/>
                                        <p:tgtEl>
                                          <p:spTgt spid="7"/>
                                        </p:tgtEl>
                                        <p:attrNameLst>
                                          <p:attrName>ppt_y</p:attrName>
                                        </p:attrNameLst>
                                      </p:cBhvr>
                                      <p:tavLst>
                                        <p:tav tm="0">
                                          <p:val>
                                            <p:strVal val="ppt_y"/>
                                          </p:val>
                                        </p:tav>
                                        <p:tav tm="100000">
                                          <p:val>
                                            <p:strVal val="0-ppt_h/2"/>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12" fill="hold" grpId="3" nodeType="withEffect">
                                  <p:stCondLst>
                                    <p:cond delay="0"/>
                                  </p:stCondLst>
                                  <p:childTnLst>
                                    <p:anim calcmode="lin" valueType="num">
                                      <p:cBhvr additive="base">
                                        <p:cTn id="70" dur="3000"/>
                                        <p:tgtEl>
                                          <p:spTgt spid="9"/>
                                        </p:tgtEl>
                                        <p:attrNameLst>
                                          <p:attrName>ppt_x</p:attrName>
                                        </p:attrNameLst>
                                      </p:cBhvr>
                                      <p:tavLst>
                                        <p:tav tm="0">
                                          <p:val>
                                            <p:strVal val="ppt_x"/>
                                          </p:val>
                                        </p:tav>
                                        <p:tav tm="100000">
                                          <p:val>
                                            <p:strVal val="0-ppt_w/2"/>
                                          </p:val>
                                        </p:tav>
                                      </p:tavLst>
                                    </p:anim>
                                    <p:anim calcmode="lin" valueType="num">
                                      <p:cBhvr additive="base">
                                        <p:cTn id="71" dur="3000"/>
                                        <p:tgtEl>
                                          <p:spTgt spid="9"/>
                                        </p:tgtEl>
                                        <p:attrNameLst>
                                          <p:attrName>ppt_y</p:attrName>
                                        </p:attrNameLst>
                                      </p:cBhvr>
                                      <p:tavLst>
                                        <p:tav tm="0">
                                          <p:val>
                                            <p:strVal val="ppt_y"/>
                                          </p:val>
                                        </p:tav>
                                        <p:tav tm="100000">
                                          <p:val>
                                            <p:strVal val="1+ppt_h/2"/>
                                          </p:val>
                                        </p:tav>
                                      </p:tavLst>
                                    </p:anim>
                                    <p:set>
                                      <p:cBhvr>
                                        <p:cTn id="72" dur="1" fill="hold">
                                          <p:stCondLst>
                                            <p:cond delay="2999"/>
                                          </p:stCondLst>
                                        </p:cTn>
                                        <p:tgtEl>
                                          <p:spTgt spid="9"/>
                                        </p:tgtEl>
                                        <p:attrNameLst>
                                          <p:attrName>style.visibility</p:attrName>
                                        </p:attrNameLst>
                                      </p:cBhvr>
                                      <p:to>
                                        <p:strVal val="hidden"/>
                                      </p:to>
                                    </p:set>
                                  </p:childTnLst>
                                </p:cTn>
                              </p:par>
                              <p:par>
                                <p:cTn id="73" presetID="23" presetClass="entr" presetSubtype="27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 calcmode="lin" valueType="num">
                                      <p:cBhvr>
                                        <p:cTn id="75" dur="3000" fill="hold"/>
                                        <p:tgtEl>
                                          <p:spTgt spid="4"/>
                                        </p:tgtEl>
                                        <p:attrNameLst>
                                          <p:attrName>ppt_w</p:attrName>
                                        </p:attrNameLst>
                                      </p:cBhvr>
                                      <p:tavLst>
                                        <p:tav tm="0">
                                          <p:val>
                                            <p:strVal val="2/3*#ppt_w"/>
                                          </p:val>
                                        </p:tav>
                                        <p:tav tm="100000">
                                          <p:val>
                                            <p:strVal val="#ppt_w"/>
                                          </p:val>
                                        </p:tav>
                                      </p:tavLst>
                                    </p:anim>
                                    <p:anim calcmode="lin" valueType="num">
                                      <p:cBhvr>
                                        <p:cTn id="76" dur="3000" fill="hold"/>
                                        <p:tgtEl>
                                          <p:spTgt spid="4"/>
                                        </p:tgtEl>
                                        <p:attrNameLst>
                                          <p:attrName>ppt_h</p:attrName>
                                        </p:attrNameLst>
                                      </p:cBhvr>
                                      <p:tavLst>
                                        <p:tav tm="0">
                                          <p:val>
                                            <p:strVal val="2/3*#ppt_h"/>
                                          </p:val>
                                        </p:tav>
                                        <p:tav tm="100000">
                                          <p:val>
                                            <p:strVal val="#ppt_h"/>
                                          </p:val>
                                        </p:tav>
                                      </p:tavLst>
                                    </p:anim>
                                  </p:childTnLst>
                                </p:cTn>
                              </p:par>
                              <p:par>
                                <p:cTn id="77" presetID="8" presetClass="entr" presetSubtype="32"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Effect transition="in" filter="diamond(out)">
                                      <p:cBhvr>
                                        <p:cTn id="7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045857(www.brodyaga.com).jpg"/>
          <p:cNvPicPr>
            <a:picLocks noChangeAspect="1"/>
          </p:cNvPicPr>
          <p:nvPr/>
        </p:nvPicPr>
        <p:blipFill>
          <a:blip r:embed="rId2"/>
          <a:stretch>
            <a:fillRect/>
          </a:stretch>
        </p:blipFill>
        <p:spPr>
          <a:xfrm>
            <a:off x="0" y="13342"/>
            <a:ext cx="9144000" cy="6831315"/>
          </a:xfrm>
          <a:prstGeom prst="rect">
            <a:avLst/>
          </a:prstGeom>
        </p:spPr>
      </p:pic>
      <p:sp>
        <p:nvSpPr>
          <p:cNvPr id="5" name="4 Flecha curvada hacia arriba"/>
          <p:cNvSpPr/>
          <p:nvPr/>
        </p:nvSpPr>
        <p:spPr>
          <a:xfrm>
            <a:off x="1643042" y="3429000"/>
            <a:ext cx="6072230" cy="2857520"/>
          </a:xfrm>
          <a:prstGeom prst="curvedUpArrow">
            <a:avLst>
              <a:gd name="adj1" fmla="val 55749"/>
              <a:gd name="adj2" fmla="val 57783"/>
              <a:gd name="adj3" fmla="val 0"/>
            </a:avLst>
          </a:prstGeom>
          <a:solidFill>
            <a:srgbClr val="C00000"/>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lecha curvada hacia abajo"/>
          <p:cNvSpPr/>
          <p:nvPr/>
        </p:nvSpPr>
        <p:spPr>
          <a:xfrm>
            <a:off x="1643042" y="571480"/>
            <a:ext cx="6000792" cy="2857496"/>
          </a:xfrm>
          <a:prstGeom prst="curvedDownArrow">
            <a:avLst>
              <a:gd name="adj1" fmla="val 56202"/>
              <a:gd name="adj2" fmla="val 53160"/>
              <a:gd name="adj3" fmla="val 0"/>
            </a:avLst>
          </a:prstGeom>
          <a:solidFill>
            <a:srgbClr val="C00000"/>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 presetClass="entr" presetSubtype="4" fill="hold" grpId="1"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8" presetClass="emph" presetSubtype="0" fill="hold" grpId="0" nodeType="withEffect">
                                  <p:stCondLst>
                                    <p:cond delay="0"/>
                                  </p:stCondLst>
                                  <p:childTnLst>
                                    <p:animRot by="21600000">
                                      <p:cBhvr>
                                        <p:cTn id="13" dur="3000" fill="hold"/>
                                        <p:tgtEl>
                                          <p:spTgt spid="5"/>
                                        </p:tgtEl>
                                        <p:attrNameLst>
                                          <p:attrName>r</p:attrName>
                                        </p:attrNameLst>
                                      </p:cBhvr>
                                    </p:animRot>
                                  </p:childTnLst>
                                </p:cTn>
                              </p:par>
                              <p:par>
                                <p:cTn id="14" presetID="2" presetClass="entr" presetSubtype="1" fill="hold" grpId="1"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3000" fill="hold"/>
                                        <p:tgtEl>
                                          <p:spTgt spid="5"/>
                                        </p:tgtEl>
                                        <p:attrNameLst>
                                          <p:attrName>ppt_x</p:attrName>
                                        </p:attrNameLst>
                                      </p:cBhvr>
                                      <p:tavLst>
                                        <p:tav tm="0">
                                          <p:val>
                                            <p:strVal val="#ppt_x"/>
                                          </p:val>
                                        </p:tav>
                                        <p:tav tm="100000">
                                          <p:val>
                                            <p:strVal val="#ppt_x"/>
                                          </p:val>
                                        </p:tav>
                                      </p:tavLst>
                                    </p:anim>
                                    <p:anim calcmode="lin" valueType="num">
                                      <p:cBhvr additive="base">
                                        <p:cTn id="17" dur="3000" fill="hold"/>
                                        <p:tgtEl>
                                          <p:spTgt spid="5"/>
                                        </p:tgtEl>
                                        <p:attrNameLst>
                                          <p:attrName>ppt_y</p:attrName>
                                        </p:attrNameLst>
                                      </p:cBhvr>
                                      <p:tavLst>
                                        <p:tav tm="0">
                                          <p:val>
                                            <p:strVal val="0-#ppt_h/2"/>
                                          </p:val>
                                        </p:tav>
                                        <p:tav tm="100000">
                                          <p:val>
                                            <p:strVal val="#ppt_y"/>
                                          </p:val>
                                        </p:tav>
                                      </p:tavLst>
                                    </p:anim>
                                  </p:childTnLst>
                                </p:cTn>
                              </p:par>
                              <p:par>
                                <p:cTn id="18" presetID="8" presetClass="emph" presetSubtype="0" fill="hold" grpId="0" nodeType="withEffect">
                                  <p:stCondLst>
                                    <p:cond delay="0"/>
                                  </p:stCondLst>
                                  <p:childTnLst>
                                    <p:animRot by="21600000">
                                      <p:cBhvr>
                                        <p:cTn id="19" dur="3000" fill="hold"/>
                                        <p:tgtEl>
                                          <p:spTgt spid="6"/>
                                        </p:tgtEl>
                                        <p:attrNameLst>
                                          <p:attrName>r</p:attrName>
                                        </p:attrNameLst>
                                      </p:cBhvr>
                                    </p:animRot>
                                  </p:childTnLst>
                                </p:cTn>
                              </p:par>
                            </p:childTnLst>
                          </p:cTn>
                        </p:par>
                        <p:par>
                          <p:cTn id="20" fill="hold">
                            <p:stCondLst>
                              <p:cond delay="3000"/>
                            </p:stCondLst>
                            <p:childTnLst>
                              <p:par>
                                <p:cTn id="21" presetID="2" presetClass="exit" presetSubtype="4" fill="hold" grpId="2" nodeType="afterEffect">
                                  <p:stCondLst>
                                    <p:cond delay="0"/>
                                  </p:stCondLst>
                                  <p:childTnLst>
                                    <p:anim calcmode="lin" valueType="num">
                                      <p:cBhvr additive="base">
                                        <p:cTn id="22" dur="3000"/>
                                        <p:tgtEl>
                                          <p:spTgt spid="6"/>
                                        </p:tgtEl>
                                        <p:attrNameLst>
                                          <p:attrName>ppt_x</p:attrName>
                                        </p:attrNameLst>
                                      </p:cBhvr>
                                      <p:tavLst>
                                        <p:tav tm="0">
                                          <p:val>
                                            <p:strVal val="ppt_x"/>
                                          </p:val>
                                        </p:tav>
                                        <p:tav tm="100000">
                                          <p:val>
                                            <p:strVal val="ppt_x"/>
                                          </p:val>
                                        </p:tav>
                                      </p:tavLst>
                                    </p:anim>
                                    <p:anim calcmode="lin" valueType="num">
                                      <p:cBhvr additive="base">
                                        <p:cTn id="23" dur="3000"/>
                                        <p:tgtEl>
                                          <p:spTgt spid="6"/>
                                        </p:tgtEl>
                                        <p:attrNameLst>
                                          <p:attrName>ppt_y</p:attrName>
                                        </p:attrNameLst>
                                      </p:cBhvr>
                                      <p:tavLst>
                                        <p:tav tm="0">
                                          <p:val>
                                            <p:strVal val="ppt_y"/>
                                          </p:val>
                                        </p:tav>
                                        <p:tav tm="100000">
                                          <p:val>
                                            <p:strVal val="1+ppt_h/2"/>
                                          </p:val>
                                        </p:tav>
                                      </p:tavLst>
                                    </p:anim>
                                    <p:set>
                                      <p:cBhvr>
                                        <p:cTn id="24" dur="1" fill="hold">
                                          <p:stCondLst>
                                            <p:cond delay="2999"/>
                                          </p:stCondLst>
                                        </p:cTn>
                                        <p:tgtEl>
                                          <p:spTgt spid="6"/>
                                        </p:tgtEl>
                                        <p:attrNameLst>
                                          <p:attrName>style.visibility</p:attrName>
                                        </p:attrNameLst>
                                      </p:cBhvr>
                                      <p:to>
                                        <p:strVal val="hidden"/>
                                      </p:to>
                                    </p:set>
                                  </p:childTnLst>
                                </p:cTn>
                              </p:par>
                              <p:par>
                                <p:cTn id="25" presetID="2" presetClass="exit" presetSubtype="1" fill="hold" grpId="2" nodeType="withEffect">
                                  <p:stCondLst>
                                    <p:cond delay="0"/>
                                  </p:stCondLst>
                                  <p:childTnLst>
                                    <p:anim calcmode="lin" valueType="num">
                                      <p:cBhvr additive="base">
                                        <p:cTn id="26" dur="3000"/>
                                        <p:tgtEl>
                                          <p:spTgt spid="5"/>
                                        </p:tgtEl>
                                        <p:attrNameLst>
                                          <p:attrName>ppt_x</p:attrName>
                                        </p:attrNameLst>
                                      </p:cBhvr>
                                      <p:tavLst>
                                        <p:tav tm="0">
                                          <p:val>
                                            <p:strVal val="ppt_x"/>
                                          </p:val>
                                        </p:tav>
                                        <p:tav tm="100000">
                                          <p:val>
                                            <p:strVal val="ppt_x"/>
                                          </p:val>
                                        </p:tav>
                                      </p:tavLst>
                                    </p:anim>
                                    <p:anim calcmode="lin" valueType="num">
                                      <p:cBhvr additive="base">
                                        <p:cTn id="27" dur="3000"/>
                                        <p:tgtEl>
                                          <p:spTgt spid="5"/>
                                        </p:tgtEl>
                                        <p:attrNameLst>
                                          <p:attrName>ppt_y</p:attrName>
                                        </p:attrNameLst>
                                      </p:cBhvr>
                                      <p:tavLst>
                                        <p:tav tm="0">
                                          <p:val>
                                            <p:strVal val="ppt_y"/>
                                          </p:val>
                                        </p:tav>
                                        <p:tav tm="100000">
                                          <p:val>
                                            <p:strVal val="0-ppt_h/2"/>
                                          </p:val>
                                        </p:tav>
                                      </p:tavLst>
                                    </p:anim>
                                    <p:set>
                                      <p:cBhvr>
                                        <p:cTn id="28" dur="1" fill="hold">
                                          <p:stCondLst>
                                            <p:cond delay="2999"/>
                                          </p:stCondLst>
                                        </p:cTn>
                                        <p:tgtEl>
                                          <p:spTgt spid="5"/>
                                        </p:tgtEl>
                                        <p:attrNameLst>
                                          <p:attrName>style.visibility</p:attrName>
                                        </p:attrNameLst>
                                      </p:cBhvr>
                                      <p:to>
                                        <p:strVal val="hidden"/>
                                      </p:to>
                                    </p:set>
                                  </p:childTnLst>
                                </p:cTn>
                              </p:par>
                              <p:par>
                                <p:cTn id="29" presetID="23" presetClass="entr" presetSubtype="288"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ppt_w</p:attrName>
                                        </p:attrNameLst>
                                      </p:cBhvr>
                                      <p:tavLst>
                                        <p:tav tm="0">
                                          <p:val>
                                            <p:strVal val="4/3*#ppt_w"/>
                                          </p:val>
                                        </p:tav>
                                        <p:tav tm="100000">
                                          <p:val>
                                            <p:strVal val="#ppt_w"/>
                                          </p:val>
                                        </p:tav>
                                      </p:tavLst>
                                    </p:anim>
                                    <p:anim calcmode="lin" valueType="num">
                                      <p:cBhvr>
                                        <p:cTn id="32" dur="3000" fill="hold"/>
                                        <p:tgtEl>
                                          <p:spTgt spid="4"/>
                                        </p:tgtEl>
                                        <p:attrNameLst>
                                          <p:attrName>ppt_h</p:attrName>
                                        </p:attrNameLst>
                                      </p:cBhvr>
                                      <p:tavLst>
                                        <p:tav tm="0">
                                          <p:val>
                                            <p:strVal val="4/3*#ppt_h"/>
                                          </p:val>
                                        </p:tav>
                                        <p:tav tm="100000">
                                          <p:val>
                                            <p:strVal val="#ppt_h"/>
                                          </p:val>
                                        </p:tav>
                                      </p:tavLst>
                                    </p:anim>
                                  </p:childTnLst>
                                </p:cTn>
                              </p:par>
                              <p:par>
                                <p:cTn id="33" presetID="16" presetClass="entr" presetSubtype="4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barn(outHorizontal)">
                                      <p:cBhvr>
                                        <p:cTn id="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201976(www.brodyaga.com).jpg"/>
          <p:cNvPicPr>
            <a:picLocks noChangeAspect="1"/>
          </p:cNvPicPr>
          <p:nvPr/>
        </p:nvPicPr>
        <p:blipFill>
          <a:blip r:embed="rId2"/>
          <a:stretch>
            <a:fillRect/>
          </a:stretch>
        </p:blipFill>
        <p:spPr>
          <a:xfrm>
            <a:off x="0" y="6684"/>
            <a:ext cx="9144000" cy="6844632"/>
          </a:xfrm>
          <a:prstGeom prst="rect">
            <a:avLst/>
          </a:prstGeom>
        </p:spPr>
      </p:pic>
      <p:sp>
        <p:nvSpPr>
          <p:cNvPr id="5" name="4 Lágrima"/>
          <p:cNvSpPr/>
          <p:nvPr/>
        </p:nvSpPr>
        <p:spPr>
          <a:xfrm>
            <a:off x="2786084" y="0"/>
            <a:ext cx="1285884" cy="1285860"/>
          </a:xfrm>
          <a:prstGeom prst="teardrop">
            <a:avLst/>
          </a:prstGeom>
          <a:gradFill flip="none" rotWithShape="1">
            <a:gsLst>
              <a:gs pos="6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463699">
            <a:off x="4762245" y="47390"/>
            <a:ext cx="1285884" cy="1285860"/>
          </a:xfrm>
          <a:prstGeom prst="teardrop">
            <a:avLst/>
          </a:prstGeom>
          <a:gradFill flip="none" rotWithShape="1">
            <a:gsLst>
              <a:gs pos="6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2286018" y="642918"/>
            <a:ext cx="1285884" cy="1285860"/>
          </a:xfrm>
          <a:prstGeom prst="teardrop">
            <a:avLst/>
          </a:prstGeom>
          <a:gradFill flip="none" rotWithShape="1">
            <a:gsLst>
              <a:gs pos="6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463699">
            <a:off x="5262311" y="690307"/>
            <a:ext cx="1285884" cy="1285860"/>
          </a:xfrm>
          <a:prstGeom prst="teardrop">
            <a:avLst/>
          </a:prstGeom>
          <a:gradFill flip="none" rotWithShape="1">
            <a:gsLst>
              <a:gs pos="6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a:off x="1857390" y="1214422"/>
            <a:ext cx="1285884" cy="1285860"/>
          </a:xfrm>
          <a:prstGeom prst="teardrop">
            <a:avLst/>
          </a:prstGeom>
          <a:gradFill flip="none" rotWithShape="1">
            <a:gsLst>
              <a:gs pos="6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463699">
            <a:off x="5690940" y="1190373"/>
            <a:ext cx="1285884" cy="1285860"/>
          </a:xfrm>
          <a:prstGeom prst="teardrop">
            <a:avLst/>
          </a:prstGeom>
          <a:gradFill flip="none" rotWithShape="1">
            <a:gsLst>
              <a:gs pos="6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a:off x="1500200" y="1785926"/>
            <a:ext cx="1285884" cy="1285860"/>
          </a:xfrm>
          <a:prstGeom prst="teardrop">
            <a:avLst/>
          </a:prstGeom>
          <a:gradFill flip="none" rotWithShape="1">
            <a:gsLst>
              <a:gs pos="6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463699">
            <a:off x="6191005" y="1833317"/>
            <a:ext cx="1285884" cy="1285860"/>
          </a:xfrm>
          <a:prstGeom prst="teardrop">
            <a:avLst/>
          </a:prstGeom>
          <a:gradFill flip="none" rotWithShape="1">
            <a:gsLst>
              <a:gs pos="6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a:off x="1000134" y="2428868"/>
            <a:ext cx="1285884" cy="1285860"/>
          </a:xfrm>
          <a:prstGeom prst="teardrop">
            <a:avLst/>
          </a:prstGeom>
          <a:gradFill flip="none" rotWithShape="1">
            <a:gsLst>
              <a:gs pos="6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6463699">
            <a:off x="6833946" y="2476257"/>
            <a:ext cx="1285884" cy="1285860"/>
          </a:xfrm>
          <a:prstGeom prst="teardrop">
            <a:avLst/>
          </a:prstGeom>
          <a:gradFill flip="none" rotWithShape="1">
            <a:gsLst>
              <a:gs pos="6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a:off x="428628" y="3071811"/>
            <a:ext cx="1285884" cy="1285860"/>
          </a:xfrm>
          <a:prstGeom prst="teardrop">
            <a:avLst/>
          </a:prstGeom>
          <a:gradFill flip="none" rotWithShape="1">
            <a:gsLst>
              <a:gs pos="6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6463699">
            <a:off x="7262574" y="2976325"/>
            <a:ext cx="1285884" cy="1285860"/>
          </a:xfrm>
          <a:prstGeom prst="teardrop">
            <a:avLst/>
          </a:prstGeom>
          <a:gradFill flip="none" rotWithShape="1">
            <a:gsLst>
              <a:gs pos="6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a:off x="0" y="3714753"/>
            <a:ext cx="1285884" cy="1285860"/>
          </a:xfrm>
          <a:prstGeom prst="teardrop">
            <a:avLst/>
          </a:prstGeom>
          <a:gradFill flip="none" rotWithShape="1">
            <a:gsLst>
              <a:gs pos="6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6463699">
            <a:off x="7810749" y="3619267"/>
            <a:ext cx="1285884" cy="1285860"/>
          </a:xfrm>
          <a:prstGeom prst="teardrop">
            <a:avLst/>
          </a:prstGeom>
          <a:gradFill flip="none" rotWithShape="1">
            <a:gsLst>
              <a:gs pos="6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0-#ppt_w/2"/>
                                          </p:val>
                                        </p:tav>
                                        <p:tav tm="100000">
                                          <p:val>
                                            <p:strVal val="#ppt_x"/>
                                          </p:val>
                                        </p:tav>
                                      </p:tavLst>
                                    </p:anim>
                                    <p:anim calcmode="lin" valueType="num">
                                      <p:cBhvr additive="base">
                                        <p:cTn id="35" dur="30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1+#ppt_w/2"/>
                                          </p:val>
                                        </p:tav>
                                        <p:tav tm="100000">
                                          <p:val>
                                            <p:strVal val="#ppt_x"/>
                                          </p:val>
                                        </p:tav>
                                      </p:tavLst>
                                    </p:anim>
                                    <p:anim calcmode="lin" valueType="num">
                                      <p:cBhvr additive="base">
                                        <p:cTn id="39" dur="3000" fill="hold"/>
                                        <p:tgtEl>
                                          <p:spTgt spid="6"/>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1+#ppt_w/2"/>
                                          </p:val>
                                        </p:tav>
                                        <p:tav tm="100000">
                                          <p:val>
                                            <p:strVal val="#ppt_x"/>
                                          </p:val>
                                        </p:tav>
                                      </p:tavLst>
                                    </p:anim>
                                    <p:anim calcmode="lin" valueType="num">
                                      <p:cBhvr additive="base">
                                        <p:cTn id="43" dur="3000" fill="hold"/>
                                        <p:tgtEl>
                                          <p:spTgt spid="8"/>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1+#ppt_w/2"/>
                                          </p:val>
                                        </p:tav>
                                        <p:tav tm="100000">
                                          <p:val>
                                            <p:strVal val="#ppt_x"/>
                                          </p:val>
                                        </p:tav>
                                      </p:tavLst>
                                    </p:anim>
                                    <p:anim calcmode="lin" valueType="num">
                                      <p:cBhvr additive="base">
                                        <p:cTn id="47" dur="3000" fill="hold"/>
                                        <p:tgtEl>
                                          <p:spTgt spid="10"/>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1+#ppt_w/2"/>
                                          </p:val>
                                        </p:tav>
                                        <p:tav tm="100000">
                                          <p:val>
                                            <p:strVal val="#ppt_x"/>
                                          </p:val>
                                        </p:tav>
                                      </p:tavLst>
                                    </p:anim>
                                    <p:anim calcmode="lin" valueType="num">
                                      <p:cBhvr additive="base">
                                        <p:cTn id="51" dur="3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1+#ppt_w/2"/>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1+#ppt_w/2"/>
                                          </p:val>
                                        </p:tav>
                                        <p:tav tm="100000">
                                          <p:val>
                                            <p:strVal val="#ppt_x"/>
                                          </p:val>
                                        </p:tav>
                                      </p:tavLst>
                                    </p:anim>
                                    <p:anim calcmode="lin" valueType="num">
                                      <p:cBhvr additive="base">
                                        <p:cTn id="59" dur="3000" fill="hold"/>
                                        <p:tgtEl>
                                          <p:spTgt spid="16"/>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8" presetClass="emph" presetSubtype="0" fill="hold" grpId="1" nodeType="withEffect">
                                  <p:stCondLst>
                                    <p:cond delay="0"/>
                                  </p:stCondLst>
                                  <p:childTnLst>
                                    <p:animRot by="21600000">
                                      <p:cBhvr>
                                        <p:cTn id="65" dur="3000" fill="hold"/>
                                        <p:tgtEl>
                                          <p:spTgt spid="5"/>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7"/>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1"/>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3"/>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5"/>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7"/>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6"/>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8"/>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0"/>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2"/>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4"/>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6"/>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8"/>
                                        </p:tgtEl>
                                        <p:attrNameLst>
                                          <p:attrName>r</p:attrName>
                                        </p:attrNameLst>
                                      </p:cBhvr>
                                    </p:animRot>
                                  </p:childTnLst>
                                </p:cTn>
                              </p:par>
                            </p:childTnLst>
                          </p:cTn>
                        </p:par>
                        <p:par>
                          <p:cTn id="92" fill="hold">
                            <p:stCondLst>
                              <p:cond delay="3000"/>
                            </p:stCondLst>
                            <p:childTnLst>
                              <p:par>
                                <p:cTn id="93" presetID="2" presetClass="exit" presetSubtype="12" fill="hold" grpId="3" nodeType="after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0-ppt_w/2"/>
                                          </p:val>
                                        </p:tav>
                                      </p:tavLst>
                                    </p:anim>
                                    <p:anim calcmode="lin" valueType="num">
                                      <p:cBhvr additive="base">
                                        <p:cTn id="95" dur="3000"/>
                                        <p:tgtEl>
                                          <p:spTgt spid="5"/>
                                        </p:tgtEl>
                                        <p:attrNameLst>
                                          <p:attrName>ppt_y</p:attrName>
                                        </p:attrNameLst>
                                      </p:cBhvr>
                                      <p:tavLst>
                                        <p:tav tm="0">
                                          <p:val>
                                            <p:strVal val="ppt_y"/>
                                          </p:val>
                                        </p:tav>
                                        <p:tav tm="100000">
                                          <p:val>
                                            <p:strVal val="1+ppt_h/2"/>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12" fill="hold" grpId="3" nodeType="withEffect">
                                  <p:stCondLst>
                                    <p:cond delay="0"/>
                                  </p:stCondLst>
                                  <p:childTnLst>
                                    <p:anim calcmode="lin" valueType="num">
                                      <p:cBhvr additive="base">
                                        <p:cTn id="98" dur="3000"/>
                                        <p:tgtEl>
                                          <p:spTgt spid="7"/>
                                        </p:tgtEl>
                                        <p:attrNameLst>
                                          <p:attrName>ppt_x</p:attrName>
                                        </p:attrNameLst>
                                      </p:cBhvr>
                                      <p:tavLst>
                                        <p:tav tm="0">
                                          <p:val>
                                            <p:strVal val="ppt_x"/>
                                          </p:val>
                                        </p:tav>
                                        <p:tav tm="100000">
                                          <p:val>
                                            <p:strVal val="0-ppt_w/2"/>
                                          </p:val>
                                        </p:tav>
                                      </p:tavLst>
                                    </p:anim>
                                    <p:anim calcmode="lin" valueType="num">
                                      <p:cBhvr additive="base">
                                        <p:cTn id="99" dur="3000"/>
                                        <p:tgtEl>
                                          <p:spTgt spid="7"/>
                                        </p:tgtEl>
                                        <p:attrNameLst>
                                          <p:attrName>ppt_y</p:attrName>
                                        </p:attrNameLst>
                                      </p:cBhvr>
                                      <p:tavLst>
                                        <p:tav tm="0">
                                          <p:val>
                                            <p:strVal val="ppt_y"/>
                                          </p:val>
                                        </p:tav>
                                        <p:tav tm="100000">
                                          <p:val>
                                            <p:strVal val="1+ppt_h/2"/>
                                          </p:val>
                                        </p:tav>
                                      </p:tavLst>
                                    </p:anim>
                                    <p:set>
                                      <p:cBhvr>
                                        <p:cTn id="100" dur="1" fill="hold">
                                          <p:stCondLst>
                                            <p:cond delay="2999"/>
                                          </p:stCondLst>
                                        </p:cTn>
                                        <p:tgtEl>
                                          <p:spTgt spid="7"/>
                                        </p:tgtEl>
                                        <p:attrNameLst>
                                          <p:attrName>style.visibility</p:attrName>
                                        </p:attrNameLst>
                                      </p:cBhvr>
                                      <p:to>
                                        <p:strVal val="hidden"/>
                                      </p:to>
                                    </p:set>
                                  </p:childTnLst>
                                </p:cTn>
                              </p:par>
                              <p:par>
                                <p:cTn id="101" presetID="2" presetClass="exit" presetSubtype="12" fill="hold" grpId="3" nodeType="withEffect">
                                  <p:stCondLst>
                                    <p:cond delay="0"/>
                                  </p:stCondLst>
                                  <p:childTnLst>
                                    <p:anim calcmode="lin" valueType="num">
                                      <p:cBhvr additive="base">
                                        <p:cTn id="102" dur="3000"/>
                                        <p:tgtEl>
                                          <p:spTgt spid="9"/>
                                        </p:tgtEl>
                                        <p:attrNameLst>
                                          <p:attrName>ppt_x</p:attrName>
                                        </p:attrNameLst>
                                      </p:cBhvr>
                                      <p:tavLst>
                                        <p:tav tm="0">
                                          <p:val>
                                            <p:strVal val="ppt_x"/>
                                          </p:val>
                                        </p:tav>
                                        <p:tav tm="100000">
                                          <p:val>
                                            <p:strVal val="0-ppt_w/2"/>
                                          </p:val>
                                        </p:tav>
                                      </p:tavLst>
                                    </p:anim>
                                    <p:anim calcmode="lin" valueType="num">
                                      <p:cBhvr additive="base">
                                        <p:cTn id="103" dur="3000"/>
                                        <p:tgtEl>
                                          <p:spTgt spid="9"/>
                                        </p:tgtEl>
                                        <p:attrNameLst>
                                          <p:attrName>ppt_y</p:attrName>
                                        </p:attrNameLst>
                                      </p:cBhvr>
                                      <p:tavLst>
                                        <p:tav tm="0">
                                          <p:val>
                                            <p:strVal val="ppt_y"/>
                                          </p:val>
                                        </p:tav>
                                        <p:tav tm="100000">
                                          <p:val>
                                            <p:strVal val="1+ppt_h/2"/>
                                          </p:val>
                                        </p:tav>
                                      </p:tavLst>
                                    </p:anim>
                                    <p:set>
                                      <p:cBhvr>
                                        <p:cTn id="104" dur="1" fill="hold">
                                          <p:stCondLst>
                                            <p:cond delay="2999"/>
                                          </p:stCondLst>
                                        </p:cTn>
                                        <p:tgtEl>
                                          <p:spTgt spid="9"/>
                                        </p:tgtEl>
                                        <p:attrNameLst>
                                          <p:attrName>style.visibility</p:attrName>
                                        </p:attrNameLst>
                                      </p:cBhvr>
                                      <p:to>
                                        <p:strVal val="hidden"/>
                                      </p:to>
                                    </p:set>
                                  </p:childTnLst>
                                </p:cTn>
                              </p:par>
                              <p:par>
                                <p:cTn id="105" presetID="2" presetClass="exit" presetSubtype="12" fill="hold" grpId="3" nodeType="withEffect">
                                  <p:stCondLst>
                                    <p:cond delay="0"/>
                                  </p:stCondLst>
                                  <p:childTnLst>
                                    <p:anim calcmode="lin" valueType="num">
                                      <p:cBhvr additive="base">
                                        <p:cTn id="106" dur="3000"/>
                                        <p:tgtEl>
                                          <p:spTgt spid="11"/>
                                        </p:tgtEl>
                                        <p:attrNameLst>
                                          <p:attrName>ppt_x</p:attrName>
                                        </p:attrNameLst>
                                      </p:cBhvr>
                                      <p:tavLst>
                                        <p:tav tm="0">
                                          <p:val>
                                            <p:strVal val="ppt_x"/>
                                          </p:val>
                                        </p:tav>
                                        <p:tav tm="100000">
                                          <p:val>
                                            <p:strVal val="0-ppt_w/2"/>
                                          </p:val>
                                        </p:tav>
                                      </p:tavLst>
                                    </p:anim>
                                    <p:anim calcmode="lin" valueType="num">
                                      <p:cBhvr additive="base">
                                        <p:cTn id="107" dur="3000"/>
                                        <p:tgtEl>
                                          <p:spTgt spid="11"/>
                                        </p:tgtEl>
                                        <p:attrNameLst>
                                          <p:attrName>ppt_y</p:attrName>
                                        </p:attrNameLst>
                                      </p:cBhvr>
                                      <p:tavLst>
                                        <p:tav tm="0">
                                          <p:val>
                                            <p:strVal val="ppt_y"/>
                                          </p:val>
                                        </p:tav>
                                        <p:tav tm="100000">
                                          <p:val>
                                            <p:strVal val="1+ppt_h/2"/>
                                          </p:val>
                                        </p:tav>
                                      </p:tavLst>
                                    </p:anim>
                                    <p:set>
                                      <p:cBhvr>
                                        <p:cTn id="108" dur="1" fill="hold">
                                          <p:stCondLst>
                                            <p:cond delay="2999"/>
                                          </p:stCondLst>
                                        </p:cTn>
                                        <p:tgtEl>
                                          <p:spTgt spid="11"/>
                                        </p:tgtEl>
                                        <p:attrNameLst>
                                          <p:attrName>style.visibility</p:attrName>
                                        </p:attrNameLst>
                                      </p:cBhvr>
                                      <p:to>
                                        <p:strVal val="hidden"/>
                                      </p:to>
                                    </p:set>
                                  </p:childTnLst>
                                </p:cTn>
                              </p:par>
                              <p:par>
                                <p:cTn id="109" presetID="2" presetClass="exit" presetSubtype="12" fill="hold" grpId="3" nodeType="withEffect">
                                  <p:stCondLst>
                                    <p:cond delay="0"/>
                                  </p:stCondLst>
                                  <p:childTnLst>
                                    <p:anim calcmode="lin" valueType="num">
                                      <p:cBhvr additive="base">
                                        <p:cTn id="110" dur="3000"/>
                                        <p:tgtEl>
                                          <p:spTgt spid="13"/>
                                        </p:tgtEl>
                                        <p:attrNameLst>
                                          <p:attrName>ppt_x</p:attrName>
                                        </p:attrNameLst>
                                      </p:cBhvr>
                                      <p:tavLst>
                                        <p:tav tm="0">
                                          <p:val>
                                            <p:strVal val="ppt_x"/>
                                          </p:val>
                                        </p:tav>
                                        <p:tav tm="100000">
                                          <p:val>
                                            <p:strVal val="0-ppt_w/2"/>
                                          </p:val>
                                        </p:tav>
                                      </p:tavLst>
                                    </p:anim>
                                    <p:anim calcmode="lin" valueType="num">
                                      <p:cBhvr additive="base">
                                        <p:cTn id="111" dur="3000"/>
                                        <p:tgtEl>
                                          <p:spTgt spid="13"/>
                                        </p:tgtEl>
                                        <p:attrNameLst>
                                          <p:attrName>ppt_y</p:attrName>
                                        </p:attrNameLst>
                                      </p:cBhvr>
                                      <p:tavLst>
                                        <p:tav tm="0">
                                          <p:val>
                                            <p:strVal val="ppt_y"/>
                                          </p:val>
                                        </p:tav>
                                        <p:tav tm="100000">
                                          <p:val>
                                            <p:strVal val="1+ppt_h/2"/>
                                          </p:val>
                                        </p:tav>
                                      </p:tavLst>
                                    </p:anim>
                                    <p:set>
                                      <p:cBhvr>
                                        <p:cTn id="112" dur="1" fill="hold">
                                          <p:stCondLst>
                                            <p:cond delay="2999"/>
                                          </p:stCondLst>
                                        </p:cTn>
                                        <p:tgtEl>
                                          <p:spTgt spid="13"/>
                                        </p:tgtEl>
                                        <p:attrNameLst>
                                          <p:attrName>style.visibility</p:attrName>
                                        </p:attrNameLst>
                                      </p:cBhvr>
                                      <p:to>
                                        <p:strVal val="hidden"/>
                                      </p:to>
                                    </p:set>
                                  </p:childTnLst>
                                </p:cTn>
                              </p:par>
                              <p:par>
                                <p:cTn id="113" presetID="2" presetClass="exit" presetSubtype="12" fill="hold" grpId="3" nodeType="withEffect">
                                  <p:stCondLst>
                                    <p:cond delay="0"/>
                                  </p:stCondLst>
                                  <p:childTnLst>
                                    <p:anim calcmode="lin" valueType="num">
                                      <p:cBhvr additive="base">
                                        <p:cTn id="114" dur="3000"/>
                                        <p:tgtEl>
                                          <p:spTgt spid="15"/>
                                        </p:tgtEl>
                                        <p:attrNameLst>
                                          <p:attrName>ppt_x</p:attrName>
                                        </p:attrNameLst>
                                      </p:cBhvr>
                                      <p:tavLst>
                                        <p:tav tm="0">
                                          <p:val>
                                            <p:strVal val="ppt_x"/>
                                          </p:val>
                                        </p:tav>
                                        <p:tav tm="100000">
                                          <p:val>
                                            <p:strVal val="0-ppt_w/2"/>
                                          </p:val>
                                        </p:tav>
                                      </p:tavLst>
                                    </p:anim>
                                    <p:anim calcmode="lin" valueType="num">
                                      <p:cBhvr additive="base">
                                        <p:cTn id="115" dur="3000"/>
                                        <p:tgtEl>
                                          <p:spTgt spid="15"/>
                                        </p:tgtEl>
                                        <p:attrNameLst>
                                          <p:attrName>ppt_y</p:attrName>
                                        </p:attrNameLst>
                                      </p:cBhvr>
                                      <p:tavLst>
                                        <p:tav tm="0">
                                          <p:val>
                                            <p:strVal val="ppt_y"/>
                                          </p:val>
                                        </p:tav>
                                        <p:tav tm="100000">
                                          <p:val>
                                            <p:strVal val="1+ppt_h/2"/>
                                          </p:val>
                                        </p:tav>
                                      </p:tavLst>
                                    </p:anim>
                                    <p:set>
                                      <p:cBhvr>
                                        <p:cTn id="116" dur="1" fill="hold">
                                          <p:stCondLst>
                                            <p:cond delay="2999"/>
                                          </p:stCondLst>
                                        </p:cTn>
                                        <p:tgtEl>
                                          <p:spTgt spid="15"/>
                                        </p:tgtEl>
                                        <p:attrNameLst>
                                          <p:attrName>style.visibility</p:attrName>
                                        </p:attrNameLst>
                                      </p:cBhvr>
                                      <p:to>
                                        <p:strVal val="hidden"/>
                                      </p:to>
                                    </p:set>
                                  </p:childTnLst>
                                </p:cTn>
                              </p:par>
                              <p:par>
                                <p:cTn id="117" presetID="2" presetClass="exit" presetSubtype="12" fill="hold" grpId="3" nodeType="withEffect">
                                  <p:stCondLst>
                                    <p:cond delay="0"/>
                                  </p:stCondLst>
                                  <p:childTnLst>
                                    <p:anim calcmode="lin" valueType="num">
                                      <p:cBhvr additive="base">
                                        <p:cTn id="118" dur="3000"/>
                                        <p:tgtEl>
                                          <p:spTgt spid="17"/>
                                        </p:tgtEl>
                                        <p:attrNameLst>
                                          <p:attrName>ppt_x</p:attrName>
                                        </p:attrNameLst>
                                      </p:cBhvr>
                                      <p:tavLst>
                                        <p:tav tm="0">
                                          <p:val>
                                            <p:strVal val="ppt_x"/>
                                          </p:val>
                                        </p:tav>
                                        <p:tav tm="100000">
                                          <p:val>
                                            <p:strVal val="0-ppt_w/2"/>
                                          </p:val>
                                        </p:tav>
                                      </p:tavLst>
                                    </p:anim>
                                    <p:anim calcmode="lin" valueType="num">
                                      <p:cBhvr additive="base">
                                        <p:cTn id="119" dur="3000"/>
                                        <p:tgtEl>
                                          <p:spTgt spid="17"/>
                                        </p:tgtEl>
                                        <p:attrNameLst>
                                          <p:attrName>ppt_y</p:attrName>
                                        </p:attrNameLst>
                                      </p:cBhvr>
                                      <p:tavLst>
                                        <p:tav tm="0">
                                          <p:val>
                                            <p:strVal val="ppt_y"/>
                                          </p:val>
                                        </p:tav>
                                        <p:tav tm="100000">
                                          <p:val>
                                            <p:strVal val="1+ppt_h/2"/>
                                          </p:val>
                                        </p:tav>
                                      </p:tavLst>
                                    </p:anim>
                                    <p:set>
                                      <p:cBhvr>
                                        <p:cTn id="120" dur="1" fill="hold">
                                          <p:stCondLst>
                                            <p:cond delay="2999"/>
                                          </p:stCondLst>
                                        </p:cTn>
                                        <p:tgtEl>
                                          <p:spTgt spid="17"/>
                                        </p:tgtEl>
                                        <p:attrNameLst>
                                          <p:attrName>style.visibility</p:attrName>
                                        </p:attrNameLst>
                                      </p:cBhvr>
                                      <p:to>
                                        <p:strVal val="hidden"/>
                                      </p:to>
                                    </p:set>
                                  </p:childTnLst>
                                </p:cTn>
                              </p:par>
                              <p:par>
                                <p:cTn id="121" presetID="2" presetClass="exit" presetSubtype="6" fill="hold" grpId="3" nodeType="with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1+ppt_w/2"/>
                                          </p:val>
                                        </p:tav>
                                      </p:tavLst>
                                    </p:anim>
                                    <p:anim calcmode="lin" valueType="num">
                                      <p:cBhvr additive="base">
                                        <p:cTn id="123" dur="3000"/>
                                        <p:tgtEl>
                                          <p:spTgt spid="6"/>
                                        </p:tgtEl>
                                        <p:attrNameLst>
                                          <p:attrName>ppt_y</p:attrName>
                                        </p:attrNameLst>
                                      </p:cBhvr>
                                      <p:tavLst>
                                        <p:tav tm="0">
                                          <p:val>
                                            <p:strVal val="ppt_y"/>
                                          </p:val>
                                        </p:tav>
                                        <p:tav tm="100000">
                                          <p:val>
                                            <p:strVal val="1+ppt_h/2"/>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6" fill="hold" grpId="3"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1+ppt_w/2"/>
                                          </p:val>
                                        </p:tav>
                                      </p:tavLst>
                                    </p:anim>
                                    <p:anim calcmode="lin" valueType="num">
                                      <p:cBhvr additive="base">
                                        <p:cTn id="127" dur="3000"/>
                                        <p:tgtEl>
                                          <p:spTgt spid="8"/>
                                        </p:tgtEl>
                                        <p:attrNameLst>
                                          <p:attrName>ppt_y</p:attrName>
                                        </p:attrNameLst>
                                      </p:cBhvr>
                                      <p:tavLst>
                                        <p:tav tm="0">
                                          <p:val>
                                            <p:strVal val="ppt_y"/>
                                          </p:val>
                                        </p:tav>
                                        <p:tav tm="100000">
                                          <p:val>
                                            <p:strVal val="1+ppt_h/2"/>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6" fill="hold" grpId="3"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1+ppt_w/2"/>
                                          </p:val>
                                        </p:tav>
                                      </p:tavLst>
                                    </p:anim>
                                    <p:anim calcmode="lin" valueType="num">
                                      <p:cBhvr additive="base">
                                        <p:cTn id="131" dur="3000"/>
                                        <p:tgtEl>
                                          <p:spTgt spid="10"/>
                                        </p:tgtEl>
                                        <p:attrNameLst>
                                          <p:attrName>ppt_y</p:attrName>
                                        </p:attrNameLst>
                                      </p:cBhvr>
                                      <p:tavLst>
                                        <p:tav tm="0">
                                          <p:val>
                                            <p:strVal val="ppt_y"/>
                                          </p:val>
                                        </p:tav>
                                        <p:tav tm="100000">
                                          <p:val>
                                            <p:strVal val="1+ppt_h/2"/>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6" fill="hold" grpId="3"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1+ppt_w/2"/>
                                          </p:val>
                                        </p:tav>
                                      </p:tavLst>
                                    </p:anim>
                                    <p:anim calcmode="lin" valueType="num">
                                      <p:cBhvr additive="base">
                                        <p:cTn id="135" dur="3000"/>
                                        <p:tgtEl>
                                          <p:spTgt spid="12"/>
                                        </p:tgtEl>
                                        <p:attrNameLst>
                                          <p:attrName>ppt_y</p:attrName>
                                        </p:attrNameLst>
                                      </p:cBhvr>
                                      <p:tavLst>
                                        <p:tav tm="0">
                                          <p:val>
                                            <p:strVal val="ppt_y"/>
                                          </p:val>
                                        </p:tav>
                                        <p:tav tm="100000">
                                          <p:val>
                                            <p:strVal val="1+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6" fill="hold" grpId="3" nodeType="withEffect">
                                  <p:stCondLst>
                                    <p:cond delay="0"/>
                                  </p:stCondLst>
                                  <p:childTnLst>
                                    <p:anim calcmode="lin" valueType="num">
                                      <p:cBhvr additive="base">
                                        <p:cTn id="138" dur="3000"/>
                                        <p:tgtEl>
                                          <p:spTgt spid="14"/>
                                        </p:tgtEl>
                                        <p:attrNameLst>
                                          <p:attrName>ppt_x</p:attrName>
                                        </p:attrNameLst>
                                      </p:cBhvr>
                                      <p:tavLst>
                                        <p:tav tm="0">
                                          <p:val>
                                            <p:strVal val="ppt_x"/>
                                          </p:val>
                                        </p:tav>
                                        <p:tav tm="100000">
                                          <p:val>
                                            <p:strVal val="1+ppt_w/2"/>
                                          </p:val>
                                        </p:tav>
                                      </p:tavLst>
                                    </p:anim>
                                    <p:anim calcmode="lin" valueType="num">
                                      <p:cBhvr additive="base">
                                        <p:cTn id="139" dur="3000"/>
                                        <p:tgtEl>
                                          <p:spTgt spid="14"/>
                                        </p:tgtEl>
                                        <p:attrNameLst>
                                          <p:attrName>ppt_y</p:attrName>
                                        </p:attrNameLst>
                                      </p:cBhvr>
                                      <p:tavLst>
                                        <p:tav tm="0">
                                          <p:val>
                                            <p:strVal val="ppt_y"/>
                                          </p:val>
                                        </p:tav>
                                        <p:tav tm="100000">
                                          <p:val>
                                            <p:strVal val="1+ppt_h/2"/>
                                          </p:val>
                                        </p:tav>
                                      </p:tavLst>
                                    </p:anim>
                                    <p:set>
                                      <p:cBhvr>
                                        <p:cTn id="140" dur="1" fill="hold">
                                          <p:stCondLst>
                                            <p:cond delay="2999"/>
                                          </p:stCondLst>
                                        </p:cTn>
                                        <p:tgtEl>
                                          <p:spTgt spid="14"/>
                                        </p:tgtEl>
                                        <p:attrNameLst>
                                          <p:attrName>style.visibility</p:attrName>
                                        </p:attrNameLst>
                                      </p:cBhvr>
                                      <p:to>
                                        <p:strVal val="hidden"/>
                                      </p:to>
                                    </p:set>
                                  </p:childTnLst>
                                </p:cTn>
                              </p:par>
                              <p:par>
                                <p:cTn id="141" presetID="2" presetClass="exit" presetSubtype="6" fill="hold" grpId="3" nodeType="withEffect">
                                  <p:stCondLst>
                                    <p:cond delay="0"/>
                                  </p:stCondLst>
                                  <p:childTnLst>
                                    <p:anim calcmode="lin" valueType="num">
                                      <p:cBhvr additive="base">
                                        <p:cTn id="142" dur="3000"/>
                                        <p:tgtEl>
                                          <p:spTgt spid="16"/>
                                        </p:tgtEl>
                                        <p:attrNameLst>
                                          <p:attrName>ppt_x</p:attrName>
                                        </p:attrNameLst>
                                      </p:cBhvr>
                                      <p:tavLst>
                                        <p:tav tm="0">
                                          <p:val>
                                            <p:strVal val="ppt_x"/>
                                          </p:val>
                                        </p:tav>
                                        <p:tav tm="100000">
                                          <p:val>
                                            <p:strVal val="1+ppt_w/2"/>
                                          </p:val>
                                        </p:tav>
                                      </p:tavLst>
                                    </p:anim>
                                    <p:anim calcmode="lin" valueType="num">
                                      <p:cBhvr additive="base">
                                        <p:cTn id="143" dur="3000"/>
                                        <p:tgtEl>
                                          <p:spTgt spid="16"/>
                                        </p:tgtEl>
                                        <p:attrNameLst>
                                          <p:attrName>ppt_y</p:attrName>
                                        </p:attrNameLst>
                                      </p:cBhvr>
                                      <p:tavLst>
                                        <p:tav tm="0">
                                          <p:val>
                                            <p:strVal val="ppt_y"/>
                                          </p:val>
                                        </p:tav>
                                        <p:tav tm="100000">
                                          <p:val>
                                            <p:strVal val="1+ppt_h/2"/>
                                          </p:val>
                                        </p:tav>
                                      </p:tavLst>
                                    </p:anim>
                                    <p:set>
                                      <p:cBhvr>
                                        <p:cTn id="144" dur="1" fill="hold">
                                          <p:stCondLst>
                                            <p:cond delay="2999"/>
                                          </p:stCondLst>
                                        </p:cTn>
                                        <p:tgtEl>
                                          <p:spTgt spid="16"/>
                                        </p:tgtEl>
                                        <p:attrNameLst>
                                          <p:attrName>style.visibility</p:attrName>
                                        </p:attrNameLst>
                                      </p:cBhvr>
                                      <p:to>
                                        <p:strVal val="hidden"/>
                                      </p:to>
                                    </p:set>
                                  </p:childTnLst>
                                </p:cTn>
                              </p:par>
                              <p:par>
                                <p:cTn id="145" presetID="2" presetClass="exit" presetSubtype="6" fill="hold" grpId="3"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1+ppt_w/2"/>
                                          </p:val>
                                        </p:tav>
                                      </p:tavLst>
                                    </p:anim>
                                    <p:anim calcmode="lin" valueType="num">
                                      <p:cBhvr additive="base">
                                        <p:cTn id="147" dur="3000"/>
                                        <p:tgtEl>
                                          <p:spTgt spid="18"/>
                                        </p:tgtEl>
                                        <p:attrNameLst>
                                          <p:attrName>ppt_y</p:attrName>
                                        </p:attrNameLst>
                                      </p:cBhvr>
                                      <p:tavLst>
                                        <p:tav tm="0">
                                          <p:val>
                                            <p:strVal val="ppt_y"/>
                                          </p:val>
                                        </p:tav>
                                        <p:tav tm="100000">
                                          <p:val>
                                            <p:strVal val="1+ppt_h/2"/>
                                          </p:val>
                                        </p:tav>
                                      </p:tavLst>
                                    </p:anim>
                                    <p:set>
                                      <p:cBhvr>
                                        <p:cTn id="148" dur="1" fill="hold">
                                          <p:stCondLst>
                                            <p:cond delay="2999"/>
                                          </p:stCondLst>
                                        </p:cTn>
                                        <p:tgtEl>
                                          <p:spTgt spid="18"/>
                                        </p:tgtEl>
                                        <p:attrNameLst>
                                          <p:attrName>style.visibility</p:attrName>
                                        </p:attrNameLst>
                                      </p:cBhvr>
                                      <p:to>
                                        <p:strVal val="hidden"/>
                                      </p:to>
                                    </p:set>
                                  </p:childTnLst>
                                </p:cTn>
                              </p:par>
                              <p:par>
                                <p:cTn id="149" presetID="23" presetClass="entr" presetSubtype="272"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p:cTn id="151" dur="3000" fill="hold"/>
                                        <p:tgtEl>
                                          <p:spTgt spid="4"/>
                                        </p:tgtEl>
                                        <p:attrNameLst>
                                          <p:attrName>ppt_w</p:attrName>
                                        </p:attrNameLst>
                                      </p:cBhvr>
                                      <p:tavLst>
                                        <p:tav tm="0">
                                          <p:val>
                                            <p:strVal val="2/3*#ppt_w"/>
                                          </p:val>
                                        </p:tav>
                                        <p:tav tm="100000">
                                          <p:val>
                                            <p:strVal val="#ppt_w"/>
                                          </p:val>
                                        </p:tav>
                                      </p:tavLst>
                                    </p:anim>
                                    <p:anim calcmode="lin" valueType="num">
                                      <p:cBhvr>
                                        <p:cTn id="152" dur="3000" fill="hold"/>
                                        <p:tgtEl>
                                          <p:spTgt spid="4"/>
                                        </p:tgtEl>
                                        <p:attrNameLst>
                                          <p:attrName>ppt_h</p:attrName>
                                        </p:attrNameLst>
                                      </p:cBhvr>
                                      <p:tavLst>
                                        <p:tav tm="0">
                                          <p:val>
                                            <p:strVal val="2/3*#ppt_h"/>
                                          </p:val>
                                        </p:tav>
                                        <p:tav tm="100000">
                                          <p:val>
                                            <p:strVal val="#ppt_h"/>
                                          </p:val>
                                        </p:tav>
                                      </p:tavLst>
                                    </p:anim>
                                  </p:childTnLst>
                                </p:cTn>
                              </p:par>
                              <p:par>
                                <p:cTn id="153" presetID="16" presetClass="entr" presetSubtype="37"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Vertical)">
                                      <p:cBhvr>
                                        <p:cTn id="1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3" animBg="1"/>
      <p:bldP spid="6" grpId="0" animBg="1"/>
      <p:bldP spid="6" grpId="1" animBg="1"/>
      <p:bldP spid="6" grpId="3" animBg="1"/>
      <p:bldP spid="7" grpId="0" animBg="1"/>
      <p:bldP spid="7" grpId="1" animBg="1"/>
      <p:bldP spid="7" grpId="3" animBg="1"/>
      <p:bldP spid="8" grpId="0" animBg="1"/>
      <p:bldP spid="8" grpId="1" animBg="1"/>
      <p:bldP spid="8" grpId="3" animBg="1"/>
      <p:bldP spid="9" grpId="0" animBg="1"/>
      <p:bldP spid="9" grpId="1" animBg="1"/>
      <p:bldP spid="9" grpId="3" animBg="1"/>
      <p:bldP spid="10" grpId="0" animBg="1"/>
      <p:bldP spid="10" grpId="1" animBg="1"/>
      <p:bldP spid="10" grpId="3" animBg="1"/>
      <p:bldP spid="11" grpId="0" animBg="1"/>
      <p:bldP spid="11" grpId="1" animBg="1"/>
      <p:bldP spid="11" grpId="3" animBg="1"/>
      <p:bldP spid="12" grpId="0" animBg="1"/>
      <p:bldP spid="12" grpId="1" animBg="1"/>
      <p:bldP spid="12" grpId="3" animBg="1"/>
      <p:bldP spid="13" grpId="0" animBg="1"/>
      <p:bldP spid="13" grpId="1" animBg="1"/>
      <p:bldP spid="13" grpId="3" animBg="1"/>
      <p:bldP spid="14" grpId="0" animBg="1"/>
      <p:bldP spid="14" grpId="1" animBg="1"/>
      <p:bldP spid="14" grpId="3" animBg="1"/>
      <p:bldP spid="15" grpId="0" animBg="1"/>
      <p:bldP spid="15" grpId="1" animBg="1"/>
      <p:bldP spid="15" grpId="3" animBg="1"/>
      <p:bldP spid="16" grpId="0" animBg="1"/>
      <p:bldP spid="16" grpId="1" animBg="1"/>
      <p:bldP spid="16" grpId="3" animBg="1"/>
      <p:bldP spid="17" grpId="0" animBg="1"/>
      <p:bldP spid="17" grpId="1" animBg="1"/>
      <p:bldP spid="17" grpId="3" animBg="1"/>
      <p:bldP spid="18" grpId="0" animBg="1"/>
      <p:bldP spid="18" grpId="1" animBg="1"/>
      <p:bldP spid="18" grpId="3" animBg="1"/>
      <p:bldP spid="1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045622(www.brodyaga.com).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a:off x="6500826" y="1500174"/>
            <a:ext cx="2643174" cy="3500462"/>
          </a:xfrm>
          <a:prstGeom prst="moon">
            <a:avLst>
              <a:gd name="adj" fmla="val 3031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1428736"/>
            <a:ext cx="2500298" cy="3500462"/>
          </a:xfrm>
          <a:prstGeom prst="moon">
            <a:avLst>
              <a:gd name="adj" fmla="val 32345"/>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928662" y="1428736"/>
            <a:ext cx="2500298" cy="3500462"/>
          </a:xfrm>
          <a:prstGeom prst="moon">
            <a:avLst>
              <a:gd name="adj" fmla="val 32975"/>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5500694" y="1500174"/>
            <a:ext cx="2643174" cy="3500462"/>
          </a:xfrm>
          <a:prstGeom prst="moon">
            <a:avLst>
              <a:gd name="adj" fmla="val 30913"/>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2000232" y="1357298"/>
            <a:ext cx="2500298" cy="3500462"/>
          </a:xfrm>
          <a:prstGeom prst="moon">
            <a:avLst>
              <a:gd name="adj" fmla="val 3486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4500562" y="1500174"/>
            <a:ext cx="2643174" cy="3500462"/>
          </a:xfrm>
          <a:prstGeom prst="moon">
            <a:avLst>
              <a:gd name="adj" fmla="val 34492"/>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3000" fill="hold"/>
                                        <p:tgtEl>
                                          <p:spTgt spid="5"/>
                                        </p:tgtEl>
                                        <p:attrNameLst>
                                          <p:attrName>ppt_w</p:attrName>
                                        </p:attrNameLst>
                                      </p:cBhvr>
                                      <p:tavLst>
                                        <p:tav tm="0" fmla="#ppt_w*sin(2.5*pi*$)">
                                          <p:val>
                                            <p:fltVal val="0"/>
                                          </p:val>
                                        </p:tav>
                                        <p:tav tm="100000">
                                          <p:val>
                                            <p:fltVal val="1"/>
                                          </p:val>
                                        </p:tav>
                                      </p:tavLst>
                                    </p:anim>
                                    <p:anim calcmode="lin" valueType="num">
                                      <p:cBhvr>
                                        <p:cTn id="35" dur="3000" fill="hold"/>
                                        <p:tgtEl>
                                          <p:spTgt spid="5"/>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3000" fill="hold"/>
                                        <p:tgtEl>
                                          <p:spTgt spid="6"/>
                                        </p:tgtEl>
                                        <p:attrNameLst>
                                          <p:attrName>ppt_w</p:attrName>
                                        </p:attrNameLst>
                                      </p:cBhvr>
                                      <p:tavLst>
                                        <p:tav tm="0" fmla="#ppt_w*sin(2.5*pi*$)">
                                          <p:val>
                                            <p:fltVal val="0"/>
                                          </p:val>
                                        </p:tav>
                                        <p:tav tm="100000">
                                          <p:val>
                                            <p:fltVal val="1"/>
                                          </p:val>
                                        </p:tav>
                                      </p:tavLst>
                                    </p:anim>
                                    <p:anim calcmode="lin" valueType="num">
                                      <p:cBhvr>
                                        <p:cTn id="39" dur="3000" fill="hold"/>
                                        <p:tgtEl>
                                          <p:spTgt spid="6"/>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3000" fill="hold"/>
                                        <p:tgtEl>
                                          <p:spTgt spid="7"/>
                                        </p:tgtEl>
                                        <p:attrNameLst>
                                          <p:attrName>ppt_w</p:attrName>
                                        </p:attrNameLst>
                                      </p:cBhvr>
                                      <p:tavLst>
                                        <p:tav tm="0" fmla="#ppt_w*sin(2.5*pi*$)">
                                          <p:val>
                                            <p:fltVal val="0"/>
                                          </p:val>
                                        </p:tav>
                                        <p:tav tm="100000">
                                          <p:val>
                                            <p:fltVal val="1"/>
                                          </p:val>
                                        </p:tav>
                                      </p:tavLst>
                                    </p:anim>
                                    <p:anim calcmode="lin" valueType="num">
                                      <p:cBhvr>
                                        <p:cTn id="43" dur="3000" fill="hold"/>
                                        <p:tgtEl>
                                          <p:spTgt spid="7"/>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3000" fill="hold"/>
                                        <p:tgtEl>
                                          <p:spTgt spid="8"/>
                                        </p:tgtEl>
                                        <p:attrNameLst>
                                          <p:attrName>ppt_w</p:attrName>
                                        </p:attrNameLst>
                                      </p:cBhvr>
                                      <p:tavLst>
                                        <p:tav tm="0" fmla="#ppt_w*sin(2.5*pi*$)">
                                          <p:val>
                                            <p:fltVal val="0"/>
                                          </p:val>
                                        </p:tav>
                                        <p:tav tm="100000">
                                          <p:val>
                                            <p:fltVal val="1"/>
                                          </p:val>
                                        </p:tav>
                                      </p:tavLst>
                                    </p:anim>
                                    <p:anim calcmode="lin" valueType="num">
                                      <p:cBhvr>
                                        <p:cTn id="47" dur="3000" fill="hold"/>
                                        <p:tgtEl>
                                          <p:spTgt spid="8"/>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fmla="#ppt_w*sin(2.5*pi*$)">
                                          <p:val>
                                            <p:fltVal val="0"/>
                                          </p:val>
                                        </p:tav>
                                        <p:tav tm="100000">
                                          <p:val>
                                            <p:fltVal val="1"/>
                                          </p:val>
                                        </p:tav>
                                      </p:tavLst>
                                    </p:anim>
                                    <p:anim calcmode="lin" valueType="num">
                                      <p:cBhvr>
                                        <p:cTn id="51" dur="3000" fill="hold"/>
                                        <p:tgtEl>
                                          <p:spTgt spid="9"/>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3000" fill="hold"/>
                                        <p:tgtEl>
                                          <p:spTgt spid="10"/>
                                        </p:tgtEl>
                                        <p:attrNameLst>
                                          <p:attrName>ppt_w</p:attrName>
                                        </p:attrNameLst>
                                      </p:cBhvr>
                                      <p:tavLst>
                                        <p:tav tm="0" fmla="#ppt_w*sin(2.5*pi*$)">
                                          <p:val>
                                            <p:fltVal val="0"/>
                                          </p:val>
                                        </p:tav>
                                        <p:tav tm="100000">
                                          <p:val>
                                            <p:fltVal val="1"/>
                                          </p:val>
                                        </p:tav>
                                      </p:tavLst>
                                    </p:anim>
                                    <p:anim calcmode="lin" valueType="num">
                                      <p:cBhvr>
                                        <p:cTn id="55" dur="3000" fill="hold"/>
                                        <p:tgtEl>
                                          <p:spTgt spid="10"/>
                                        </p:tgtEl>
                                        <p:attrNameLst>
                                          <p:attrName>ppt_h</p:attrName>
                                        </p:attrNameLst>
                                      </p:cBhvr>
                                      <p:tavLst>
                                        <p:tav tm="0">
                                          <p:val>
                                            <p:strVal val="#ppt_h"/>
                                          </p:val>
                                        </p:tav>
                                        <p:tav tm="100000">
                                          <p:val>
                                            <p:strVal val="#ppt_h"/>
                                          </p:val>
                                        </p:tav>
                                      </p:tavLst>
                                    </p:anim>
                                  </p:childTnLst>
                                </p:cTn>
                              </p:par>
                            </p:childTnLst>
                          </p:cTn>
                        </p:par>
                        <p:par>
                          <p:cTn id="56" fill="hold">
                            <p:stCondLst>
                              <p:cond delay="3000"/>
                            </p:stCondLst>
                            <p:childTnLst>
                              <p:par>
                                <p:cTn id="57" presetID="8" presetClass="emph" presetSubtype="0" fill="hold" grpId="2" nodeType="afterEffect">
                                  <p:stCondLst>
                                    <p:cond delay="0"/>
                                  </p:stCondLst>
                                  <p:childTnLst>
                                    <p:animRot by="10800000">
                                      <p:cBhvr>
                                        <p:cTn id="58" dur="3000" fill="hold"/>
                                        <p:tgtEl>
                                          <p:spTgt spid="6"/>
                                        </p:tgtEl>
                                        <p:attrNameLst>
                                          <p:attrName>r</p:attrName>
                                        </p:attrNameLst>
                                      </p:cBhvr>
                                    </p:animRot>
                                  </p:childTnLst>
                                </p:cTn>
                              </p:par>
                              <p:par>
                                <p:cTn id="59" presetID="8" presetClass="emph" presetSubtype="0" fill="hold" grpId="2" nodeType="withEffect">
                                  <p:stCondLst>
                                    <p:cond delay="0"/>
                                  </p:stCondLst>
                                  <p:childTnLst>
                                    <p:animRot by="10800000">
                                      <p:cBhvr>
                                        <p:cTn id="60" dur="3000" fill="hold"/>
                                        <p:tgtEl>
                                          <p:spTgt spid="7"/>
                                        </p:tgtEl>
                                        <p:attrNameLst>
                                          <p:attrName>r</p:attrName>
                                        </p:attrNameLst>
                                      </p:cBhvr>
                                    </p:animRot>
                                  </p:childTnLst>
                                </p:cTn>
                              </p:par>
                              <p:par>
                                <p:cTn id="61" presetID="8" presetClass="emph" presetSubtype="0" fill="hold" grpId="2" nodeType="withEffect">
                                  <p:stCondLst>
                                    <p:cond delay="0"/>
                                  </p:stCondLst>
                                  <p:childTnLst>
                                    <p:animRot by="10800000">
                                      <p:cBhvr>
                                        <p:cTn id="62" dur="3000" fill="hold"/>
                                        <p:tgtEl>
                                          <p:spTgt spid="9"/>
                                        </p:tgtEl>
                                        <p:attrNameLst>
                                          <p:attrName>r</p:attrName>
                                        </p:attrNameLst>
                                      </p:cBhvr>
                                    </p:animRot>
                                  </p:childTnLst>
                                </p:cTn>
                              </p:par>
                              <p:par>
                                <p:cTn id="63" presetID="8" presetClass="emph" presetSubtype="0" fill="hold" grpId="2" nodeType="withEffect">
                                  <p:stCondLst>
                                    <p:cond delay="0"/>
                                  </p:stCondLst>
                                  <p:childTnLst>
                                    <p:animRot by="-10800000">
                                      <p:cBhvr>
                                        <p:cTn id="64" dur="3000" fill="hold"/>
                                        <p:tgtEl>
                                          <p:spTgt spid="5"/>
                                        </p:tgtEl>
                                        <p:attrNameLst>
                                          <p:attrName>r</p:attrName>
                                        </p:attrNameLst>
                                      </p:cBhvr>
                                    </p:animRot>
                                  </p:childTnLst>
                                </p:cTn>
                              </p:par>
                              <p:par>
                                <p:cTn id="65" presetID="8" presetClass="emph" presetSubtype="0" fill="hold" grpId="2" nodeType="withEffect">
                                  <p:stCondLst>
                                    <p:cond delay="0"/>
                                  </p:stCondLst>
                                  <p:childTnLst>
                                    <p:animRot by="-10800000">
                                      <p:cBhvr>
                                        <p:cTn id="66" dur="3000" fill="hold"/>
                                        <p:tgtEl>
                                          <p:spTgt spid="8"/>
                                        </p:tgtEl>
                                        <p:attrNameLst>
                                          <p:attrName>r</p:attrName>
                                        </p:attrNameLst>
                                      </p:cBhvr>
                                    </p:animRot>
                                  </p:childTnLst>
                                </p:cTn>
                              </p:par>
                              <p:par>
                                <p:cTn id="67" presetID="8" presetClass="emph" presetSubtype="0" fill="hold" grpId="2" nodeType="withEffect">
                                  <p:stCondLst>
                                    <p:cond delay="0"/>
                                  </p:stCondLst>
                                  <p:childTnLst>
                                    <p:animRot by="-10800000">
                                      <p:cBhvr>
                                        <p:cTn id="68" dur="3000" fill="hold"/>
                                        <p:tgtEl>
                                          <p:spTgt spid="10"/>
                                        </p:tgtEl>
                                        <p:attrNameLst>
                                          <p:attrName>r</p:attrName>
                                        </p:attrNameLst>
                                      </p:cBhvr>
                                    </p:animRot>
                                  </p:childTnLst>
                                </p:cTn>
                              </p:par>
                              <p:par>
                                <p:cTn id="69" presetID="2" presetClass="exit" presetSubtype="2" fill="hold" grpId="3" nodeType="with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1+ppt_w/2"/>
                                          </p:val>
                                        </p:tav>
                                      </p:tavLst>
                                    </p:anim>
                                    <p:anim calcmode="lin" valueType="num">
                                      <p:cBhvr additive="base">
                                        <p:cTn id="71" dur="3000"/>
                                        <p:tgtEl>
                                          <p:spTgt spid="6"/>
                                        </p:tgtEl>
                                        <p:attrNameLst>
                                          <p:attrName>ppt_y</p:attrName>
                                        </p:attrNameLst>
                                      </p:cBhvr>
                                      <p:tavLst>
                                        <p:tav tm="0">
                                          <p:val>
                                            <p:strVal val="ppt_y"/>
                                          </p:val>
                                        </p:tav>
                                        <p:tav tm="100000">
                                          <p:val>
                                            <p:strVal val="ppt_y"/>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2" fill="hold" grpId="3"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1+ppt_w/2"/>
                                          </p:val>
                                        </p:tav>
                                      </p:tavLst>
                                    </p:anim>
                                    <p:anim calcmode="lin" valueType="num">
                                      <p:cBhvr additive="base">
                                        <p:cTn id="75" dur="3000"/>
                                        <p:tgtEl>
                                          <p:spTgt spid="7"/>
                                        </p:tgtEl>
                                        <p:attrNameLst>
                                          <p:attrName>ppt_y</p:attrName>
                                        </p:attrNameLst>
                                      </p:cBhvr>
                                      <p:tavLst>
                                        <p:tav tm="0">
                                          <p:val>
                                            <p:strVal val="ppt_y"/>
                                          </p:val>
                                        </p:tav>
                                        <p:tav tm="100000">
                                          <p:val>
                                            <p:strVal val="ppt_y"/>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2" fill="hold" grpId="3" nodeType="withEffect">
                                  <p:stCondLst>
                                    <p:cond delay="0"/>
                                  </p:stCondLst>
                                  <p:childTnLst>
                                    <p:anim calcmode="lin" valueType="num">
                                      <p:cBhvr additive="base">
                                        <p:cTn id="78" dur="3000"/>
                                        <p:tgtEl>
                                          <p:spTgt spid="9"/>
                                        </p:tgtEl>
                                        <p:attrNameLst>
                                          <p:attrName>ppt_x</p:attrName>
                                        </p:attrNameLst>
                                      </p:cBhvr>
                                      <p:tavLst>
                                        <p:tav tm="0">
                                          <p:val>
                                            <p:strVal val="ppt_x"/>
                                          </p:val>
                                        </p:tav>
                                        <p:tav tm="100000">
                                          <p:val>
                                            <p:strVal val="1+ppt_w/2"/>
                                          </p:val>
                                        </p:tav>
                                      </p:tavLst>
                                    </p:anim>
                                    <p:anim calcmode="lin" valueType="num">
                                      <p:cBhvr additive="base">
                                        <p:cTn id="79" dur="3000"/>
                                        <p:tgtEl>
                                          <p:spTgt spid="9"/>
                                        </p:tgtEl>
                                        <p:attrNameLst>
                                          <p:attrName>ppt_y</p:attrName>
                                        </p:attrNameLst>
                                      </p:cBhvr>
                                      <p:tavLst>
                                        <p:tav tm="0">
                                          <p:val>
                                            <p:strVal val="ppt_y"/>
                                          </p:val>
                                        </p:tav>
                                        <p:tav tm="100000">
                                          <p:val>
                                            <p:strVal val="ppt_y"/>
                                          </p:val>
                                        </p:tav>
                                      </p:tavLst>
                                    </p:anim>
                                    <p:set>
                                      <p:cBhvr>
                                        <p:cTn id="80" dur="1" fill="hold">
                                          <p:stCondLst>
                                            <p:cond delay="2999"/>
                                          </p:stCondLst>
                                        </p:cTn>
                                        <p:tgtEl>
                                          <p:spTgt spid="9"/>
                                        </p:tgtEl>
                                        <p:attrNameLst>
                                          <p:attrName>style.visibility</p:attrName>
                                        </p:attrNameLst>
                                      </p:cBhvr>
                                      <p:to>
                                        <p:strVal val="hidden"/>
                                      </p:to>
                                    </p:set>
                                  </p:childTnLst>
                                </p:cTn>
                              </p:par>
                              <p:par>
                                <p:cTn id="81" presetID="2" presetClass="exit" presetSubtype="8" fill="hold" grpId="3" nodeType="with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0-ppt_w/2"/>
                                          </p:val>
                                        </p:tav>
                                      </p:tavLst>
                                    </p:anim>
                                    <p:anim calcmode="lin" valueType="num">
                                      <p:cBhvr additive="base">
                                        <p:cTn id="83" dur="3000"/>
                                        <p:tgtEl>
                                          <p:spTgt spid="5"/>
                                        </p:tgtEl>
                                        <p:attrNameLst>
                                          <p:attrName>ppt_y</p:attrName>
                                        </p:attrNameLst>
                                      </p:cBhvr>
                                      <p:tavLst>
                                        <p:tav tm="0">
                                          <p:val>
                                            <p:strVal val="ppt_y"/>
                                          </p:val>
                                        </p:tav>
                                        <p:tav tm="100000">
                                          <p:val>
                                            <p:strVal val="ppt_y"/>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8" fill="hold" grpId="3"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0-ppt_w/2"/>
                                          </p:val>
                                        </p:tav>
                                      </p:tavLst>
                                    </p:anim>
                                    <p:anim calcmode="lin" valueType="num">
                                      <p:cBhvr additive="base">
                                        <p:cTn id="87" dur="3000"/>
                                        <p:tgtEl>
                                          <p:spTgt spid="8"/>
                                        </p:tgtEl>
                                        <p:attrNameLst>
                                          <p:attrName>ppt_y</p:attrName>
                                        </p:attrNameLst>
                                      </p:cBhvr>
                                      <p:tavLst>
                                        <p:tav tm="0">
                                          <p:val>
                                            <p:strVal val="ppt_y"/>
                                          </p:val>
                                        </p:tav>
                                        <p:tav tm="100000">
                                          <p:val>
                                            <p:strVal val="ppt_y"/>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8" fill="hold" grpId="3"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0-ppt_w/2"/>
                                          </p:val>
                                        </p:tav>
                                      </p:tavLst>
                                    </p:anim>
                                    <p:anim calcmode="lin" valueType="num">
                                      <p:cBhvr additive="base">
                                        <p:cTn id="91" dur="3000"/>
                                        <p:tgtEl>
                                          <p:spTgt spid="10"/>
                                        </p:tgtEl>
                                        <p:attrNameLst>
                                          <p:attrName>ppt_y</p:attrName>
                                        </p:attrNameLst>
                                      </p:cBhvr>
                                      <p:tavLst>
                                        <p:tav tm="0">
                                          <p:val>
                                            <p:strVal val="ppt_y"/>
                                          </p:val>
                                        </p:tav>
                                        <p:tav tm="100000">
                                          <p:val>
                                            <p:strVal val="ppt_y"/>
                                          </p:val>
                                        </p:tav>
                                      </p:tavLst>
                                    </p:anim>
                                    <p:set>
                                      <p:cBhvr>
                                        <p:cTn id="92" dur="1" fill="hold">
                                          <p:stCondLst>
                                            <p:cond delay="2999"/>
                                          </p:stCondLst>
                                        </p:cTn>
                                        <p:tgtEl>
                                          <p:spTgt spid="10"/>
                                        </p:tgtEl>
                                        <p:attrNameLst>
                                          <p:attrName>style.visibility</p:attrName>
                                        </p:attrNameLst>
                                      </p:cBhvr>
                                      <p:to>
                                        <p:strVal val="hidden"/>
                                      </p:to>
                                    </p:set>
                                  </p:childTnLst>
                                </p:cTn>
                              </p:par>
                              <p:par>
                                <p:cTn id="93" presetID="23" presetClass="entr" presetSubtype="272"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 calcmode="lin" valueType="num">
                                      <p:cBhvr>
                                        <p:cTn id="95" dur="3000" fill="hold"/>
                                        <p:tgtEl>
                                          <p:spTgt spid="4"/>
                                        </p:tgtEl>
                                        <p:attrNameLst>
                                          <p:attrName>ppt_w</p:attrName>
                                        </p:attrNameLst>
                                      </p:cBhvr>
                                      <p:tavLst>
                                        <p:tav tm="0">
                                          <p:val>
                                            <p:strVal val="2/3*#ppt_w"/>
                                          </p:val>
                                        </p:tav>
                                        <p:tav tm="100000">
                                          <p:val>
                                            <p:strVal val="#ppt_w"/>
                                          </p:val>
                                        </p:tav>
                                      </p:tavLst>
                                    </p:anim>
                                    <p:anim calcmode="lin" valueType="num">
                                      <p:cBhvr>
                                        <p:cTn id="96" dur="3000" fill="hold"/>
                                        <p:tgtEl>
                                          <p:spTgt spid="4"/>
                                        </p:tgtEl>
                                        <p:attrNameLst>
                                          <p:attrName>ppt_h</p:attrName>
                                        </p:attrNameLst>
                                      </p:cBhvr>
                                      <p:tavLst>
                                        <p:tav tm="0">
                                          <p:val>
                                            <p:strVal val="2/3*#ppt_h"/>
                                          </p:val>
                                        </p:tav>
                                        <p:tav tm="100000">
                                          <p:val>
                                            <p:strVal val="#ppt_h"/>
                                          </p:val>
                                        </p:tav>
                                      </p:tavLst>
                                    </p:anim>
                                  </p:childTnLst>
                                </p:cTn>
                              </p:par>
                              <p:par>
                                <p:cTn id="97" presetID="16" presetClass="entr" presetSubtype="37"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Effect transition="in" filter="barn(outVertical)">
                                      <p:cBhvr>
                                        <p:cTn id="9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046008(www.brodyaga.com).jpg"/>
          <p:cNvPicPr>
            <a:picLocks noChangeAspect="1"/>
          </p:cNvPicPr>
          <p:nvPr/>
        </p:nvPicPr>
        <p:blipFill>
          <a:blip r:embed="rId2"/>
          <a:stretch>
            <a:fillRect/>
          </a:stretch>
        </p:blipFill>
        <p:spPr>
          <a:xfrm>
            <a:off x="0" y="3345"/>
            <a:ext cx="9144000" cy="6851309"/>
          </a:xfrm>
          <a:prstGeom prst="rect">
            <a:avLst/>
          </a:prstGeom>
        </p:spPr>
      </p:pic>
      <p:sp>
        <p:nvSpPr>
          <p:cNvPr id="5" name="4 Lágrima"/>
          <p:cNvSpPr/>
          <p:nvPr/>
        </p:nvSpPr>
        <p:spPr>
          <a:xfrm>
            <a:off x="3143239" y="3357561"/>
            <a:ext cx="1628780" cy="1571636"/>
          </a:xfrm>
          <a:prstGeom prst="teardrop">
            <a:avLst/>
          </a:prstGeom>
          <a:gradFill flip="none" rotWithShape="1">
            <a:gsLst>
              <a:gs pos="0">
                <a:schemeClr val="tx2">
                  <a:lumMod val="25000"/>
                </a:schemeClr>
              </a:gs>
              <a:gs pos="64999">
                <a:srgbClr val="F0EBD5"/>
              </a:gs>
              <a:gs pos="100000">
                <a:srgbClr val="D1C39F"/>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0622410">
            <a:off x="4754366" y="1755491"/>
            <a:ext cx="1628780" cy="1571636"/>
          </a:xfrm>
          <a:prstGeom prst="teardrop">
            <a:avLst/>
          </a:prstGeom>
          <a:gradFill flip="none" rotWithShape="1">
            <a:gsLst>
              <a:gs pos="0">
                <a:schemeClr val="tx2">
                  <a:lumMod val="25000"/>
                </a:schemeClr>
              </a:gs>
              <a:gs pos="64999">
                <a:srgbClr val="F0EBD5"/>
              </a:gs>
              <a:gs pos="100000">
                <a:srgbClr val="D1C39F"/>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5220159">
            <a:off x="3168795" y="1795156"/>
            <a:ext cx="1628780" cy="1571636"/>
          </a:xfrm>
          <a:prstGeom prst="teardrop">
            <a:avLst/>
          </a:prstGeom>
          <a:gradFill flip="none" rotWithShape="1">
            <a:gsLst>
              <a:gs pos="0">
                <a:schemeClr val="tx2">
                  <a:lumMod val="25000"/>
                </a:schemeClr>
              </a:gs>
              <a:gs pos="64999">
                <a:srgbClr val="F0EBD5"/>
              </a:gs>
              <a:gs pos="100000">
                <a:srgbClr val="D1C39F"/>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200000">
            <a:off x="4678899" y="3291670"/>
            <a:ext cx="1614798" cy="1571636"/>
          </a:xfrm>
          <a:prstGeom prst="teardrop">
            <a:avLst/>
          </a:prstGeom>
          <a:gradFill flip="none" rotWithShape="1">
            <a:gsLst>
              <a:gs pos="0">
                <a:schemeClr val="tx2">
                  <a:lumMod val="25000"/>
                </a:schemeClr>
              </a:gs>
              <a:gs pos="64999">
                <a:srgbClr val="F0EBD5"/>
              </a:gs>
              <a:gs pos="100000">
                <a:srgbClr val="D1C39F"/>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163480">
            <a:off x="2668730" y="1366528"/>
            <a:ext cx="1628780" cy="1571636"/>
          </a:xfrm>
          <a:prstGeom prst="teardrop">
            <a:avLst/>
          </a:prstGeom>
          <a:gradFill flip="none" rotWithShape="1">
            <a:gsLst>
              <a:gs pos="0">
                <a:schemeClr val="tx2">
                  <a:lumMod val="25000"/>
                </a:schemeClr>
              </a:gs>
              <a:gs pos="64999">
                <a:srgbClr val="F0EBD5"/>
              </a:gs>
              <a:gs pos="100000">
                <a:srgbClr val="D1C39F"/>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622410">
            <a:off x="5182994" y="1255426"/>
            <a:ext cx="1628780" cy="1571636"/>
          </a:xfrm>
          <a:prstGeom prst="teardrop">
            <a:avLst/>
          </a:prstGeom>
          <a:gradFill flip="none" rotWithShape="1">
            <a:gsLst>
              <a:gs pos="0">
                <a:schemeClr val="tx2">
                  <a:lumMod val="25000"/>
                </a:schemeClr>
              </a:gs>
              <a:gs pos="64999">
                <a:srgbClr val="F0EBD5"/>
              </a:gs>
              <a:gs pos="100000">
                <a:srgbClr val="D1C39F"/>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200000">
            <a:off x="5193361" y="3807771"/>
            <a:ext cx="1614798" cy="1571636"/>
          </a:xfrm>
          <a:prstGeom prst="teardrop">
            <a:avLst/>
          </a:prstGeom>
          <a:gradFill flip="none" rotWithShape="1">
            <a:gsLst>
              <a:gs pos="0">
                <a:schemeClr val="tx2">
                  <a:lumMod val="25000"/>
                </a:schemeClr>
              </a:gs>
              <a:gs pos="64999">
                <a:srgbClr val="F0EBD5"/>
              </a:gs>
              <a:gs pos="100000">
                <a:srgbClr val="D1C39F"/>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a:off x="2643174" y="3857628"/>
            <a:ext cx="1628780" cy="1571636"/>
          </a:xfrm>
          <a:prstGeom prst="teardrop">
            <a:avLst/>
          </a:prstGeom>
          <a:gradFill flip="none" rotWithShape="1">
            <a:gsLst>
              <a:gs pos="0">
                <a:schemeClr val="tx2">
                  <a:lumMod val="25000"/>
                </a:schemeClr>
              </a:gs>
              <a:gs pos="64999">
                <a:srgbClr val="F0EBD5"/>
              </a:gs>
              <a:gs pos="100000">
                <a:srgbClr val="D1C39F"/>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5163480">
            <a:off x="2097225" y="866461"/>
            <a:ext cx="1628780" cy="1571636"/>
          </a:xfrm>
          <a:prstGeom prst="teardrop">
            <a:avLst/>
          </a:prstGeom>
          <a:gradFill flip="none" rotWithShape="1">
            <a:gsLst>
              <a:gs pos="0">
                <a:schemeClr val="tx2">
                  <a:lumMod val="25000"/>
                </a:schemeClr>
              </a:gs>
              <a:gs pos="64999">
                <a:srgbClr val="F0EBD5"/>
              </a:gs>
              <a:gs pos="100000">
                <a:srgbClr val="D1C39F"/>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0622410">
            <a:off x="5683059" y="755360"/>
            <a:ext cx="1628780" cy="1571636"/>
          </a:xfrm>
          <a:prstGeom prst="teardrop">
            <a:avLst/>
          </a:prstGeom>
          <a:gradFill flip="none" rotWithShape="1">
            <a:gsLst>
              <a:gs pos="0">
                <a:schemeClr val="tx2">
                  <a:lumMod val="25000"/>
                </a:schemeClr>
              </a:gs>
              <a:gs pos="64999">
                <a:srgbClr val="F0EBD5"/>
              </a:gs>
              <a:gs pos="100000">
                <a:srgbClr val="D1C39F"/>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6200000">
            <a:off x="5764865" y="4450713"/>
            <a:ext cx="1614798" cy="1571636"/>
          </a:xfrm>
          <a:prstGeom prst="teardrop">
            <a:avLst/>
          </a:prstGeom>
          <a:gradFill flip="none" rotWithShape="1">
            <a:gsLst>
              <a:gs pos="0">
                <a:schemeClr val="tx2">
                  <a:lumMod val="25000"/>
                </a:schemeClr>
              </a:gs>
              <a:gs pos="64999">
                <a:srgbClr val="F0EBD5"/>
              </a:gs>
              <a:gs pos="100000">
                <a:srgbClr val="D1C39F"/>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a:off x="2000232" y="4500570"/>
            <a:ext cx="1628780" cy="1571636"/>
          </a:xfrm>
          <a:prstGeom prst="teardrop">
            <a:avLst/>
          </a:prstGeom>
          <a:gradFill flip="none" rotWithShape="1">
            <a:gsLst>
              <a:gs pos="0">
                <a:schemeClr val="tx2">
                  <a:lumMod val="25000"/>
                </a:schemeClr>
              </a:gs>
              <a:gs pos="64999">
                <a:srgbClr val="F0EBD5"/>
              </a:gs>
              <a:gs pos="100000">
                <a:srgbClr val="D1C39F"/>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7"/>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9"/>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3"/>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0"/>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4"/>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8"/>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1"/>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5"/>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5"/>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2"/>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6"/>
                                        </p:tgtEl>
                                        <p:attrNameLst>
                                          <p:attrName>r</p:attrName>
                                        </p:attrNameLst>
                                      </p:cBhvr>
                                    </p:animRot>
                                  </p:childTnLst>
                                </p:cTn>
                              </p:par>
                            </p:childTnLst>
                          </p:cTn>
                        </p:par>
                        <p:par>
                          <p:cTn id="80" fill="hold">
                            <p:stCondLst>
                              <p:cond delay="3000"/>
                            </p:stCondLst>
                            <p:childTnLst>
                              <p:par>
                                <p:cTn id="81" presetID="2" presetClass="exit" presetSubtype="6" fill="hold" grpId="2" nodeType="after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1+ppt_w/2"/>
                                          </p:val>
                                        </p:tav>
                                      </p:tavLst>
                                    </p:anim>
                                    <p:anim calcmode="lin" valueType="num">
                                      <p:cBhvr additive="base">
                                        <p:cTn id="83" dur="3000"/>
                                        <p:tgtEl>
                                          <p:spTgt spid="7"/>
                                        </p:tgtEl>
                                        <p:attrNameLst>
                                          <p:attrName>ppt_y</p:attrName>
                                        </p:attrNameLst>
                                      </p:cBhvr>
                                      <p:tavLst>
                                        <p:tav tm="0">
                                          <p:val>
                                            <p:strVal val="ppt_y"/>
                                          </p:val>
                                        </p:tav>
                                        <p:tav tm="100000">
                                          <p:val>
                                            <p:strVal val="1+ppt_h/2"/>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6" fill="hold" grpId="2"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1+ppt_w/2"/>
                                          </p:val>
                                        </p:tav>
                                      </p:tavLst>
                                    </p:anim>
                                    <p:anim calcmode="lin" valueType="num">
                                      <p:cBhvr additive="base">
                                        <p:cTn id="87" dur="3000"/>
                                        <p:tgtEl>
                                          <p:spTgt spid="9"/>
                                        </p:tgtEl>
                                        <p:attrNameLst>
                                          <p:attrName>ppt_y</p:attrName>
                                        </p:attrNameLst>
                                      </p:cBhvr>
                                      <p:tavLst>
                                        <p:tav tm="0">
                                          <p:val>
                                            <p:strVal val="ppt_y"/>
                                          </p:val>
                                        </p:tav>
                                        <p:tav tm="100000">
                                          <p:val>
                                            <p:strVal val="1+ppt_h/2"/>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13"/>
                                        </p:tgtEl>
                                        <p:attrNameLst>
                                          <p:attrName>ppt_x</p:attrName>
                                        </p:attrNameLst>
                                      </p:cBhvr>
                                      <p:tavLst>
                                        <p:tav tm="0">
                                          <p:val>
                                            <p:strVal val="ppt_x"/>
                                          </p:val>
                                        </p:tav>
                                        <p:tav tm="100000">
                                          <p:val>
                                            <p:strVal val="1+ppt_w/2"/>
                                          </p:val>
                                        </p:tav>
                                      </p:tavLst>
                                    </p:anim>
                                    <p:anim calcmode="lin" valueType="num">
                                      <p:cBhvr additive="base">
                                        <p:cTn id="91" dur="3000"/>
                                        <p:tgtEl>
                                          <p:spTgt spid="13"/>
                                        </p:tgtEl>
                                        <p:attrNameLst>
                                          <p:attrName>ppt_y</p:attrName>
                                        </p:attrNameLst>
                                      </p:cBhvr>
                                      <p:tavLst>
                                        <p:tav tm="0">
                                          <p:val>
                                            <p:strVal val="ppt_y"/>
                                          </p:val>
                                        </p:tav>
                                        <p:tav tm="100000">
                                          <p:val>
                                            <p:strVal val="1+ppt_h/2"/>
                                          </p:val>
                                        </p:tav>
                                      </p:tavLst>
                                    </p:anim>
                                    <p:set>
                                      <p:cBhvr>
                                        <p:cTn id="92" dur="1" fill="hold">
                                          <p:stCondLst>
                                            <p:cond delay="2999"/>
                                          </p:stCondLst>
                                        </p:cTn>
                                        <p:tgtEl>
                                          <p:spTgt spid="13"/>
                                        </p:tgtEl>
                                        <p:attrNameLst>
                                          <p:attrName>style.visibility</p:attrName>
                                        </p:attrNameLst>
                                      </p:cBhvr>
                                      <p:to>
                                        <p:strVal val="hidden"/>
                                      </p:to>
                                    </p:set>
                                  </p:childTnLst>
                                </p:cTn>
                              </p:par>
                              <p:par>
                                <p:cTn id="93" presetID="2" presetClass="exit" presetSubtype="12" fill="hold" grpId="2"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0-ppt_w/2"/>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12" fill="hold" grpId="2"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0-ppt_w/2"/>
                                          </p:val>
                                        </p:tav>
                                      </p:tavLst>
                                    </p:anim>
                                    <p:anim calcmode="lin" valueType="num">
                                      <p:cBhvr additive="base">
                                        <p:cTn id="99" dur="3000"/>
                                        <p:tgtEl>
                                          <p:spTgt spid="10"/>
                                        </p:tgtEl>
                                        <p:attrNameLst>
                                          <p:attrName>ppt_y</p:attrName>
                                        </p:attrNameLst>
                                      </p:cBhvr>
                                      <p:tavLst>
                                        <p:tav tm="0">
                                          <p:val>
                                            <p:strVal val="ppt_y"/>
                                          </p:val>
                                        </p:tav>
                                        <p:tav tm="100000">
                                          <p:val>
                                            <p:strVal val="1+ppt_h/2"/>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12" fill="hold" grpId="2"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0-ppt_w/2"/>
                                          </p:val>
                                        </p:tav>
                                      </p:tavLst>
                                    </p:anim>
                                    <p:anim calcmode="lin" valueType="num">
                                      <p:cBhvr additive="base">
                                        <p:cTn id="103" dur="3000"/>
                                        <p:tgtEl>
                                          <p:spTgt spid="14"/>
                                        </p:tgtEl>
                                        <p:attrNameLst>
                                          <p:attrName>ppt_y</p:attrName>
                                        </p:attrNameLst>
                                      </p:cBhvr>
                                      <p:tavLst>
                                        <p:tav tm="0">
                                          <p:val>
                                            <p:strVal val="ppt_y"/>
                                          </p:val>
                                        </p:tav>
                                        <p:tav tm="100000">
                                          <p:val>
                                            <p:strVal val="1+ppt_h/2"/>
                                          </p:val>
                                        </p:tav>
                                      </p:tavLst>
                                    </p:anim>
                                    <p:set>
                                      <p:cBhvr>
                                        <p:cTn id="104" dur="1" fill="hold">
                                          <p:stCondLst>
                                            <p:cond delay="2999"/>
                                          </p:stCondLst>
                                        </p:cTn>
                                        <p:tgtEl>
                                          <p:spTgt spid="14"/>
                                        </p:tgtEl>
                                        <p:attrNameLst>
                                          <p:attrName>style.visibility</p:attrName>
                                        </p:attrNameLst>
                                      </p:cBhvr>
                                      <p:to>
                                        <p:strVal val="hidden"/>
                                      </p:to>
                                    </p:set>
                                  </p:childTnLst>
                                </p:cTn>
                              </p:par>
                              <p:par>
                                <p:cTn id="105" presetID="2" presetClass="exit" presetSubtype="3" fill="hold" grpId="2" nodeType="with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1+ppt_w/2"/>
                                          </p:val>
                                        </p:tav>
                                      </p:tavLst>
                                    </p:anim>
                                    <p:anim calcmode="lin" valueType="num">
                                      <p:cBhvr additive="base">
                                        <p:cTn id="107" dur="3000"/>
                                        <p:tgtEl>
                                          <p:spTgt spid="5"/>
                                        </p:tgtEl>
                                        <p:attrNameLst>
                                          <p:attrName>ppt_y</p:attrName>
                                        </p:attrNameLst>
                                      </p:cBhvr>
                                      <p:tavLst>
                                        <p:tav tm="0">
                                          <p:val>
                                            <p:strVal val="ppt_y"/>
                                          </p:val>
                                        </p:tav>
                                        <p:tav tm="100000">
                                          <p:val>
                                            <p:strVal val="0-ppt_h/2"/>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3" fill="hold" grpId="2"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1+ppt_w/2"/>
                                          </p:val>
                                        </p:tav>
                                      </p:tavLst>
                                    </p:anim>
                                    <p:anim calcmode="lin" valueType="num">
                                      <p:cBhvr additive="base">
                                        <p:cTn id="111" dur="3000"/>
                                        <p:tgtEl>
                                          <p:spTgt spid="12"/>
                                        </p:tgtEl>
                                        <p:attrNameLst>
                                          <p:attrName>ppt_y</p:attrName>
                                        </p:attrNameLst>
                                      </p:cBhvr>
                                      <p:tavLst>
                                        <p:tav tm="0">
                                          <p:val>
                                            <p:strVal val="ppt_y"/>
                                          </p:val>
                                        </p:tav>
                                        <p:tav tm="100000">
                                          <p:val>
                                            <p:strVal val="0-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 presetClass="exit" presetSubtype="3"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1+ppt_w/2"/>
                                          </p:val>
                                        </p:tav>
                                      </p:tavLst>
                                    </p:anim>
                                    <p:anim calcmode="lin" valueType="num">
                                      <p:cBhvr additive="base">
                                        <p:cTn id="115" dur="3000"/>
                                        <p:tgtEl>
                                          <p:spTgt spid="16"/>
                                        </p:tgtEl>
                                        <p:attrNameLst>
                                          <p:attrName>ppt_y</p:attrName>
                                        </p:attrNameLst>
                                      </p:cBhvr>
                                      <p:tavLst>
                                        <p:tav tm="0">
                                          <p:val>
                                            <p:strVal val="ppt_y"/>
                                          </p:val>
                                        </p:tav>
                                        <p:tav tm="100000">
                                          <p:val>
                                            <p:strVal val="0-ppt_h/2"/>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9" fill="hold" grpId="2"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0-ppt_w/2"/>
                                          </p:val>
                                        </p:tav>
                                      </p:tavLst>
                                    </p:anim>
                                    <p:anim calcmode="lin" valueType="num">
                                      <p:cBhvr additive="base">
                                        <p:cTn id="119" dur="3000"/>
                                        <p:tgtEl>
                                          <p:spTgt spid="8"/>
                                        </p:tgtEl>
                                        <p:attrNameLst>
                                          <p:attrName>ppt_y</p:attrName>
                                        </p:attrNameLst>
                                      </p:cBhvr>
                                      <p:tavLst>
                                        <p:tav tm="0">
                                          <p:val>
                                            <p:strVal val="ppt_y"/>
                                          </p:val>
                                        </p:tav>
                                        <p:tav tm="100000">
                                          <p:val>
                                            <p:strVal val="0-ppt_h/2"/>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9" fill="hold" grpId="2" nodeType="withEffect">
                                  <p:stCondLst>
                                    <p:cond delay="0"/>
                                  </p:stCondLst>
                                  <p:childTnLst>
                                    <p:anim calcmode="lin" valueType="num">
                                      <p:cBhvr additive="base">
                                        <p:cTn id="122" dur="3000"/>
                                        <p:tgtEl>
                                          <p:spTgt spid="11"/>
                                        </p:tgtEl>
                                        <p:attrNameLst>
                                          <p:attrName>ppt_x</p:attrName>
                                        </p:attrNameLst>
                                      </p:cBhvr>
                                      <p:tavLst>
                                        <p:tav tm="0">
                                          <p:val>
                                            <p:strVal val="ppt_x"/>
                                          </p:val>
                                        </p:tav>
                                        <p:tav tm="100000">
                                          <p:val>
                                            <p:strVal val="0-ppt_w/2"/>
                                          </p:val>
                                        </p:tav>
                                      </p:tavLst>
                                    </p:anim>
                                    <p:anim calcmode="lin" valueType="num">
                                      <p:cBhvr additive="base">
                                        <p:cTn id="123" dur="3000"/>
                                        <p:tgtEl>
                                          <p:spTgt spid="11"/>
                                        </p:tgtEl>
                                        <p:attrNameLst>
                                          <p:attrName>ppt_y</p:attrName>
                                        </p:attrNameLst>
                                      </p:cBhvr>
                                      <p:tavLst>
                                        <p:tav tm="0">
                                          <p:val>
                                            <p:strVal val="ppt_y"/>
                                          </p:val>
                                        </p:tav>
                                        <p:tav tm="100000">
                                          <p:val>
                                            <p:strVal val="0-ppt_h/2"/>
                                          </p:val>
                                        </p:tav>
                                      </p:tavLst>
                                    </p:anim>
                                    <p:set>
                                      <p:cBhvr>
                                        <p:cTn id="124" dur="1" fill="hold">
                                          <p:stCondLst>
                                            <p:cond delay="2999"/>
                                          </p:stCondLst>
                                        </p:cTn>
                                        <p:tgtEl>
                                          <p:spTgt spid="11"/>
                                        </p:tgtEl>
                                        <p:attrNameLst>
                                          <p:attrName>style.visibility</p:attrName>
                                        </p:attrNameLst>
                                      </p:cBhvr>
                                      <p:to>
                                        <p:strVal val="hidden"/>
                                      </p:to>
                                    </p:set>
                                  </p:childTnLst>
                                </p:cTn>
                              </p:par>
                              <p:par>
                                <p:cTn id="125" presetID="2" presetClass="exit" presetSubtype="9" fill="hold" grpId="2" nodeType="withEffect">
                                  <p:stCondLst>
                                    <p:cond delay="0"/>
                                  </p:stCondLst>
                                  <p:childTnLst>
                                    <p:anim calcmode="lin" valueType="num">
                                      <p:cBhvr additive="base">
                                        <p:cTn id="126" dur="3000"/>
                                        <p:tgtEl>
                                          <p:spTgt spid="15"/>
                                        </p:tgtEl>
                                        <p:attrNameLst>
                                          <p:attrName>ppt_x</p:attrName>
                                        </p:attrNameLst>
                                      </p:cBhvr>
                                      <p:tavLst>
                                        <p:tav tm="0">
                                          <p:val>
                                            <p:strVal val="ppt_x"/>
                                          </p:val>
                                        </p:tav>
                                        <p:tav tm="100000">
                                          <p:val>
                                            <p:strVal val="0-ppt_w/2"/>
                                          </p:val>
                                        </p:tav>
                                      </p:tavLst>
                                    </p:anim>
                                    <p:anim calcmode="lin" valueType="num">
                                      <p:cBhvr additive="base">
                                        <p:cTn id="127" dur="3000"/>
                                        <p:tgtEl>
                                          <p:spTgt spid="15"/>
                                        </p:tgtEl>
                                        <p:attrNameLst>
                                          <p:attrName>ppt_y</p:attrName>
                                        </p:attrNameLst>
                                      </p:cBhvr>
                                      <p:tavLst>
                                        <p:tav tm="0">
                                          <p:val>
                                            <p:strVal val="ppt_y"/>
                                          </p:val>
                                        </p:tav>
                                        <p:tav tm="100000">
                                          <p:val>
                                            <p:strVal val="0-ppt_h/2"/>
                                          </p:val>
                                        </p:tav>
                                      </p:tavLst>
                                    </p:anim>
                                    <p:set>
                                      <p:cBhvr>
                                        <p:cTn id="128" dur="1" fill="hold">
                                          <p:stCondLst>
                                            <p:cond delay="2999"/>
                                          </p:stCondLst>
                                        </p:cTn>
                                        <p:tgtEl>
                                          <p:spTgt spid="15"/>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2/3*#ppt_w"/>
                                          </p:val>
                                        </p:tav>
                                        <p:tav tm="100000">
                                          <p:val>
                                            <p:strVal val="#ppt_w"/>
                                          </p:val>
                                        </p:tav>
                                      </p:tavLst>
                                    </p:anim>
                                    <p:anim calcmode="lin" valueType="num">
                                      <p:cBhvr>
                                        <p:cTn id="132" dur="3000" fill="hold"/>
                                        <p:tgtEl>
                                          <p:spTgt spid="4"/>
                                        </p:tgtEl>
                                        <p:attrNameLst>
                                          <p:attrName>ppt_h</p:attrName>
                                        </p:attrNameLst>
                                      </p:cBhvr>
                                      <p:tavLst>
                                        <p:tav tm="0">
                                          <p:val>
                                            <p:strVal val="2/3*#ppt_h"/>
                                          </p:val>
                                        </p:tav>
                                        <p:tav tm="100000">
                                          <p:val>
                                            <p:strVal val="#ppt_h"/>
                                          </p:val>
                                        </p:tav>
                                      </p:tavLst>
                                    </p:anim>
                                  </p:childTnLst>
                                </p:cTn>
                              </p:par>
                              <p:par>
                                <p:cTn id="133" presetID="8" presetClass="entr" presetSubtype="3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diamond(out)">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202205(www.brodyaga.com).jpg"/>
          <p:cNvPicPr>
            <a:picLocks noChangeAspect="1"/>
          </p:cNvPicPr>
          <p:nvPr/>
        </p:nvPicPr>
        <p:blipFill>
          <a:blip r:embed="rId2"/>
          <a:stretch>
            <a:fillRect/>
          </a:stretch>
        </p:blipFill>
        <p:spPr>
          <a:xfrm>
            <a:off x="0" y="0"/>
            <a:ext cx="9144000" cy="6858000"/>
          </a:xfrm>
          <a:prstGeom prst="rect">
            <a:avLst/>
          </a:prstGeom>
        </p:spPr>
      </p:pic>
      <p:sp>
        <p:nvSpPr>
          <p:cNvPr id="5" name="4 Doble onda"/>
          <p:cNvSpPr/>
          <p:nvPr/>
        </p:nvSpPr>
        <p:spPr>
          <a:xfrm rot="5400000">
            <a:off x="-1357354" y="2857496"/>
            <a:ext cx="3000396" cy="1000132"/>
          </a:xfrm>
          <a:prstGeom prst="doubleWave">
            <a:avLst>
              <a:gd name="adj1" fmla="val 12500"/>
              <a:gd name="adj2"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oble onda"/>
          <p:cNvSpPr/>
          <p:nvPr/>
        </p:nvSpPr>
        <p:spPr>
          <a:xfrm rot="5400000">
            <a:off x="-643006" y="2857496"/>
            <a:ext cx="3000396" cy="1000132"/>
          </a:xfrm>
          <a:prstGeom prst="doubleWave">
            <a:avLst>
              <a:gd name="adj1" fmla="val 12500"/>
              <a:gd name="adj2"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oble onda"/>
          <p:cNvSpPr/>
          <p:nvPr/>
        </p:nvSpPr>
        <p:spPr>
          <a:xfrm rot="5400000">
            <a:off x="71374" y="2857496"/>
            <a:ext cx="3000396" cy="1000132"/>
          </a:xfrm>
          <a:prstGeom prst="doubleWave">
            <a:avLst>
              <a:gd name="adj1" fmla="val 12500"/>
              <a:gd name="adj2"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oble onda"/>
          <p:cNvSpPr/>
          <p:nvPr/>
        </p:nvSpPr>
        <p:spPr>
          <a:xfrm rot="5400000">
            <a:off x="785722" y="2857496"/>
            <a:ext cx="3000396" cy="1000132"/>
          </a:xfrm>
          <a:prstGeom prst="doubleWave">
            <a:avLst>
              <a:gd name="adj1" fmla="val 12500"/>
              <a:gd name="adj2"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oble onda"/>
          <p:cNvSpPr/>
          <p:nvPr/>
        </p:nvSpPr>
        <p:spPr>
          <a:xfrm rot="5400000">
            <a:off x="1500166" y="2857496"/>
            <a:ext cx="3000396" cy="1000132"/>
          </a:xfrm>
          <a:prstGeom prst="doubleWave">
            <a:avLst>
              <a:gd name="adj1" fmla="val 12500"/>
              <a:gd name="adj2"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oble onda"/>
          <p:cNvSpPr/>
          <p:nvPr/>
        </p:nvSpPr>
        <p:spPr>
          <a:xfrm rot="5400000">
            <a:off x="2214514" y="2857496"/>
            <a:ext cx="3000396" cy="1000132"/>
          </a:xfrm>
          <a:prstGeom prst="doubleWave">
            <a:avLst>
              <a:gd name="adj1" fmla="val 12500"/>
              <a:gd name="adj2"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oble onda"/>
          <p:cNvSpPr/>
          <p:nvPr/>
        </p:nvSpPr>
        <p:spPr>
          <a:xfrm rot="5400000">
            <a:off x="2928894" y="2857496"/>
            <a:ext cx="3000396" cy="1000132"/>
          </a:xfrm>
          <a:prstGeom prst="doubleWave">
            <a:avLst>
              <a:gd name="adj1" fmla="val 12500"/>
              <a:gd name="adj2"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oble onda"/>
          <p:cNvSpPr/>
          <p:nvPr/>
        </p:nvSpPr>
        <p:spPr>
          <a:xfrm rot="5400000">
            <a:off x="3643242" y="2857496"/>
            <a:ext cx="3000396" cy="1000132"/>
          </a:xfrm>
          <a:prstGeom prst="doubleWave">
            <a:avLst>
              <a:gd name="adj1" fmla="val 12500"/>
              <a:gd name="adj2"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oble onda"/>
          <p:cNvSpPr/>
          <p:nvPr/>
        </p:nvSpPr>
        <p:spPr>
          <a:xfrm rot="5400000">
            <a:off x="4357686" y="2857496"/>
            <a:ext cx="3000396" cy="1000132"/>
          </a:xfrm>
          <a:prstGeom prst="doubleWave">
            <a:avLst>
              <a:gd name="adj1" fmla="val 12500"/>
              <a:gd name="adj2"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oble onda"/>
          <p:cNvSpPr/>
          <p:nvPr/>
        </p:nvSpPr>
        <p:spPr>
          <a:xfrm rot="5400000">
            <a:off x="5072034" y="2857496"/>
            <a:ext cx="3000396" cy="1000132"/>
          </a:xfrm>
          <a:prstGeom prst="doubleWave">
            <a:avLst>
              <a:gd name="adj1" fmla="val 12500"/>
              <a:gd name="adj2"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oble onda"/>
          <p:cNvSpPr/>
          <p:nvPr/>
        </p:nvSpPr>
        <p:spPr>
          <a:xfrm rot="5400000">
            <a:off x="5786414" y="2857496"/>
            <a:ext cx="3000396" cy="1000132"/>
          </a:xfrm>
          <a:prstGeom prst="doubleWave">
            <a:avLst>
              <a:gd name="adj1" fmla="val 12500"/>
              <a:gd name="adj2"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oble onda"/>
          <p:cNvSpPr/>
          <p:nvPr/>
        </p:nvSpPr>
        <p:spPr>
          <a:xfrm rot="5400000">
            <a:off x="6429356" y="2857496"/>
            <a:ext cx="3000396" cy="1000132"/>
          </a:xfrm>
          <a:prstGeom prst="doubleWave">
            <a:avLst>
              <a:gd name="adj1" fmla="val 12500"/>
              <a:gd name="adj2"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Doble onda"/>
          <p:cNvSpPr/>
          <p:nvPr/>
        </p:nvSpPr>
        <p:spPr>
          <a:xfrm rot="5400000">
            <a:off x="7143736" y="2857496"/>
            <a:ext cx="3000396" cy="1000132"/>
          </a:xfrm>
          <a:prstGeom prst="doubleWave">
            <a:avLst>
              <a:gd name="adj1" fmla="val 12500"/>
              <a:gd name="adj2"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p:cTn id="62" dur="3000" fill="hold"/>
                                        <p:tgtEl>
                                          <p:spTgt spid="5"/>
                                        </p:tgtEl>
                                        <p:attrNameLst>
                                          <p:attrName>ppt_w</p:attrName>
                                        </p:attrNameLst>
                                      </p:cBhvr>
                                      <p:tavLst>
                                        <p:tav tm="0" fmla="#ppt_w*sin(2.5*pi*$)">
                                          <p:val>
                                            <p:fltVal val="0"/>
                                          </p:val>
                                        </p:tav>
                                        <p:tav tm="100000">
                                          <p:val>
                                            <p:fltVal val="1"/>
                                          </p:val>
                                        </p:tav>
                                      </p:tavLst>
                                    </p:anim>
                                    <p:anim calcmode="lin" valueType="num">
                                      <p:cBhvr>
                                        <p:cTn id="63" dur="3000" fill="hold"/>
                                        <p:tgtEl>
                                          <p:spTgt spid="5"/>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 calcmode="lin" valueType="num">
                                      <p:cBhvr>
                                        <p:cTn id="66" dur="3000" fill="hold"/>
                                        <p:tgtEl>
                                          <p:spTgt spid="6"/>
                                        </p:tgtEl>
                                        <p:attrNameLst>
                                          <p:attrName>ppt_w</p:attrName>
                                        </p:attrNameLst>
                                      </p:cBhvr>
                                      <p:tavLst>
                                        <p:tav tm="0" fmla="#ppt_w*sin(2.5*pi*$)">
                                          <p:val>
                                            <p:fltVal val="0"/>
                                          </p:val>
                                        </p:tav>
                                        <p:tav tm="100000">
                                          <p:val>
                                            <p:fltVal val="1"/>
                                          </p:val>
                                        </p:tav>
                                      </p:tavLst>
                                    </p:anim>
                                    <p:anim calcmode="lin" valueType="num">
                                      <p:cBhvr>
                                        <p:cTn id="67" dur="3000" fill="hold"/>
                                        <p:tgtEl>
                                          <p:spTgt spid="6"/>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 calcmode="lin" valueType="num">
                                      <p:cBhvr>
                                        <p:cTn id="70" dur="3000" fill="hold"/>
                                        <p:tgtEl>
                                          <p:spTgt spid="7"/>
                                        </p:tgtEl>
                                        <p:attrNameLst>
                                          <p:attrName>ppt_w</p:attrName>
                                        </p:attrNameLst>
                                      </p:cBhvr>
                                      <p:tavLst>
                                        <p:tav tm="0" fmla="#ppt_w*sin(2.5*pi*$)">
                                          <p:val>
                                            <p:fltVal val="0"/>
                                          </p:val>
                                        </p:tav>
                                        <p:tav tm="100000">
                                          <p:val>
                                            <p:fltVal val="1"/>
                                          </p:val>
                                        </p:tav>
                                      </p:tavLst>
                                    </p:anim>
                                    <p:anim calcmode="lin" valueType="num">
                                      <p:cBhvr>
                                        <p:cTn id="71" dur="3000" fill="hold"/>
                                        <p:tgtEl>
                                          <p:spTgt spid="7"/>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8"/>
                                        </p:tgtEl>
                                        <p:attrNameLst>
                                          <p:attrName>style.visibility</p:attrName>
                                        </p:attrNameLst>
                                      </p:cBhvr>
                                      <p:to>
                                        <p:strVal val="visible"/>
                                      </p:to>
                                    </p:set>
                                    <p:anim calcmode="lin" valueType="num">
                                      <p:cBhvr>
                                        <p:cTn id="74" dur="3000" fill="hold"/>
                                        <p:tgtEl>
                                          <p:spTgt spid="8"/>
                                        </p:tgtEl>
                                        <p:attrNameLst>
                                          <p:attrName>ppt_w</p:attrName>
                                        </p:attrNameLst>
                                      </p:cBhvr>
                                      <p:tavLst>
                                        <p:tav tm="0" fmla="#ppt_w*sin(2.5*pi*$)">
                                          <p:val>
                                            <p:fltVal val="0"/>
                                          </p:val>
                                        </p:tav>
                                        <p:tav tm="100000">
                                          <p:val>
                                            <p:fltVal val="1"/>
                                          </p:val>
                                        </p:tav>
                                      </p:tavLst>
                                    </p:anim>
                                    <p:anim calcmode="lin" valueType="num">
                                      <p:cBhvr>
                                        <p:cTn id="75" dur="3000" fill="hold"/>
                                        <p:tgtEl>
                                          <p:spTgt spid="8"/>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 calcmode="lin" valueType="num">
                                      <p:cBhvr>
                                        <p:cTn id="78" dur="3000" fill="hold"/>
                                        <p:tgtEl>
                                          <p:spTgt spid="9"/>
                                        </p:tgtEl>
                                        <p:attrNameLst>
                                          <p:attrName>ppt_w</p:attrName>
                                        </p:attrNameLst>
                                      </p:cBhvr>
                                      <p:tavLst>
                                        <p:tav tm="0" fmla="#ppt_w*sin(2.5*pi*$)">
                                          <p:val>
                                            <p:fltVal val="0"/>
                                          </p:val>
                                        </p:tav>
                                        <p:tav tm="100000">
                                          <p:val>
                                            <p:fltVal val="1"/>
                                          </p:val>
                                        </p:tav>
                                      </p:tavLst>
                                    </p:anim>
                                    <p:anim calcmode="lin" valueType="num">
                                      <p:cBhvr>
                                        <p:cTn id="79" dur="3000" fill="hold"/>
                                        <p:tgtEl>
                                          <p:spTgt spid="9"/>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p:cTn id="82" dur="3000" fill="hold"/>
                                        <p:tgtEl>
                                          <p:spTgt spid="10"/>
                                        </p:tgtEl>
                                        <p:attrNameLst>
                                          <p:attrName>ppt_w</p:attrName>
                                        </p:attrNameLst>
                                      </p:cBhvr>
                                      <p:tavLst>
                                        <p:tav tm="0" fmla="#ppt_w*sin(2.5*pi*$)">
                                          <p:val>
                                            <p:fltVal val="0"/>
                                          </p:val>
                                        </p:tav>
                                        <p:tav tm="100000">
                                          <p:val>
                                            <p:fltVal val="1"/>
                                          </p:val>
                                        </p:tav>
                                      </p:tavLst>
                                    </p:anim>
                                    <p:anim calcmode="lin" valueType="num">
                                      <p:cBhvr>
                                        <p:cTn id="83" dur="3000" fill="hold"/>
                                        <p:tgtEl>
                                          <p:spTgt spid="10"/>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p:cTn id="86" dur="3000" fill="hold"/>
                                        <p:tgtEl>
                                          <p:spTgt spid="11"/>
                                        </p:tgtEl>
                                        <p:attrNameLst>
                                          <p:attrName>ppt_w</p:attrName>
                                        </p:attrNameLst>
                                      </p:cBhvr>
                                      <p:tavLst>
                                        <p:tav tm="0" fmla="#ppt_w*sin(2.5*pi*$)">
                                          <p:val>
                                            <p:fltVal val="0"/>
                                          </p:val>
                                        </p:tav>
                                        <p:tav tm="100000">
                                          <p:val>
                                            <p:fltVal val="1"/>
                                          </p:val>
                                        </p:tav>
                                      </p:tavLst>
                                    </p:anim>
                                    <p:anim calcmode="lin" valueType="num">
                                      <p:cBhvr>
                                        <p:cTn id="87" dur="3000" fill="hold"/>
                                        <p:tgtEl>
                                          <p:spTgt spid="11"/>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2"/>
                                        </p:tgtEl>
                                        <p:attrNameLst>
                                          <p:attrName>style.visibility</p:attrName>
                                        </p:attrNameLst>
                                      </p:cBhvr>
                                      <p:to>
                                        <p:strVal val="visible"/>
                                      </p:to>
                                    </p:set>
                                    <p:anim calcmode="lin" valueType="num">
                                      <p:cBhvr>
                                        <p:cTn id="90" dur="3000" fill="hold"/>
                                        <p:tgtEl>
                                          <p:spTgt spid="12"/>
                                        </p:tgtEl>
                                        <p:attrNameLst>
                                          <p:attrName>ppt_w</p:attrName>
                                        </p:attrNameLst>
                                      </p:cBhvr>
                                      <p:tavLst>
                                        <p:tav tm="0" fmla="#ppt_w*sin(2.5*pi*$)">
                                          <p:val>
                                            <p:fltVal val="0"/>
                                          </p:val>
                                        </p:tav>
                                        <p:tav tm="100000">
                                          <p:val>
                                            <p:fltVal val="1"/>
                                          </p:val>
                                        </p:tav>
                                      </p:tavLst>
                                    </p:anim>
                                    <p:anim calcmode="lin" valueType="num">
                                      <p:cBhvr>
                                        <p:cTn id="91" dur="3000" fill="hold"/>
                                        <p:tgtEl>
                                          <p:spTgt spid="12"/>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3"/>
                                        </p:tgtEl>
                                        <p:attrNameLst>
                                          <p:attrName>style.visibility</p:attrName>
                                        </p:attrNameLst>
                                      </p:cBhvr>
                                      <p:to>
                                        <p:strVal val="visible"/>
                                      </p:to>
                                    </p:set>
                                    <p:anim calcmode="lin" valueType="num">
                                      <p:cBhvr>
                                        <p:cTn id="94" dur="3000" fill="hold"/>
                                        <p:tgtEl>
                                          <p:spTgt spid="13"/>
                                        </p:tgtEl>
                                        <p:attrNameLst>
                                          <p:attrName>ppt_w</p:attrName>
                                        </p:attrNameLst>
                                      </p:cBhvr>
                                      <p:tavLst>
                                        <p:tav tm="0" fmla="#ppt_w*sin(2.5*pi*$)">
                                          <p:val>
                                            <p:fltVal val="0"/>
                                          </p:val>
                                        </p:tav>
                                        <p:tav tm="100000">
                                          <p:val>
                                            <p:fltVal val="1"/>
                                          </p:val>
                                        </p:tav>
                                      </p:tavLst>
                                    </p:anim>
                                    <p:anim calcmode="lin" valueType="num">
                                      <p:cBhvr>
                                        <p:cTn id="95" dur="3000" fill="hold"/>
                                        <p:tgtEl>
                                          <p:spTgt spid="13"/>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p:cTn id="98" dur="3000" fill="hold"/>
                                        <p:tgtEl>
                                          <p:spTgt spid="14"/>
                                        </p:tgtEl>
                                        <p:attrNameLst>
                                          <p:attrName>ppt_w</p:attrName>
                                        </p:attrNameLst>
                                      </p:cBhvr>
                                      <p:tavLst>
                                        <p:tav tm="0" fmla="#ppt_w*sin(2.5*pi*$)">
                                          <p:val>
                                            <p:fltVal val="0"/>
                                          </p:val>
                                        </p:tav>
                                        <p:tav tm="100000">
                                          <p:val>
                                            <p:fltVal val="1"/>
                                          </p:val>
                                        </p:tav>
                                      </p:tavLst>
                                    </p:anim>
                                    <p:anim calcmode="lin" valueType="num">
                                      <p:cBhvr>
                                        <p:cTn id="99" dur="3000" fill="hold"/>
                                        <p:tgtEl>
                                          <p:spTgt spid="14"/>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5"/>
                                        </p:tgtEl>
                                        <p:attrNameLst>
                                          <p:attrName>style.visibility</p:attrName>
                                        </p:attrNameLst>
                                      </p:cBhvr>
                                      <p:to>
                                        <p:strVal val="visible"/>
                                      </p:to>
                                    </p:set>
                                    <p:anim calcmode="lin" valueType="num">
                                      <p:cBhvr>
                                        <p:cTn id="102" dur="3000" fill="hold"/>
                                        <p:tgtEl>
                                          <p:spTgt spid="15"/>
                                        </p:tgtEl>
                                        <p:attrNameLst>
                                          <p:attrName>ppt_w</p:attrName>
                                        </p:attrNameLst>
                                      </p:cBhvr>
                                      <p:tavLst>
                                        <p:tav tm="0" fmla="#ppt_w*sin(2.5*pi*$)">
                                          <p:val>
                                            <p:fltVal val="0"/>
                                          </p:val>
                                        </p:tav>
                                        <p:tav tm="100000">
                                          <p:val>
                                            <p:fltVal val="1"/>
                                          </p:val>
                                        </p:tav>
                                      </p:tavLst>
                                    </p:anim>
                                    <p:anim calcmode="lin" valueType="num">
                                      <p:cBhvr>
                                        <p:cTn id="103" dur="3000" fill="hold"/>
                                        <p:tgtEl>
                                          <p:spTgt spid="15"/>
                                        </p:tgtEl>
                                        <p:attrNameLst>
                                          <p:attrName>ppt_h</p:attrName>
                                        </p:attrNameLst>
                                      </p:cBhvr>
                                      <p:tavLst>
                                        <p:tav tm="0">
                                          <p:val>
                                            <p:strVal val="#ppt_h"/>
                                          </p:val>
                                        </p:tav>
                                        <p:tav tm="100000">
                                          <p:val>
                                            <p:strVal val="#ppt_h"/>
                                          </p:val>
                                        </p:tav>
                                      </p:tavLst>
                                    </p:anim>
                                  </p:childTnLst>
                                </p:cTn>
                              </p:par>
                              <p:par>
                                <p:cTn id="104" presetID="19" presetClass="entr" presetSubtype="10" fill="hold" grpId="1" nodeType="withEffect">
                                  <p:stCondLst>
                                    <p:cond delay="0"/>
                                  </p:stCondLst>
                                  <p:childTnLst>
                                    <p:set>
                                      <p:cBhvr>
                                        <p:cTn id="105" dur="1" fill="hold">
                                          <p:stCondLst>
                                            <p:cond delay="0"/>
                                          </p:stCondLst>
                                        </p:cTn>
                                        <p:tgtEl>
                                          <p:spTgt spid="16"/>
                                        </p:tgtEl>
                                        <p:attrNameLst>
                                          <p:attrName>style.visibility</p:attrName>
                                        </p:attrNameLst>
                                      </p:cBhvr>
                                      <p:to>
                                        <p:strVal val="visible"/>
                                      </p:to>
                                    </p:set>
                                    <p:anim calcmode="lin" valueType="num">
                                      <p:cBhvr>
                                        <p:cTn id="106" dur="3000" fill="hold"/>
                                        <p:tgtEl>
                                          <p:spTgt spid="16"/>
                                        </p:tgtEl>
                                        <p:attrNameLst>
                                          <p:attrName>ppt_w</p:attrName>
                                        </p:attrNameLst>
                                      </p:cBhvr>
                                      <p:tavLst>
                                        <p:tav tm="0" fmla="#ppt_w*sin(2.5*pi*$)">
                                          <p:val>
                                            <p:fltVal val="0"/>
                                          </p:val>
                                        </p:tav>
                                        <p:tav tm="100000">
                                          <p:val>
                                            <p:fltVal val="1"/>
                                          </p:val>
                                        </p:tav>
                                      </p:tavLst>
                                    </p:anim>
                                    <p:anim calcmode="lin" valueType="num">
                                      <p:cBhvr>
                                        <p:cTn id="107" dur="3000" fill="hold"/>
                                        <p:tgtEl>
                                          <p:spTgt spid="16"/>
                                        </p:tgtEl>
                                        <p:attrNameLst>
                                          <p:attrName>ppt_h</p:attrName>
                                        </p:attrNameLst>
                                      </p:cBhvr>
                                      <p:tavLst>
                                        <p:tav tm="0">
                                          <p:val>
                                            <p:strVal val="#ppt_h"/>
                                          </p:val>
                                        </p:tav>
                                        <p:tav tm="100000">
                                          <p:val>
                                            <p:strVal val="#ppt_h"/>
                                          </p:val>
                                        </p:tav>
                                      </p:tavLst>
                                    </p:anim>
                                  </p:childTnLst>
                                </p:cTn>
                              </p:par>
                              <p:par>
                                <p:cTn id="108" presetID="19" presetClass="entr" presetSubtype="10" fill="hold" grpId="1" nodeType="withEffect">
                                  <p:stCondLst>
                                    <p:cond delay="0"/>
                                  </p:stCondLst>
                                  <p:childTnLst>
                                    <p:set>
                                      <p:cBhvr>
                                        <p:cTn id="109" dur="1" fill="hold">
                                          <p:stCondLst>
                                            <p:cond delay="0"/>
                                          </p:stCondLst>
                                        </p:cTn>
                                        <p:tgtEl>
                                          <p:spTgt spid="17"/>
                                        </p:tgtEl>
                                        <p:attrNameLst>
                                          <p:attrName>style.visibility</p:attrName>
                                        </p:attrNameLst>
                                      </p:cBhvr>
                                      <p:to>
                                        <p:strVal val="visible"/>
                                      </p:to>
                                    </p:set>
                                    <p:anim calcmode="lin" valueType="num">
                                      <p:cBhvr>
                                        <p:cTn id="110" dur="3000" fill="hold"/>
                                        <p:tgtEl>
                                          <p:spTgt spid="17"/>
                                        </p:tgtEl>
                                        <p:attrNameLst>
                                          <p:attrName>ppt_w</p:attrName>
                                        </p:attrNameLst>
                                      </p:cBhvr>
                                      <p:tavLst>
                                        <p:tav tm="0" fmla="#ppt_w*sin(2.5*pi*$)">
                                          <p:val>
                                            <p:fltVal val="0"/>
                                          </p:val>
                                        </p:tav>
                                        <p:tav tm="100000">
                                          <p:val>
                                            <p:fltVal val="1"/>
                                          </p:val>
                                        </p:tav>
                                      </p:tavLst>
                                    </p:anim>
                                    <p:anim calcmode="lin" valueType="num">
                                      <p:cBhvr>
                                        <p:cTn id="111" dur="3000" fill="hold"/>
                                        <p:tgtEl>
                                          <p:spTgt spid="17"/>
                                        </p:tgtEl>
                                        <p:attrNameLst>
                                          <p:attrName>ppt_h</p:attrName>
                                        </p:attrNameLst>
                                      </p:cBhvr>
                                      <p:tavLst>
                                        <p:tav tm="0">
                                          <p:val>
                                            <p:strVal val="#ppt_h"/>
                                          </p:val>
                                        </p:tav>
                                        <p:tav tm="100000">
                                          <p:val>
                                            <p:strVal val="#ppt_h"/>
                                          </p:val>
                                        </p:tav>
                                      </p:tavLst>
                                    </p:anim>
                                  </p:childTnLst>
                                </p:cTn>
                              </p:par>
                            </p:childTnLst>
                          </p:cTn>
                        </p:par>
                        <p:par>
                          <p:cTn id="112" fill="hold">
                            <p:stCondLst>
                              <p:cond delay="3000"/>
                            </p:stCondLst>
                            <p:childTnLst>
                              <p:par>
                                <p:cTn id="113" presetID="2" presetClass="exit" presetSubtype="8" fill="hold" grpId="2" nodeType="afterEffect">
                                  <p:stCondLst>
                                    <p:cond delay="0"/>
                                  </p:stCondLst>
                                  <p:childTnLst>
                                    <p:anim calcmode="lin" valueType="num">
                                      <p:cBhvr additive="base">
                                        <p:cTn id="114" dur="3000"/>
                                        <p:tgtEl>
                                          <p:spTgt spid="5"/>
                                        </p:tgtEl>
                                        <p:attrNameLst>
                                          <p:attrName>ppt_x</p:attrName>
                                        </p:attrNameLst>
                                      </p:cBhvr>
                                      <p:tavLst>
                                        <p:tav tm="0">
                                          <p:val>
                                            <p:strVal val="ppt_x"/>
                                          </p:val>
                                        </p:tav>
                                        <p:tav tm="100000">
                                          <p:val>
                                            <p:strVal val="0-ppt_w/2"/>
                                          </p:val>
                                        </p:tav>
                                      </p:tavLst>
                                    </p:anim>
                                    <p:anim calcmode="lin" valueType="num">
                                      <p:cBhvr additive="base">
                                        <p:cTn id="115" dur="3000"/>
                                        <p:tgtEl>
                                          <p:spTgt spid="5"/>
                                        </p:tgtEl>
                                        <p:attrNameLst>
                                          <p:attrName>ppt_y</p:attrName>
                                        </p:attrNameLst>
                                      </p:cBhvr>
                                      <p:tavLst>
                                        <p:tav tm="0">
                                          <p:val>
                                            <p:strVal val="ppt_y"/>
                                          </p:val>
                                        </p:tav>
                                        <p:tav tm="100000">
                                          <p:val>
                                            <p:strVal val="ppt_y"/>
                                          </p:val>
                                        </p:tav>
                                      </p:tavLst>
                                    </p:anim>
                                    <p:set>
                                      <p:cBhvr>
                                        <p:cTn id="116" dur="1" fill="hold">
                                          <p:stCondLst>
                                            <p:cond delay="2999"/>
                                          </p:stCondLst>
                                        </p:cTn>
                                        <p:tgtEl>
                                          <p:spTgt spid="5"/>
                                        </p:tgtEl>
                                        <p:attrNameLst>
                                          <p:attrName>style.visibility</p:attrName>
                                        </p:attrNameLst>
                                      </p:cBhvr>
                                      <p:to>
                                        <p:strVal val="hidden"/>
                                      </p:to>
                                    </p:set>
                                  </p:childTnLst>
                                </p:cTn>
                              </p:par>
                              <p:par>
                                <p:cTn id="117" presetID="2" presetClass="exit" presetSubtype="8" fill="hold" grpId="2" nodeType="with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0-ppt_w/2"/>
                                          </p:val>
                                        </p:tav>
                                      </p:tavLst>
                                    </p:anim>
                                    <p:anim calcmode="lin" valueType="num">
                                      <p:cBhvr additive="base">
                                        <p:cTn id="119" dur="3000"/>
                                        <p:tgtEl>
                                          <p:spTgt spid="6"/>
                                        </p:tgtEl>
                                        <p:attrNameLst>
                                          <p:attrName>ppt_y</p:attrName>
                                        </p:attrNameLst>
                                      </p:cBhvr>
                                      <p:tavLst>
                                        <p:tav tm="0">
                                          <p:val>
                                            <p:strVal val="ppt_y"/>
                                          </p:val>
                                        </p:tav>
                                        <p:tav tm="100000">
                                          <p:val>
                                            <p:strVal val="ppt_y"/>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0-ppt_w/2"/>
                                          </p:val>
                                        </p:tav>
                                      </p:tavLst>
                                    </p:anim>
                                    <p:anim calcmode="lin" valueType="num">
                                      <p:cBhvr additive="base">
                                        <p:cTn id="123" dur="3000"/>
                                        <p:tgtEl>
                                          <p:spTgt spid="7"/>
                                        </p:tgtEl>
                                        <p:attrNameLst>
                                          <p:attrName>ppt_y</p:attrName>
                                        </p:attrNameLst>
                                      </p:cBhvr>
                                      <p:tavLst>
                                        <p:tav tm="0">
                                          <p:val>
                                            <p:strVal val="ppt_y"/>
                                          </p:val>
                                        </p:tav>
                                        <p:tav tm="100000">
                                          <p:val>
                                            <p:strVal val="ppt_y"/>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0-ppt_w/2"/>
                                          </p:val>
                                        </p:tav>
                                      </p:tavLst>
                                    </p:anim>
                                    <p:anim calcmode="lin" valueType="num">
                                      <p:cBhvr additive="base">
                                        <p:cTn id="127" dur="3000"/>
                                        <p:tgtEl>
                                          <p:spTgt spid="8"/>
                                        </p:tgtEl>
                                        <p:attrNameLst>
                                          <p:attrName>ppt_y</p:attrName>
                                        </p:attrNameLst>
                                      </p:cBhvr>
                                      <p:tavLst>
                                        <p:tav tm="0">
                                          <p:val>
                                            <p:strVal val="ppt_y"/>
                                          </p:val>
                                        </p:tav>
                                        <p:tav tm="100000">
                                          <p:val>
                                            <p:strVal val="ppt_y"/>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0-ppt_w/2"/>
                                          </p:val>
                                        </p:tav>
                                      </p:tavLst>
                                    </p:anim>
                                    <p:anim calcmode="lin" valueType="num">
                                      <p:cBhvr additive="base">
                                        <p:cTn id="131" dur="3000"/>
                                        <p:tgtEl>
                                          <p:spTgt spid="9"/>
                                        </p:tgtEl>
                                        <p:attrNameLst>
                                          <p:attrName>ppt_y</p:attrName>
                                        </p:attrNameLst>
                                      </p:cBhvr>
                                      <p:tavLst>
                                        <p:tav tm="0">
                                          <p:val>
                                            <p:strVal val="ppt_y"/>
                                          </p:val>
                                        </p:tav>
                                        <p:tav tm="100000">
                                          <p:val>
                                            <p:strVal val="ppt_y"/>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3000"/>
                                        <p:tgtEl>
                                          <p:spTgt spid="10"/>
                                        </p:tgtEl>
                                        <p:attrNameLst>
                                          <p:attrName>ppt_x</p:attrName>
                                        </p:attrNameLst>
                                      </p:cBhvr>
                                      <p:tavLst>
                                        <p:tav tm="0">
                                          <p:val>
                                            <p:strVal val="ppt_x"/>
                                          </p:val>
                                        </p:tav>
                                        <p:tav tm="100000">
                                          <p:val>
                                            <p:strVal val="0-ppt_w/2"/>
                                          </p:val>
                                        </p:tav>
                                      </p:tavLst>
                                    </p:anim>
                                    <p:anim calcmode="lin" valueType="num">
                                      <p:cBhvr additive="base">
                                        <p:cTn id="135" dur="3000"/>
                                        <p:tgtEl>
                                          <p:spTgt spid="10"/>
                                        </p:tgtEl>
                                        <p:attrNameLst>
                                          <p:attrName>ppt_y</p:attrName>
                                        </p:attrNameLst>
                                      </p:cBhvr>
                                      <p:tavLst>
                                        <p:tav tm="0">
                                          <p:val>
                                            <p:strVal val="ppt_y"/>
                                          </p:val>
                                        </p:tav>
                                        <p:tav tm="100000">
                                          <p:val>
                                            <p:strVal val="ppt_y"/>
                                          </p:val>
                                        </p:tav>
                                      </p:tavLst>
                                    </p:anim>
                                    <p:set>
                                      <p:cBhvr>
                                        <p:cTn id="136" dur="1" fill="hold">
                                          <p:stCondLst>
                                            <p:cond delay="2999"/>
                                          </p:stCondLst>
                                        </p:cTn>
                                        <p:tgtEl>
                                          <p:spTgt spid="10"/>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11"/>
                                        </p:tgtEl>
                                        <p:attrNameLst>
                                          <p:attrName>ppt_x</p:attrName>
                                        </p:attrNameLst>
                                      </p:cBhvr>
                                      <p:tavLst>
                                        <p:tav tm="0">
                                          <p:val>
                                            <p:strVal val="ppt_x"/>
                                          </p:val>
                                        </p:tav>
                                        <p:tav tm="100000">
                                          <p:val>
                                            <p:strVal val="0-ppt_w/2"/>
                                          </p:val>
                                        </p:tav>
                                      </p:tavLst>
                                    </p:anim>
                                    <p:anim calcmode="lin" valueType="num">
                                      <p:cBhvr additive="base">
                                        <p:cTn id="139" dur="3000"/>
                                        <p:tgtEl>
                                          <p:spTgt spid="11"/>
                                        </p:tgtEl>
                                        <p:attrNameLst>
                                          <p:attrName>ppt_y</p:attrName>
                                        </p:attrNameLst>
                                      </p:cBhvr>
                                      <p:tavLst>
                                        <p:tav tm="0">
                                          <p:val>
                                            <p:strVal val="ppt_y"/>
                                          </p:val>
                                        </p:tav>
                                        <p:tav tm="100000">
                                          <p:val>
                                            <p:strVal val="ppt_y"/>
                                          </p:val>
                                        </p:tav>
                                      </p:tavLst>
                                    </p:anim>
                                    <p:set>
                                      <p:cBhvr>
                                        <p:cTn id="140" dur="1" fill="hold">
                                          <p:stCondLst>
                                            <p:cond delay="2999"/>
                                          </p:stCondLst>
                                        </p:cTn>
                                        <p:tgtEl>
                                          <p:spTgt spid="11"/>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3000"/>
                                        <p:tgtEl>
                                          <p:spTgt spid="12"/>
                                        </p:tgtEl>
                                        <p:attrNameLst>
                                          <p:attrName>ppt_x</p:attrName>
                                        </p:attrNameLst>
                                      </p:cBhvr>
                                      <p:tavLst>
                                        <p:tav tm="0">
                                          <p:val>
                                            <p:strVal val="ppt_x"/>
                                          </p:val>
                                        </p:tav>
                                        <p:tav tm="100000">
                                          <p:val>
                                            <p:strVal val="0-ppt_w/2"/>
                                          </p:val>
                                        </p:tav>
                                      </p:tavLst>
                                    </p:anim>
                                    <p:anim calcmode="lin" valueType="num">
                                      <p:cBhvr additive="base">
                                        <p:cTn id="143" dur="3000"/>
                                        <p:tgtEl>
                                          <p:spTgt spid="12"/>
                                        </p:tgtEl>
                                        <p:attrNameLst>
                                          <p:attrName>ppt_y</p:attrName>
                                        </p:attrNameLst>
                                      </p:cBhvr>
                                      <p:tavLst>
                                        <p:tav tm="0">
                                          <p:val>
                                            <p:strVal val="ppt_y"/>
                                          </p:val>
                                        </p:tav>
                                        <p:tav tm="100000">
                                          <p:val>
                                            <p:strVal val="ppt_y"/>
                                          </p:val>
                                        </p:tav>
                                      </p:tavLst>
                                    </p:anim>
                                    <p:set>
                                      <p:cBhvr>
                                        <p:cTn id="144" dur="1" fill="hold">
                                          <p:stCondLst>
                                            <p:cond delay="2999"/>
                                          </p:stCondLst>
                                        </p:cTn>
                                        <p:tgtEl>
                                          <p:spTgt spid="12"/>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13"/>
                                        </p:tgtEl>
                                        <p:attrNameLst>
                                          <p:attrName>ppt_x</p:attrName>
                                        </p:attrNameLst>
                                      </p:cBhvr>
                                      <p:tavLst>
                                        <p:tav tm="0">
                                          <p:val>
                                            <p:strVal val="ppt_x"/>
                                          </p:val>
                                        </p:tav>
                                        <p:tav tm="100000">
                                          <p:val>
                                            <p:strVal val="0-ppt_w/2"/>
                                          </p:val>
                                        </p:tav>
                                      </p:tavLst>
                                    </p:anim>
                                    <p:anim calcmode="lin" valueType="num">
                                      <p:cBhvr additive="base">
                                        <p:cTn id="147" dur="3000"/>
                                        <p:tgtEl>
                                          <p:spTgt spid="13"/>
                                        </p:tgtEl>
                                        <p:attrNameLst>
                                          <p:attrName>ppt_y</p:attrName>
                                        </p:attrNameLst>
                                      </p:cBhvr>
                                      <p:tavLst>
                                        <p:tav tm="0">
                                          <p:val>
                                            <p:strVal val="ppt_y"/>
                                          </p:val>
                                        </p:tav>
                                        <p:tav tm="100000">
                                          <p:val>
                                            <p:strVal val="ppt_y"/>
                                          </p:val>
                                        </p:tav>
                                      </p:tavLst>
                                    </p:anim>
                                    <p:set>
                                      <p:cBhvr>
                                        <p:cTn id="148" dur="1" fill="hold">
                                          <p:stCondLst>
                                            <p:cond delay="2999"/>
                                          </p:stCondLst>
                                        </p:cTn>
                                        <p:tgtEl>
                                          <p:spTgt spid="13"/>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3000"/>
                                        <p:tgtEl>
                                          <p:spTgt spid="14"/>
                                        </p:tgtEl>
                                        <p:attrNameLst>
                                          <p:attrName>ppt_x</p:attrName>
                                        </p:attrNameLst>
                                      </p:cBhvr>
                                      <p:tavLst>
                                        <p:tav tm="0">
                                          <p:val>
                                            <p:strVal val="ppt_x"/>
                                          </p:val>
                                        </p:tav>
                                        <p:tav tm="100000">
                                          <p:val>
                                            <p:strVal val="0-ppt_w/2"/>
                                          </p:val>
                                        </p:tav>
                                      </p:tavLst>
                                    </p:anim>
                                    <p:anim calcmode="lin" valueType="num">
                                      <p:cBhvr additive="base">
                                        <p:cTn id="151" dur="3000"/>
                                        <p:tgtEl>
                                          <p:spTgt spid="14"/>
                                        </p:tgtEl>
                                        <p:attrNameLst>
                                          <p:attrName>ppt_y</p:attrName>
                                        </p:attrNameLst>
                                      </p:cBhvr>
                                      <p:tavLst>
                                        <p:tav tm="0">
                                          <p:val>
                                            <p:strVal val="ppt_y"/>
                                          </p:val>
                                        </p:tav>
                                        <p:tav tm="100000">
                                          <p:val>
                                            <p:strVal val="ppt_y"/>
                                          </p:val>
                                        </p:tav>
                                      </p:tavLst>
                                    </p:anim>
                                    <p:set>
                                      <p:cBhvr>
                                        <p:cTn id="152" dur="1" fill="hold">
                                          <p:stCondLst>
                                            <p:cond delay="2999"/>
                                          </p:stCondLst>
                                        </p:cTn>
                                        <p:tgtEl>
                                          <p:spTgt spid="14"/>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3000"/>
                                        <p:tgtEl>
                                          <p:spTgt spid="15"/>
                                        </p:tgtEl>
                                        <p:attrNameLst>
                                          <p:attrName>ppt_x</p:attrName>
                                        </p:attrNameLst>
                                      </p:cBhvr>
                                      <p:tavLst>
                                        <p:tav tm="0">
                                          <p:val>
                                            <p:strVal val="ppt_x"/>
                                          </p:val>
                                        </p:tav>
                                        <p:tav tm="100000">
                                          <p:val>
                                            <p:strVal val="0-ppt_w/2"/>
                                          </p:val>
                                        </p:tav>
                                      </p:tavLst>
                                    </p:anim>
                                    <p:anim calcmode="lin" valueType="num">
                                      <p:cBhvr additive="base">
                                        <p:cTn id="155" dur="3000"/>
                                        <p:tgtEl>
                                          <p:spTgt spid="15"/>
                                        </p:tgtEl>
                                        <p:attrNameLst>
                                          <p:attrName>ppt_y</p:attrName>
                                        </p:attrNameLst>
                                      </p:cBhvr>
                                      <p:tavLst>
                                        <p:tav tm="0">
                                          <p:val>
                                            <p:strVal val="ppt_y"/>
                                          </p:val>
                                        </p:tav>
                                        <p:tav tm="100000">
                                          <p:val>
                                            <p:strVal val="ppt_y"/>
                                          </p:val>
                                        </p:tav>
                                      </p:tavLst>
                                    </p:anim>
                                    <p:set>
                                      <p:cBhvr>
                                        <p:cTn id="156" dur="1" fill="hold">
                                          <p:stCondLst>
                                            <p:cond delay="2999"/>
                                          </p:stCondLst>
                                        </p:cTn>
                                        <p:tgtEl>
                                          <p:spTgt spid="15"/>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3000"/>
                                        <p:tgtEl>
                                          <p:spTgt spid="16"/>
                                        </p:tgtEl>
                                        <p:attrNameLst>
                                          <p:attrName>ppt_x</p:attrName>
                                        </p:attrNameLst>
                                      </p:cBhvr>
                                      <p:tavLst>
                                        <p:tav tm="0">
                                          <p:val>
                                            <p:strVal val="ppt_x"/>
                                          </p:val>
                                        </p:tav>
                                        <p:tav tm="100000">
                                          <p:val>
                                            <p:strVal val="0-ppt_w/2"/>
                                          </p:val>
                                        </p:tav>
                                      </p:tavLst>
                                    </p:anim>
                                    <p:anim calcmode="lin" valueType="num">
                                      <p:cBhvr additive="base">
                                        <p:cTn id="159" dur="3000"/>
                                        <p:tgtEl>
                                          <p:spTgt spid="16"/>
                                        </p:tgtEl>
                                        <p:attrNameLst>
                                          <p:attrName>ppt_y</p:attrName>
                                        </p:attrNameLst>
                                      </p:cBhvr>
                                      <p:tavLst>
                                        <p:tav tm="0">
                                          <p:val>
                                            <p:strVal val="ppt_y"/>
                                          </p:val>
                                        </p:tav>
                                        <p:tav tm="100000">
                                          <p:val>
                                            <p:strVal val="ppt_y"/>
                                          </p:val>
                                        </p:tav>
                                      </p:tavLst>
                                    </p:anim>
                                    <p:set>
                                      <p:cBhvr>
                                        <p:cTn id="160" dur="1" fill="hold">
                                          <p:stCondLst>
                                            <p:cond delay="2999"/>
                                          </p:stCondLst>
                                        </p:cTn>
                                        <p:tgtEl>
                                          <p:spTgt spid="16"/>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17"/>
                                        </p:tgtEl>
                                        <p:attrNameLst>
                                          <p:attrName>ppt_x</p:attrName>
                                        </p:attrNameLst>
                                      </p:cBhvr>
                                      <p:tavLst>
                                        <p:tav tm="0">
                                          <p:val>
                                            <p:strVal val="ppt_x"/>
                                          </p:val>
                                        </p:tav>
                                        <p:tav tm="100000">
                                          <p:val>
                                            <p:strVal val="0-ppt_w/2"/>
                                          </p:val>
                                        </p:tav>
                                      </p:tavLst>
                                    </p:anim>
                                    <p:anim calcmode="lin" valueType="num">
                                      <p:cBhvr additive="base">
                                        <p:cTn id="163" dur="3000"/>
                                        <p:tgtEl>
                                          <p:spTgt spid="17"/>
                                        </p:tgtEl>
                                        <p:attrNameLst>
                                          <p:attrName>ppt_y</p:attrName>
                                        </p:attrNameLst>
                                      </p:cBhvr>
                                      <p:tavLst>
                                        <p:tav tm="0">
                                          <p:val>
                                            <p:strVal val="ppt_y"/>
                                          </p:val>
                                        </p:tav>
                                        <p:tav tm="100000">
                                          <p:val>
                                            <p:strVal val="ppt_y"/>
                                          </p:val>
                                        </p:tav>
                                      </p:tavLst>
                                    </p:anim>
                                    <p:set>
                                      <p:cBhvr>
                                        <p:cTn id="164" dur="1" fill="hold">
                                          <p:stCondLst>
                                            <p:cond delay="2999"/>
                                          </p:stCondLst>
                                        </p:cTn>
                                        <p:tgtEl>
                                          <p:spTgt spid="17"/>
                                        </p:tgtEl>
                                        <p:attrNameLst>
                                          <p:attrName>style.visibility</p:attrName>
                                        </p:attrNameLst>
                                      </p:cBhvr>
                                      <p:to>
                                        <p:strVal val="hidden"/>
                                      </p:to>
                                    </p:set>
                                  </p:childTnLst>
                                </p:cTn>
                              </p:par>
                              <p:par>
                                <p:cTn id="165" presetID="2" presetClass="entr" presetSubtype="2" fill="hold" nodeType="withEffect">
                                  <p:stCondLst>
                                    <p:cond delay="0"/>
                                  </p:stCondLst>
                                  <p:childTnLst>
                                    <p:set>
                                      <p:cBhvr>
                                        <p:cTn id="166" dur="1" fill="hold">
                                          <p:stCondLst>
                                            <p:cond delay="0"/>
                                          </p:stCondLst>
                                        </p:cTn>
                                        <p:tgtEl>
                                          <p:spTgt spid="4"/>
                                        </p:tgtEl>
                                        <p:attrNameLst>
                                          <p:attrName>style.visibility</p:attrName>
                                        </p:attrNameLst>
                                      </p:cBhvr>
                                      <p:to>
                                        <p:strVal val="visible"/>
                                      </p:to>
                                    </p:set>
                                    <p:anim calcmode="lin" valueType="num">
                                      <p:cBhvr additive="base">
                                        <p:cTn id="167" dur="3000" fill="hold"/>
                                        <p:tgtEl>
                                          <p:spTgt spid="4"/>
                                        </p:tgtEl>
                                        <p:attrNameLst>
                                          <p:attrName>ppt_x</p:attrName>
                                        </p:attrNameLst>
                                      </p:cBhvr>
                                      <p:tavLst>
                                        <p:tav tm="0">
                                          <p:val>
                                            <p:strVal val="1+#ppt_w/2"/>
                                          </p:val>
                                        </p:tav>
                                        <p:tav tm="100000">
                                          <p:val>
                                            <p:strVal val="#ppt_x"/>
                                          </p:val>
                                        </p:tav>
                                      </p:tavLst>
                                    </p:anim>
                                    <p:anim calcmode="lin" valueType="num">
                                      <p:cBhvr additive="base">
                                        <p:cTn id="168"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289553(www.brodyaga.com).jpg"/>
          <p:cNvPicPr>
            <a:picLocks noChangeAspect="1"/>
          </p:cNvPicPr>
          <p:nvPr/>
        </p:nvPicPr>
        <p:blipFill>
          <a:blip r:embed="rId2"/>
          <a:stretch>
            <a:fillRect/>
          </a:stretch>
        </p:blipFill>
        <p:spPr>
          <a:xfrm>
            <a:off x="0" y="10016"/>
            <a:ext cx="9144000" cy="6837967"/>
          </a:xfrm>
          <a:prstGeom prst="rect">
            <a:avLst/>
          </a:prstGeom>
        </p:spPr>
      </p:pic>
      <p:sp>
        <p:nvSpPr>
          <p:cNvPr id="6" name="5 Proceso"/>
          <p:cNvSpPr/>
          <p:nvPr/>
        </p:nvSpPr>
        <p:spPr>
          <a:xfrm rot="7493494">
            <a:off x="2216155" y="-1113168"/>
            <a:ext cx="94307" cy="5452908"/>
          </a:xfrm>
          <a:prstGeom prst="flowChartProcess">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roceso"/>
          <p:cNvSpPr/>
          <p:nvPr/>
        </p:nvSpPr>
        <p:spPr>
          <a:xfrm rot="7684607">
            <a:off x="6958638" y="2490942"/>
            <a:ext cx="100291" cy="5302038"/>
          </a:xfrm>
          <a:prstGeom prst="flowChartProcess">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roceso"/>
          <p:cNvSpPr/>
          <p:nvPr/>
        </p:nvSpPr>
        <p:spPr>
          <a:xfrm rot="3136705" flipH="1">
            <a:off x="2146301" y="2441353"/>
            <a:ext cx="82456" cy="5439841"/>
          </a:xfrm>
          <a:prstGeom prst="flowChartProcess">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roceso"/>
          <p:cNvSpPr/>
          <p:nvPr/>
        </p:nvSpPr>
        <p:spPr>
          <a:xfrm rot="3200559" flipH="1">
            <a:off x="6715243" y="-1010795"/>
            <a:ext cx="99751" cy="5215288"/>
          </a:xfrm>
          <a:prstGeom prst="flowChartProcess">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roceso"/>
          <p:cNvSpPr/>
          <p:nvPr/>
        </p:nvSpPr>
        <p:spPr>
          <a:xfrm rot="7493494">
            <a:off x="2209689" y="-931995"/>
            <a:ext cx="77141" cy="5345579"/>
          </a:xfrm>
          <a:prstGeom prst="flowChartProcess">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roceso"/>
          <p:cNvSpPr/>
          <p:nvPr/>
        </p:nvSpPr>
        <p:spPr>
          <a:xfrm rot="3200559" flipH="1">
            <a:off x="6889281" y="-1020932"/>
            <a:ext cx="86634" cy="5358166"/>
          </a:xfrm>
          <a:prstGeom prst="flowChartProcess">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roceso"/>
          <p:cNvSpPr/>
          <p:nvPr/>
        </p:nvSpPr>
        <p:spPr>
          <a:xfrm rot="3136705" flipH="1">
            <a:off x="2311261" y="2584937"/>
            <a:ext cx="86198" cy="5344443"/>
          </a:xfrm>
          <a:prstGeom prst="flowChartProcess">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roceso"/>
          <p:cNvSpPr/>
          <p:nvPr/>
        </p:nvSpPr>
        <p:spPr>
          <a:xfrm rot="7684607" flipH="1">
            <a:off x="6741004" y="2620734"/>
            <a:ext cx="101955" cy="5183540"/>
          </a:xfrm>
          <a:prstGeom prst="flowChartProcess">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roceso"/>
          <p:cNvSpPr/>
          <p:nvPr/>
        </p:nvSpPr>
        <p:spPr>
          <a:xfrm rot="7493494">
            <a:off x="2136716" y="-737567"/>
            <a:ext cx="84253" cy="5253964"/>
          </a:xfrm>
          <a:prstGeom prst="flowChartProcess">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roceso"/>
          <p:cNvSpPr/>
          <p:nvPr/>
        </p:nvSpPr>
        <p:spPr>
          <a:xfrm rot="3136705" flipH="1">
            <a:off x="2516614" y="2743306"/>
            <a:ext cx="75849" cy="5159751"/>
          </a:xfrm>
          <a:prstGeom prst="flowChartProcess">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roceso"/>
          <p:cNvSpPr/>
          <p:nvPr/>
        </p:nvSpPr>
        <p:spPr>
          <a:xfrm rot="7684607">
            <a:off x="6596766" y="2800190"/>
            <a:ext cx="91666" cy="4975183"/>
          </a:xfrm>
          <a:prstGeom prst="flowChartProcess">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roceso"/>
          <p:cNvSpPr/>
          <p:nvPr/>
        </p:nvSpPr>
        <p:spPr>
          <a:xfrm rot="3200559" flipH="1">
            <a:off x="7024751" y="-919166"/>
            <a:ext cx="99963" cy="5424869"/>
          </a:xfrm>
          <a:prstGeom prst="flowChartProcess">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plus(in)">
                                      <p:cBhvr>
                                        <p:cTn id="13" dur="3000"/>
                                        <p:tgtEl>
                                          <p:spTgt spid="8"/>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plus(in)">
                                      <p:cBhvr>
                                        <p:cTn id="16" dur="3000"/>
                                        <p:tgtEl>
                                          <p:spTgt spid="10"/>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plus(in)">
                                      <p:cBhvr>
                                        <p:cTn id="19" dur="3000"/>
                                        <p:tgtEl>
                                          <p:spTgt spid="12"/>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plus(in)">
                                      <p:cBhvr>
                                        <p:cTn id="22" dur="3000"/>
                                        <p:tgtEl>
                                          <p:spTgt spid="14"/>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plus(in)">
                                      <p:cBhvr>
                                        <p:cTn id="25" dur="3000"/>
                                        <p:tgtEl>
                                          <p:spTgt spid="15"/>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plus(in)">
                                      <p:cBhvr>
                                        <p:cTn id="28" dur="3000"/>
                                        <p:tgtEl>
                                          <p:spTgt spid="7"/>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plus(in)">
                                      <p:cBhvr>
                                        <p:cTn id="31" dur="3000"/>
                                        <p:tgtEl>
                                          <p:spTgt spid="9"/>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plus(in)">
                                      <p:cBhvr>
                                        <p:cTn id="34" dur="3000"/>
                                        <p:tgtEl>
                                          <p:spTgt spid="11"/>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plus(in)">
                                      <p:cBhvr>
                                        <p:cTn id="37" dur="3000"/>
                                        <p:tgtEl>
                                          <p:spTgt spid="13"/>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plus(in)">
                                      <p:cBhvr>
                                        <p:cTn id="40" dur="3000"/>
                                        <p:tgtEl>
                                          <p:spTgt spid="16"/>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plus(in)">
                                      <p:cBhvr>
                                        <p:cTn id="43" dur="3000"/>
                                        <p:tgtEl>
                                          <p:spTgt spid="17"/>
                                        </p:tgtEl>
                                      </p:cBhvr>
                                    </p:animEffect>
                                  </p:childTnLst>
                                </p:cTn>
                              </p:par>
                              <p:par>
                                <p:cTn id="44" presetID="3" presetClass="entr" presetSubtype="5"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blinds(vertical)">
                                      <p:cBhvr>
                                        <p:cTn id="46" dur="3000"/>
                                        <p:tgtEl>
                                          <p:spTgt spid="6"/>
                                        </p:tgtEl>
                                      </p:cBhvr>
                                    </p:animEffect>
                                  </p:childTnLst>
                                </p:cTn>
                              </p:par>
                              <p:par>
                                <p:cTn id="47" presetID="3" presetClass="entr" presetSubtype="5" fill="hold" grpId="1" nodeType="with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blinds(vertical)">
                                      <p:cBhvr>
                                        <p:cTn id="49" dur="3000"/>
                                        <p:tgtEl>
                                          <p:spTgt spid="8"/>
                                        </p:tgtEl>
                                      </p:cBhvr>
                                    </p:animEffect>
                                  </p:childTnLst>
                                </p:cTn>
                              </p:par>
                              <p:par>
                                <p:cTn id="50" presetID="3" presetClass="entr" presetSubtype="5" fill="hold" grpId="1" nodeType="withEffect">
                                  <p:stCondLst>
                                    <p:cond delay="0"/>
                                  </p:stCondLst>
                                  <p:childTnLst>
                                    <p:set>
                                      <p:cBhvr>
                                        <p:cTn id="51" dur="1" fill="hold">
                                          <p:stCondLst>
                                            <p:cond delay="0"/>
                                          </p:stCondLst>
                                        </p:cTn>
                                        <p:tgtEl>
                                          <p:spTgt spid="10"/>
                                        </p:tgtEl>
                                        <p:attrNameLst>
                                          <p:attrName>style.visibility</p:attrName>
                                        </p:attrNameLst>
                                      </p:cBhvr>
                                      <p:to>
                                        <p:strVal val="visible"/>
                                      </p:to>
                                    </p:set>
                                    <p:animEffect transition="in" filter="blinds(vertical)">
                                      <p:cBhvr>
                                        <p:cTn id="52" dur="3000"/>
                                        <p:tgtEl>
                                          <p:spTgt spid="10"/>
                                        </p:tgtEl>
                                      </p:cBhvr>
                                    </p:animEffect>
                                  </p:childTnLst>
                                </p:cTn>
                              </p:par>
                              <p:par>
                                <p:cTn id="53" presetID="3" presetClass="entr" presetSubtype="5" fill="hold" grpId="1" nodeType="with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blinds(vertical)">
                                      <p:cBhvr>
                                        <p:cTn id="55" dur="3000"/>
                                        <p:tgtEl>
                                          <p:spTgt spid="12"/>
                                        </p:tgtEl>
                                      </p:cBhvr>
                                    </p:animEffect>
                                  </p:childTnLst>
                                </p:cTn>
                              </p:par>
                              <p:par>
                                <p:cTn id="56" presetID="3" presetClass="entr" presetSubtype="5" fill="hold" grpId="1" nodeType="with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blinds(vertical)">
                                      <p:cBhvr>
                                        <p:cTn id="58" dur="3000"/>
                                        <p:tgtEl>
                                          <p:spTgt spid="14"/>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blinds(vertical)">
                                      <p:cBhvr>
                                        <p:cTn id="61" dur="3000"/>
                                        <p:tgtEl>
                                          <p:spTgt spid="15"/>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blinds(vertical)">
                                      <p:cBhvr>
                                        <p:cTn id="64" dur="3000"/>
                                        <p:tgtEl>
                                          <p:spTgt spid="7"/>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blinds(vertical)">
                                      <p:cBhvr>
                                        <p:cTn id="67" dur="3000"/>
                                        <p:tgtEl>
                                          <p:spTgt spid="9"/>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blinds(vertical)">
                                      <p:cBhvr>
                                        <p:cTn id="70" dur="3000"/>
                                        <p:tgtEl>
                                          <p:spTgt spid="11"/>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13"/>
                                        </p:tgtEl>
                                        <p:attrNameLst>
                                          <p:attrName>style.visibility</p:attrName>
                                        </p:attrNameLst>
                                      </p:cBhvr>
                                      <p:to>
                                        <p:strVal val="visible"/>
                                      </p:to>
                                    </p:set>
                                    <p:animEffect transition="in" filter="blinds(vertical)">
                                      <p:cBhvr>
                                        <p:cTn id="73" dur="3000"/>
                                        <p:tgtEl>
                                          <p:spTgt spid="13"/>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16"/>
                                        </p:tgtEl>
                                        <p:attrNameLst>
                                          <p:attrName>style.visibility</p:attrName>
                                        </p:attrNameLst>
                                      </p:cBhvr>
                                      <p:to>
                                        <p:strVal val="visible"/>
                                      </p:to>
                                    </p:set>
                                    <p:animEffect transition="in" filter="blinds(vertical)">
                                      <p:cBhvr>
                                        <p:cTn id="76" dur="3000"/>
                                        <p:tgtEl>
                                          <p:spTgt spid="16"/>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blinds(vertical)">
                                      <p:cBhvr>
                                        <p:cTn id="79" dur="3000"/>
                                        <p:tgtEl>
                                          <p:spTgt spid="17"/>
                                        </p:tgtEl>
                                      </p:cBhvr>
                                    </p:animEffect>
                                  </p:childTnLst>
                                </p:cTn>
                              </p:par>
                              <p:par>
                                <p:cTn id="80" presetID="2" presetClass="entr" presetSubtype="6" fill="hold" grpId="2" nodeType="withEffect">
                                  <p:stCondLst>
                                    <p:cond delay="0"/>
                                  </p:stCondLst>
                                  <p:childTnLst>
                                    <p:set>
                                      <p:cBhvr>
                                        <p:cTn id="81" dur="1" fill="hold">
                                          <p:stCondLst>
                                            <p:cond delay="0"/>
                                          </p:stCondLst>
                                        </p:cTn>
                                        <p:tgtEl>
                                          <p:spTgt spid="6"/>
                                        </p:tgtEl>
                                        <p:attrNameLst>
                                          <p:attrName>style.visibility</p:attrName>
                                        </p:attrNameLst>
                                      </p:cBhvr>
                                      <p:to>
                                        <p:strVal val="visible"/>
                                      </p:to>
                                    </p:set>
                                    <p:anim calcmode="lin" valueType="num">
                                      <p:cBhvr additive="base">
                                        <p:cTn id="82" dur="3000" fill="hold"/>
                                        <p:tgtEl>
                                          <p:spTgt spid="6"/>
                                        </p:tgtEl>
                                        <p:attrNameLst>
                                          <p:attrName>ppt_x</p:attrName>
                                        </p:attrNameLst>
                                      </p:cBhvr>
                                      <p:tavLst>
                                        <p:tav tm="0">
                                          <p:val>
                                            <p:strVal val="1+#ppt_w/2"/>
                                          </p:val>
                                        </p:tav>
                                        <p:tav tm="100000">
                                          <p:val>
                                            <p:strVal val="#ppt_x"/>
                                          </p:val>
                                        </p:tav>
                                      </p:tavLst>
                                    </p:anim>
                                    <p:anim calcmode="lin" valueType="num">
                                      <p:cBhvr additive="base">
                                        <p:cTn id="83" dur="3000" fill="hold"/>
                                        <p:tgtEl>
                                          <p:spTgt spid="6"/>
                                        </p:tgtEl>
                                        <p:attrNameLst>
                                          <p:attrName>ppt_y</p:attrName>
                                        </p:attrNameLst>
                                      </p:cBhvr>
                                      <p:tavLst>
                                        <p:tav tm="0">
                                          <p:val>
                                            <p:strVal val="1+#ppt_h/2"/>
                                          </p:val>
                                        </p:tav>
                                        <p:tav tm="100000">
                                          <p:val>
                                            <p:strVal val="#ppt_y"/>
                                          </p:val>
                                        </p:tav>
                                      </p:tavLst>
                                    </p:anim>
                                  </p:childTnLst>
                                </p:cTn>
                              </p:par>
                              <p:par>
                                <p:cTn id="84" presetID="2" presetClass="entr" presetSubtype="6" fill="hold" grpId="2" nodeType="withEffect">
                                  <p:stCondLst>
                                    <p:cond delay="0"/>
                                  </p:stCondLst>
                                  <p:childTnLst>
                                    <p:set>
                                      <p:cBhvr>
                                        <p:cTn id="85" dur="1" fill="hold">
                                          <p:stCondLst>
                                            <p:cond delay="0"/>
                                          </p:stCondLst>
                                        </p:cTn>
                                        <p:tgtEl>
                                          <p:spTgt spid="10"/>
                                        </p:tgtEl>
                                        <p:attrNameLst>
                                          <p:attrName>style.visibility</p:attrName>
                                        </p:attrNameLst>
                                      </p:cBhvr>
                                      <p:to>
                                        <p:strVal val="visible"/>
                                      </p:to>
                                    </p:set>
                                    <p:anim calcmode="lin" valueType="num">
                                      <p:cBhvr additive="base">
                                        <p:cTn id="86" dur="3000" fill="hold"/>
                                        <p:tgtEl>
                                          <p:spTgt spid="10"/>
                                        </p:tgtEl>
                                        <p:attrNameLst>
                                          <p:attrName>ppt_x</p:attrName>
                                        </p:attrNameLst>
                                      </p:cBhvr>
                                      <p:tavLst>
                                        <p:tav tm="0">
                                          <p:val>
                                            <p:strVal val="1+#ppt_w/2"/>
                                          </p:val>
                                        </p:tav>
                                        <p:tav tm="100000">
                                          <p:val>
                                            <p:strVal val="#ppt_x"/>
                                          </p:val>
                                        </p:tav>
                                      </p:tavLst>
                                    </p:anim>
                                    <p:anim calcmode="lin" valueType="num">
                                      <p:cBhvr additive="base">
                                        <p:cTn id="87" dur="3000" fill="hold"/>
                                        <p:tgtEl>
                                          <p:spTgt spid="10"/>
                                        </p:tgtEl>
                                        <p:attrNameLst>
                                          <p:attrName>ppt_y</p:attrName>
                                        </p:attrNameLst>
                                      </p:cBhvr>
                                      <p:tavLst>
                                        <p:tav tm="0">
                                          <p:val>
                                            <p:strVal val="1+#ppt_h/2"/>
                                          </p:val>
                                        </p:tav>
                                        <p:tav tm="100000">
                                          <p:val>
                                            <p:strVal val="#ppt_y"/>
                                          </p:val>
                                        </p:tav>
                                      </p:tavLst>
                                    </p:anim>
                                  </p:childTnLst>
                                </p:cTn>
                              </p:par>
                              <p:par>
                                <p:cTn id="88" presetID="2" presetClass="entr" presetSubtype="6" fill="hold" grpId="2" nodeType="with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3000" fill="hold"/>
                                        <p:tgtEl>
                                          <p:spTgt spid="14"/>
                                        </p:tgtEl>
                                        <p:attrNameLst>
                                          <p:attrName>ppt_x</p:attrName>
                                        </p:attrNameLst>
                                      </p:cBhvr>
                                      <p:tavLst>
                                        <p:tav tm="0">
                                          <p:val>
                                            <p:strVal val="1+#ppt_w/2"/>
                                          </p:val>
                                        </p:tav>
                                        <p:tav tm="100000">
                                          <p:val>
                                            <p:strVal val="#ppt_x"/>
                                          </p:val>
                                        </p:tav>
                                      </p:tavLst>
                                    </p:anim>
                                    <p:anim calcmode="lin" valueType="num">
                                      <p:cBhvr additive="base">
                                        <p:cTn id="91" dur="3000" fill="hold"/>
                                        <p:tgtEl>
                                          <p:spTgt spid="14"/>
                                        </p:tgtEl>
                                        <p:attrNameLst>
                                          <p:attrName>ppt_y</p:attrName>
                                        </p:attrNameLst>
                                      </p:cBhvr>
                                      <p:tavLst>
                                        <p:tav tm="0">
                                          <p:val>
                                            <p:strVal val="1+#ppt_h/2"/>
                                          </p:val>
                                        </p:tav>
                                        <p:tav tm="100000">
                                          <p:val>
                                            <p:strVal val="#ppt_y"/>
                                          </p:val>
                                        </p:tav>
                                      </p:tavLst>
                                    </p:anim>
                                  </p:childTnLst>
                                </p:cTn>
                              </p:par>
                              <p:par>
                                <p:cTn id="92" presetID="2" presetClass="entr" presetSubtype="12" fill="hold" grpId="2" nodeType="withEffect">
                                  <p:stCondLst>
                                    <p:cond delay="0"/>
                                  </p:stCondLst>
                                  <p:childTnLst>
                                    <p:set>
                                      <p:cBhvr>
                                        <p:cTn id="93" dur="1" fill="hold">
                                          <p:stCondLst>
                                            <p:cond delay="0"/>
                                          </p:stCondLst>
                                        </p:cTn>
                                        <p:tgtEl>
                                          <p:spTgt spid="9"/>
                                        </p:tgtEl>
                                        <p:attrNameLst>
                                          <p:attrName>style.visibility</p:attrName>
                                        </p:attrNameLst>
                                      </p:cBhvr>
                                      <p:to>
                                        <p:strVal val="visible"/>
                                      </p:to>
                                    </p:set>
                                    <p:anim calcmode="lin" valueType="num">
                                      <p:cBhvr additive="base">
                                        <p:cTn id="94" dur="3000" fill="hold"/>
                                        <p:tgtEl>
                                          <p:spTgt spid="9"/>
                                        </p:tgtEl>
                                        <p:attrNameLst>
                                          <p:attrName>ppt_x</p:attrName>
                                        </p:attrNameLst>
                                      </p:cBhvr>
                                      <p:tavLst>
                                        <p:tav tm="0">
                                          <p:val>
                                            <p:strVal val="0-#ppt_w/2"/>
                                          </p:val>
                                        </p:tav>
                                        <p:tav tm="100000">
                                          <p:val>
                                            <p:strVal val="#ppt_x"/>
                                          </p:val>
                                        </p:tav>
                                      </p:tavLst>
                                    </p:anim>
                                    <p:anim calcmode="lin" valueType="num">
                                      <p:cBhvr additive="base">
                                        <p:cTn id="95" dur="3000" fill="hold"/>
                                        <p:tgtEl>
                                          <p:spTgt spid="9"/>
                                        </p:tgtEl>
                                        <p:attrNameLst>
                                          <p:attrName>ppt_y</p:attrName>
                                        </p:attrNameLst>
                                      </p:cBhvr>
                                      <p:tavLst>
                                        <p:tav tm="0">
                                          <p:val>
                                            <p:strVal val="1+#ppt_h/2"/>
                                          </p:val>
                                        </p:tav>
                                        <p:tav tm="100000">
                                          <p:val>
                                            <p:strVal val="#ppt_y"/>
                                          </p:val>
                                        </p:tav>
                                      </p:tavLst>
                                    </p:anim>
                                  </p:childTnLst>
                                </p:cTn>
                              </p:par>
                              <p:par>
                                <p:cTn id="96" presetID="2" presetClass="entr" presetSubtype="12" fill="hold" grpId="2"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additive="base">
                                        <p:cTn id="98" dur="3000" fill="hold"/>
                                        <p:tgtEl>
                                          <p:spTgt spid="11"/>
                                        </p:tgtEl>
                                        <p:attrNameLst>
                                          <p:attrName>ppt_x</p:attrName>
                                        </p:attrNameLst>
                                      </p:cBhvr>
                                      <p:tavLst>
                                        <p:tav tm="0">
                                          <p:val>
                                            <p:strVal val="0-#ppt_w/2"/>
                                          </p:val>
                                        </p:tav>
                                        <p:tav tm="100000">
                                          <p:val>
                                            <p:strVal val="#ppt_x"/>
                                          </p:val>
                                        </p:tav>
                                      </p:tavLst>
                                    </p:anim>
                                    <p:anim calcmode="lin" valueType="num">
                                      <p:cBhvr additive="base">
                                        <p:cTn id="99" dur="3000" fill="hold"/>
                                        <p:tgtEl>
                                          <p:spTgt spid="11"/>
                                        </p:tgtEl>
                                        <p:attrNameLst>
                                          <p:attrName>ppt_y</p:attrName>
                                        </p:attrNameLst>
                                      </p:cBhvr>
                                      <p:tavLst>
                                        <p:tav tm="0">
                                          <p:val>
                                            <p:strVal val="1+#ppt_h/2"/>
                                          </p:val>
                                        </p:tav>
                                        <p:tav tm="100000">
                                          <p:val>
                                            <p:strVal val="#ppt_y"/>
                                          </p:val>
                                        </p:tav>
                                      </p:tavLst>
                                    </p:anim>
                                  </p:childTnLst>
                                </p:cTn>
                              </p:par>
                              <p:par>
                                <p:cTn id="100" presetID="2" presetClass="entr" presetSubtype="12" fill="hold" grpId="2" nodeType="with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additive="base">
                                        <p:cTn id="102" dur="3000" fill="hold"/>
                                        <p:tgtEl>
                                          <p:spTgt spid="17"/>
                                        </p:tgtEl>
                                        <p:attrNameLst>
                                          <p:attrName>ppt_x</p:attrName>
                                        </p:attrNameLst>
                                      </p:cBhvr>
                                      <p:tavLst>
                                        <p:tav tm="0">
                                          <p:val>
                                            <p:strVal val="0-#ppt_w/2"/>
                                          </p:val>
                                        </p:tav>
                                        <p:tav tm="100000">
                                          <p:val>
                                            <p:strVal val="#ppt_x"/>
                                          </p:val>
                                        </p:tav>
                                      </p:tavLst>
                                    </p:anim>
                                    <p:anim calcmode="lin" valueType="num">
                                      <p:cBhvr additive="base">
                                        <p:cTn id="103" dur="3000" fill="hold"/>
                                        <p:tgtEl>
                                          <p:spTgt spid="17"/>
                                        </p:tgtEl>
                                        <p:attrNameLst>
                                          <p:attrName>ppt_y</p:attrName>
                                        </p:attrNameLst>
                                      </p:cBhvr>
                                      <p:tavLst>
                                        <p:tav tm="0">
                                          <p:val>
                                            <p:strVal val="1+#ppt_h/2"/>
                                          </p:val>
                                        </p:tav>
                                        <p:tav tm="100000">
                                          <p:val>
                                            <p:strVal val="#ppt_y"/>
                                          </p:val>
                                        </p:tav>
                                      </p:tavLst>
                                    </p:anim>
                                  </p:childTnLst>
                                </p:cTn>
                              </p:par>
                              <p:par>
                                <p:cTn id="104" presetID="2" presetClass="entr" presetSubtype="3" fill="hold" grpId="2" nodeType="withEffect">
                                  <p:stCondLst>
                                    <p:cond delay="0"/>
                                  </p:stCondLst>
                                  <p:childTnLst>
                                    <p:set>
                                      <p:cBhvr>
                                        <p:cTn id="105" dur="1" fill="hold">
                                          <p:stCondLst>
                                            <p:cond delay="0"/>
                                          </p:stCondLst>
                                        </p:cTn>
                                        <p:tgtEl>
                                          <p:spTgt spid="8"/>
                                        </p:tgtEl>
                                        <p:attrNameLst>
                                          <p:attrName>style.visibility</p:attrName>
                                        </p:attrNameLst>
                                      </p:cBhvr>
                                      <p:to>
                                        <p:strVal val="visible"/>
                                      </p:to>
                                    </p:set>
                                    <p:anim calcmode="lin" valueType="num">
                                      <p:cBhvr additive="base">
                                        <p:cTn id="106" dur="3000" fill="hold"/>
                                        <p:tgtEl>
                                          <p:spTgt spid="8"/>
                                        </p:tgtEl>
                                        <p:attrNameLst>
                                          <p:attrName>ppt_x</p:attrName>
                                        </p:attrNameLst>
                                      </p:cBhvr>
                                      <p:tavLst>
                                        <p:tav tm="0">
                                          <p:val>
                                            <p:strVal val="1+#ppt_w/2"/>
                                          </p:val>
                                        </p:tav>
                                        <p:tav tm="100000">
                                          <p:val>
                                            <p:strVal val="#ppt_x"/>
                                          </p:val>
                                        </p:tav>
                                      </p:tavLst>
                                    </p:anim>
                                    <p:anim calcmode="lin" valueType="num">
                                      <p:cBhvr additive="base">
                                        <p:cTn id="107" dur="3000" fill="hold"/>
                                        <p:tgtEl>
                                          <p:spTgt spid="8"/>
                                        </p:tgtEl>
                                        <p:attrNameLst>
                                          <p:attrName>ppt_y</p:attrName>
                                        </p:attrNameLst>
                                      </p:cBhvr>
                                      <p:tavLst>
                                        <p:tav tm="0">
                                          <p:val>
                                            <p:strVal val="0-#ppt_h/2"/>
                                          </p:val>
                                        </p:tav>
                                        <p:tav tm="100000">
                                          <p:val>
                                            <p:strVal val="#ppt_y"/>
                                          </p:val>
                                        </p:tav>
                                      </p:tavLst>
                                    </p:anim>
                                  </p:childTnLst>
                                </p:cTn>
                              </p:par>
                              <p:par>
                                <p:cTn id="108" presetID="2" presetClass="entr" presetSubtype="3" fill="hold" grpId="2"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additive="base">
                                        <p:cTn id="110" dur="3000" fill="hold"/>
                                        <p:tgtEl>
                                          <p:spTgt spid="12"/>
                                        </p:tgtEl>
                                        <p:attrNameLst>
                                          <p:attrName>ppt_x</p:attrName>
                                        </p:attrNameLst>
                                      </p:cBhvr>
                                      <p:tavLst>
                                        <p:tav tm="0">
                                          <p:val>
                                            <p:strVal val="1+#ppt_w/2"/>
                                          </p:val>
                                        </p:tav>
                                        <p:tav tm="100000">
                                          <p:val>
                                            <p:strVal val="#ppt_x"/>
                                          </p:val>
                                        </p:tav>
                                      </p:tavLst>
                                    </p:anim>
                                    <p:anim calcmode="lin" valueType="num">
                                      <p:cBhvr additive="base">
                                        <p:cTn id="111" dur="3000" fill="hold"/>
                                        <p:tgtEl>
                                          <p:spTgt spid="12"/>
                                        </p:tgtEl>
                                        <p:attrNameLst>
                                          <p:attrName>ppt_y</p:attrName>
                                        </p:attrNameLst>
                                      </p:cBhvr>
                                      <p:tavLst>
                                        <p:tav tm="0">
                                          <p:val>
                                            <p:strVal val="0-#ppt_h/2"/>
                                          </p:val>
                                        </p:tav>
                                        <p:tav tm="100000">
                                          <p:val>
                                            <p:strVal val="#ppt_y"/>
                                          </p:val>
                                        </p:tav>
                                      </p:tavLst>
                                    </p:anim>
                                  </p:childTnLst>
                                </p:cTn>
                              </p:par>
                              <p:par>
                                <p:cTn id="112" presetID="2" presetClass="entr" presetSubtype="3" fill="hold" grpId="2" nodeType="withEffect">
                                  <p:stCondLst>
                                    <p:cond delay="0"/>
                                  </p:stCondLst>
                                  <p:childTnLst>
                                    <p:set>
                                      <p:cBhvr>
                                        <p:cTn id="113" dur="1" fill="hold">
                                          <p:stCondLst>
                                            <p:cond delay="0"/>
                                          </p:stCondLst>
                                        </p:cTn>
                                        <p:tgtEl>
                                          <p:spTgt spid="15"/>
                                        </p:tgtEl>
                                        <p:attrNameLst>
                                          <p:attrName>style.visibility</p:attrName>
                                        </p:attrNameLst>
                                      </p:cBhvr>
                                      <p:to>
                                        <p:strVal val="visible"/>
                                      </p:to>
                                    </p:set>
                                    <p:anim calcmode="lin" valueType="num">
                                      <p:cBhvr additive="base">
                                        <p:cTn id="114" dur="3000" fill="hold"/>
                                        <p:tgtEl>
                                          <p:spTgt spid="15"/>
                                        </p:tgtEl>
                                        <p:attrNameLst>
                                          <p:attrName>ppt_x</p:attrName>
                                        </p:attrNameLst>
                                      </p:cBhvr>
                                      <p:tavLst>
                                        <p:tav tm="0">
                                          <p:val>
                                            <p:strVal val="1+#ppt_w/2"/>
                                          </p:val>
                                        </p:tav>
                                        <p:tav tm="100000">
                                          <p:val>
                                            <p:strVal val="#ppt_x"/>
                                          </p:val>
                                        </p:tav>
                                      </p:tavLst>
                                    </p:anim>
                                    <p:anim calcmode="lin" valueType="num">
                                      <p:cBhvr additive="base">
                                        <p:cTn id="115" dur="3000" fill="hold"/>
                                        <p:tgtEl>
                                          <p:spTgt spid="15"/>
                                        </p:tgtEl>
                                        <p:attrNameLst>
                                          <p:attrName>ppt_y</p:attrName>
                                        </p:attrNameLst>
                                      </p:cBhvr>
                                      <p:tavLst>
                                        <p:tav tm="0">
                                          <p:val>
                                            <p:strVal val="0-#ppt_h/2"/>
                                          </p:val>
                                        </p:tav>
                                        <p:tav tm="100000">
                                          <p:val>
                                            <p:strVal val="#ppt_y"/>
                                          </p:val>
                                        </p:tav>
                                      </p:tavLst>
                                    </p:anim>
                                  </p:childTnLst>
                                </p:cTn>
                              </p:par>
                              <p:par>
                                <p:cTn id="116" presetID="2" presetClass="entr" presetSubtype="9" fill="hold" grpId="2" nodeType="withEffect">
                                  <p:stCondLst>
                                    <p:cond delay="0"/>
                                  </p:stCondLst>
                                  <p:childTnLst>
                                    <p:set>
                                      <p:cBhvr>
                                        <p:cTn id="117" dur="1" fill="hold">
                                          <p:stCondLst>
                                            <p:cond delay="0"/>
                                          </p:stCondLst>
                                        </p:cTn>
                                        <p:tgtEl>
                                          <p:spTgt spid="7"/>
                                        </p:tgtEl>
                                        <p:attrNameLst>
                                          <p:attrName>style.visibility</p:attrName>
                                        </p:attrNameLst>
                                      </p:cBhvr>
                                      <p:to>
                                        <p:strVal val="visible"/>
                                      </p:to>
                                    </p:set>
                                    <p:anim calcmode="lin" valueType="num">
                                      <p:cBhvr additive="base">
                                        <p:cTn id="118" dur="3000" fill="hold"/>
                                        <p:tgtEl>
                                          <p:spTgt spid="7"/>
                                        </p:tgtEl>
                                        <p:attrNameLst>
                                          <p:attrName>ppt_x</p:attrName>
                                        </p:attrNameLst>
                                      </p:cBhvr>
                                      <p:tavLst>
                                        <p:tav tm="0">
                                          <p:val>
                                            <p:strVal val="0-#ppt_w/2"/>
                                          </p:val>
                                        </p:tav>
                                        <p:tav tm="100000">
                                          <p:val>
                                            <p:strVal val="#ppt_x"/>
                                          </p:val>
                                        </p:tav>
                                      </p:tavLst>
                                    </p:anim>
                                    <p:anim calcmode="lin" valueType="num">
                                      <p:cBhvr additive="base">
                                        <p:cTn id="119" dur="3000" fill="hold"/>
                                        <p:tgtEl>
                                          <p:spTgt spid="7"/>
                                        </p:tgtEl>
                                        <p:attrNameLst>
                                          <p:attrName>ppt_y</p:attrName>
                                        </p:attrNameLst>
                                      </p:cBhvr>
                                      <p:tavLst>
                                        <p:tav tm="0">
                                          <p:val>
                                            <p:strVal val="0-#ppt_h/2"/>
                                          </p:val>
                                        </p:tav>
                                        <p:tav tm="100000">
                                          <p:val>
                                            <p:strVal val="#ppt_y"/>
                                          </p:val>
                                        </p:tav>
                                      </p:tavLst>
                                    </p:anim>
                                  </p:childTnLst>
                                </p:cTn>
                              </p:par>
                              <p:par>
                                <p:cTn id="120" presetID="2" presetClass="entr" presetSubtype="9" fill="hold" grpId="2" nodeType="withEffect">
                                  <p:stCondLst>
                                    <p:cond delay="0"/>
                                  </p:stCondLst>
                                  <p:childTnLst>
                                    <p:set>
                                      <p:cBhvr>
                                        <p:cTn id="121" dur="1" fill="hold">
                                          <p:stCondLst>
                                            <p:cond delay="0"/>
                                          </p:stCondLst>
                                        </p:cTn>
                                        <p:tgtEl>
                                          <p:spTgt spid="13"/>
                                        </p:tgtEl>
                                        <p:attrNameLst>
                                          <p:attrName>style.visibility</p:attrName>
                                        </p:attrNameLst>
                                      </p:cBhvr>
                                      <p:to>
                                        <p:strVal val="visible"/>
                                      </p:to>
                                    </p:set>
                                    <p:anim calcmode="lin" valueType="num">
                                      <p:cBhvr additive="base">
                                        <p:cTn id="122" dur="3000" fill="hold"/>
                                        <p:tgtEl>
                                          <p:spTgt spid="13"/>
                                        </p:tgtEl>
                                        <p:attrNameLst>
                                          <p:attrName>ppt_x</p:attrName>
                                        </p:attrNameLst>
                                      </p:cBhvr>
                                      <p:tavLst>
                                        <p:tav tm="0">
                                          <p:val>
                                            <p:strVal val="0-#ppt_w/2"/>
                                          </p:val>
                                        </p:tav>
                                        <p:tav tm="100000">
                                          <p:val>
                                            <p:strVal val="#ppt_x"/>
                                          </p:val>
                                        </p:tav>
                                      </p:tavLst>
                                    </p:anim>
                                    <p:anim calcmode="lin" valueType="num">
                                      <p:cBhvr additive="base">
                                        <p:cTn id="123" dur="3000" fill="hold"/>
                                        <p:tgtEl>
                                          <p:spTgt spid="13"/>
                                        </p:tgtEl>
                                        <p:attrNameLst>
                                          <p:attrName>ppt_y</p:attrName>
                                        </p:attrNameLst>
                                      </p:cBhvr>
                                      <p:tavLst>
                                        <p:tav tm="0">
                                          <p:val>
                                            <p:strVal val="0-#ppt_h/2"/>
                                          </p:val>
                                        </p:tav>
                                        <p:tav tm="100000">
                                          <p:val>
                                            <p:strVal val="#ppt_y"/>
                                          </p:val>
                                        </p:tav>
                                      </p:tavLst>
                                    </p:anim>
                                  </p:childTnLst>
                                </p:cTn>
                              </p:par>
                              <p:par>
                                <p:cTn id="124" presetID="2" presetClass="entr" presetSubtype="9" fill="hold" grpId="2"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additive="base">
                                        <p:cTn id="126" dur="3000" fill="hold"/>
                                        <p:tgtEl>
                                          <p:spTgt spid="16"/>
                                        </p:tgtEl>
                                        <p:attrNameLst>
                                          <p:attrName>ppt_x</p:attrName>
                                        </p:attrNameLst>
                                      </p:cBhvr>
                                      <p:tavLst>
                                        <p:tav tm="0">
                                          <p:val>
                                            <p:strVal val="0-#ppt_w/2"/>
                                          </p:val>
                                        </p:tav>
                                        <p:tav tm="100000">
                                          <p:val>
                                            <p:strVal val="#ppt_x"/>
                                          </p:val>
                                        </p:tav>
                                      </p:tavLst>
                                    </p:anim>
                                    <p:anim calcmode="lin" valueType="num">
                                      <p:cBhvr additive="base">
                                        <p:cTn id="127" dur="3000" fill="hold"/>
                                        <p:tgtEl>
                                          <p:spTgt spid="16"/>
                                        </p:tgtEl>
                                        <p:attrNameLst>
                                          <p:attrName>ppt_y</p:attrName>
                                        </p:attrNameLst>
                                      </p:cBhvr>
                                      <p:tavLst>
                                        <p:tav tm="0">
                                          <p:val>
                                            <p:strVal val="0-#ppt_h/2"/>
                                          </p:val>
                                        </p:tav>
                                        <p:tav tm="100000">
                                          <p:val>
                                            <p:strVal val="#ppt_y"/>
                                          </p:val>
                                        </p:tav>
                                      </p:tavLst>
                                    </p:anim>
                                  </p:childTnLst>
                                </p:cTn>
                              </p:par>
                            </p:childTnLst>
                          </p:cTn>
                        </p:par>
                        <p:par>
                          <p:cTn id="128" fill="hold">
                            <p:stCondLst>
                              <p:cond delay="3000"/>
                            </p:stCondLst>
                            <p:childTnLst>
                              <p:par>
                                <p:cTn id="129" presetID="16" presetClass="exit" presetSubtype="42" fill="hold" grpId="3" nodeType="afterEffect">
                                  <p:stCondLst>
                                    <p:cond delay="0"/>
                                  </p:stCondLst>
                                  <p:childTnLst>
                                    <p:animEffect transition="out" filter="barn(outHorizontal)">
                                      <p:cBhvr>
                                        <p:cTn id="130" dur="3000"/>
                                        <p:tgtEl>
                                          <p:spTgt spid="6"/>
                                        </p:tgtEl>
                                      </p:cBhvr>
                                    </p:animEffect>
                                    <p:set>
                                      <p:cBhvr>
                                        <p:cTn id="131" dur="1" fill="hold">
                                          <p:stCondLst>
                                            <p:cond delay="2999"/>
                                          </p:stCondLst>
                                        </p:cTn>
                                        <p:tgtEl>
                                          <p:spTgt spid="6"/>
                                        </p:tgtEl>
                                        <p:attrNameLst>
                                          <p:attrName>style.visibility</p:attrName>
                                        </p:attrNameLst>
                                      </p:cBhvr>
                                      <p:to>
                                        <p:strVal val="hidden"/>
                                      </p:to>
                                    </p:set>
                                  </p:childTnLst>
                                </p:cTn>
                              </p:par>
                              <p:par>
                                <p:cTn id="132" presetID="16" presetClass="exit" presetSubtype="42" fill="hold" grpId="3" nodeType="withEffect">
                                  <p:stCondLst>
                                    <p:cond delay="0"/>
                                  </p:stCondLst>
                                  <p:childTnLst>
                                    <p:animEffect transition="out" filter="barn(outHorizontal)">
                                      <p:cBhvr>
                                        <p:cTn id="133" dur="3000"/>
                                        <p:tgtEl>
                                          <p:spTgt spid="10"/>
                                        </p:tgtEl>
                                      </p:cBhvr>
                                    </p:animEffect>
                                    <p:set>
                                      <p:cBhvr>
                                        <p:cTn id="134" dur="1" fill="hold">
                                          <p:stCondLst>
                                            <p:cond delay="2999"/>
                                          </p:stCondLst>
                                        </p:cTn>
                                        <p:tgtEl>
                                          <p:spTgt spid="10"/>
                                        </p:tgtEl>
                                        <p:attrNameLst>
                                          <p:attrName>style.visibility</p:attrName>
                                        </p:attrNameLst>
                                      </p:cBhvr>
                                      <p:to>
                                        <p:strVal val="hidden"/>
                                      </p:to>
                                    </p:set>
                                  </p:childTnLst>
                                </p:cTn>
                              </p:par>
                              <p:par>
                                <p:cTn id="135" presetID="16" presetClass="exit" presetSubtype="42" fill="hold" grpId="3" nodeType="withEffect">
                                  <p:stCondLst>
                                    <p:cond delay="0"/>
                                  </p:stCondLst>
                                  <p:childTnLst>
                                    <p:animEffect transition="out" filter="barn(outHorizontal)">
                                      <p:cBhvr>
                                        <p:cTn id="136" dur="3000"/>
                                        <p:tgtEl>
                                          <p:spTgt spid="14"/>
                                        </p:tgtEl>
                                      </p:cBhvr>
                                    </p:animEffect>
                                    <p:set>
                                      <p:cBhvr>
                                        <p:cTn id="137" dur="1" fill="hold">
                                          <p:stCondLst>
                                            <p:cond delay="2999"/>
                                          </p:stCondLst>
                                        </p:cTn>
                                        <p:tgtEl>
                                          <p:spTgt spid="14"/>
                                        </p:tgtEl>
                                        <p:attrNameLst>
                                          <p:attrName>style.visibility</p:attrName>
                                        </p:attrNameLst>
                                      </p:cBhvr>
                                      <p:to>
                                        <p:strVal val="hidden"/>
                                      </p:to>
                                    </p:set>
                                  </p:childTnLst>
                                </p:cTn>
                              </p:par>
                              <p:par>
                                <p:cTn id="138" presetID="16" presetClass="exit" presetSubtype="42" fill="hold" grpId="3" nodeType="withEffect">
                                  <p:stCondLst>
                                    <p:cond delay="0"/>
                                  </p:stCondLst>
                                  <p:childTnLst>
                                    <p:animEffect transition="out" filter="barn(outHorizontal)">
                                      <p:cBhvr>
                                        <p:cTn id="139" dur="3000"/>
                                        <p:tgtEl>
                                          <p:spTgt spid="9"/>
                                        </p:tgtEl>
                                      </p:cBhvr>
                                    </p:animEffect>
                                    <p:set>
                                      <p:cBhvr>
                                        <p:cTn id="140" dur="1" fill="hold">
                                          <p:stCondLst>
                                            <p:cond delay="2999"/>
                                          </p:stCondLst>
                                        </p:cTn>
                                        <p:tgtEl>
                                          <p:spTgt spid="9"/>
                                        </p:tgtEl>
                                        <p:attrNameLst>
                                          <p:attrName>style.visibility</p:attrName>
                                        </p:attrNameLst>
                                      </p:cBhvr>
                                      <p:to>
                                        <p:strVal val="hidden"/>
                                      </p:to>
                                    </p:set>
                                  </p:childTnLst>
                                </p:cTn>
                              </p:par>
                              <p:par>
                                <p:cTn id="141" presetID="16" presetClass="exit" presetSubtype="42" fill="hold" grpId="3" nodeType="withEffect">
                                  <p:stCondLst>
                                    <p:cond delay="0"/>
                                  </p:stCondLst>
                                  <p:childTnLst>
                                    <p:animEffect transition="out" filter="barn(outHorizontal)">
                                      <p:cBhvr>
                                        <p:cTn id="142" dur="3000"/>
                                        <p:tgtEl>
                                          <p:spTgt spid="11"/>
                                        </p:tgtEl>
                                      </p:cBhvr>
                                    </p:animEffect>
                                    <p:set>
                                      <p:cBhvr>
                                        <p:cTn id="143" dur="1" fill="hold">
                                          <p:stCondLst>
                                            <p:cond delay="2999"/>
                                          </p:stCondLst>
                                        </p:cTn>
                                        <p:tgtEl>
                                          <p:spTgt spid="11"/>
                                        </p:tgtEl>
                                        <p:attrNameLst>
                                          <p:attrName>style.visibility</p:attrName>
                                        </p:attrNameLst>
                                      </p:cBhvr>
                                      <p:to>
                                        <p:strVal val="hidden"/>
                                      </p:to>
                                    </p:set>
                                  </p:childTnLst>
                                </p:cTn>
                              </p:par>
                              <p:par>
                                <p:cTn id="144" presetID="16" presetClass="exit" presetSubtype="42" fill="hold" grpId="3" nodeType="withEffect">
                                  <p:stCondLst>
                                    <p:cond delay="0"/>
                                  </p:stCondLst>
                                  <p:childTnLst>
                                    <p:animEffect transition="out" filter="barn(outHorizontal)">
                                      <p:cBhvr>
                                        <p:cTn id="145" dur="3000"/>
                                        <p:tgtEl>
                                          <p:spTgt spid="17"/>
                                        </p:tgtEl>
                                      </p:cBhvr>
                                    </p:animEffect>
                                    <p:set>
                                      <p:cBhvr>
                                        <p:cTn id="146" dur="1" fill="hold">
                                          <p:stCondLst>
                                            <p:cond delay="2999"/>
                                          </p:stCondLst>
                                        </p:cTn>
                                        <p:tgtEl>
                                          <p:spTgt spid="17"/>
                                        </p:tgtEl>
                                        <p:attrNameLst>
                                          <p:attrName>style.visibility</p:attrName>
                                        </p:attrNameLst>
                                      </p:cBhvr>
                                      <p:to>
                                        <p:strVal val="hidden"/>
                                      </p:to>
                                    </p:set>
                                  </p:childTnLst>
                                </p:cTn>
                              </p:par>
                              <p:par>
                                <p:cTn id="147" presetID="16" presetClass="exit" presetSubtype="42" fill="hold" grpId="3" nodeType="withEffect">
                                  <p:stCondLst>
                                    <p:cond delay="0"/>
                                  </p:stCondLst>
                                  <p:childTnLst>
                                    <p:animEffect transition="out" filter="barn(outHorizontal)">
                                      <p:cBhvr>
                                        <p:cTn id="148" dur="3000"/>
                                        <p:tgtEl>
                                          <p:spTgt spid="7"/>
                                        </p:tgtEl>
                                      </p:cBhvr>
                                    </p:animEffect>
                                    <p:set>
                                      <p:cBhvr>
                                        <p:cTn id="149" dur="1" fill="hold">
                                          <p:stCondLst>
                                            <p:cond delay="2999"/>
                                          </p:stCondLst>
                                        </p:cTn>
                                        <p:tgtEl>
                                          <p:spTgt spid="7"/>
                                        </p:tgtEl>
                                        <p:attrNameLst>
                                          <p:attrName>style.visibility</p:attrName>
                                        </p:attrNameLst>
                                      </p:cBhvr>
                                      <p:to>
                                        <p:strVal val="hidden"/>
                                      </p:to>
                                    </p:set>
                                  </p:childTnLst>
                                </p:cTn>
                              </p:par>
                              <p:par>
                                <p:cTn id="150" presetID="16" presetClass="exit" presetSubtype="42" fill="hold" grpId="3" nodeType="withEffect">
                                  <p:stCondLst>
                                    <p:cond delay="0"/>
                                  </p:stCondLst>
                                  <p:childTnLst>
                                    <p:animEffect transition="out" filter="barn(outHorizontal)">
                                      <p:cBhvr>
                                        <p:cTn id="151" dur="3000"/>
                                        <p:tgtEl>
                                          <p:spTgt spid="13"/>
                                        </p:tgtEl>
                                      </p:cBhvr>
                                    </p:animEffect>
                                    <p:set>
                                      <p:cBhvr>
                                        <p:cTn id="152" dur="1" fill="hold">
                                          <p:stCondLst>
                                            <p:cond delay="2999"/>
                                          </p:stCondLst>
                                        </p:cTn>
                                        <p:tgtEl>
                                          <p:spTgt spid="13"/>
                                        </p:tgtEl>
                                        <p:attrNameLst>
                                          <p:attrName>style.visibility</p:attrName>
                                        </p:attrNameLst>
                                      </p:cBhvr>
                                      <p:to>
                                        <p:strVal val="hidden"/>
                                      </p:to>
                                    </p:set>
                                  </p:childTnLst>
                                </p:cTn>
                              </p:par>
                              <p:par>
                                <p:cTn id="153" presetID="16" presetClass="exit" presetSubtype="42" fill="hold" grpId="3" nodeType="withEffect">
                                  <p:stCondLst>
                                    <p:cond delay="0"/>
                                  </p:stCondLst>
                                  <p:childTnLst>
                                    <p:animEffect transition="out" filter="barn(outHorizontal)">
                                      <p:cBhvr>
                                        <p:cTn id="154" dur="3000"/>
                                        <p:tgtEl>
                                          <p:spTgt spid="16"/>
                                        </p:tgtEl>
                                      </p:cBhvr>
                                    </p:animEffect>
                                    <p:set>
                                      <p:cBhvr>
                                        <p:cTn id="155" dur="1" fill="hold">
                                          <p:stCondLst>
                                            <p:cond delay="2999"/>
                                          </p:stCondLst>
                                        </p:cTn>
                                        <p:tgtEl>
                                          <p:spTgt spid="16"/>
                                        </p:tgtEl>
                                        <p:attrNameLst>
                                          <p:attrName>style.visibility</p:attrName>
                                        </p:attrNameLst>
                                      </p:cBhvr>
                                      <p:to>
                                        <p:strVal val="hidden"/>
                                      </p:to>
                                    </p:set>
                                  </p:childTnLst>
                                </p:cTn>
                              </p:par>
                              <p:par>
                                <p:cTn id="156" presetID="16" presetClass="exit" presetSubtype="42" fill="hold" grpId="3" nodeType="withEffect">
                                  <p:stCondLst>
                                    <p:cond delay="0"/>
                                  </p:stCondLst>
                                  <p:childTnLst>
                                    <p:animEffect transition="out" filter="barn(outHorizontal)">
                                      <p:cBhvr>
                                        <p:cTn id="157" dur="3000"/>
                                        <p:tgtEl>
                                          <p:spTgt spid="8"/>
                                        </p:tgtEl>
                                      </p:cBhvr>
                                    </p:animEffect>
                                    <p:set>
                                      <p:cBhvr>
                                        <p:cTn id="158" dur="1" fill="hold">
                                          <p:stCondLst>
                                            <p:cond delay="2999"/>
                                          </p:stCondLst>
                                        </p:cTn>
                                        <p:tgtEl>
                                          <p:spTgt spid="8"/>
                                        </p:tgtEl>
                                        <p:attrNameLst>
                                          <p:attrName>style.visibility</p:attrName>
                                        </p:attrNameLst>
                                      </p:cBhvr>
                                      <p:to>
                                        <p:strVal val="hidden"/>
                                      </p:to>
                                    </p:set>
                                  </p:childTnLst>
                                </p:cTn>
                              </p:par>
                              <p:par>
                                <p:cTn id="159" presetID="16" presetClass="exit" presetSubtype="42" fill="hold" grpId="3" nodeType="withEffect">
                                  <p:stCondLst>
                                    <p:cond delay="0"/>
                                  </p:stCondLst>
                                  <p:childTnLst>
                                    <p:animEffect transition="out" filter="barn(outHorizontal)">
                                      <p:cBhvr>
                                        <p:cTn id="160" dur="3000"/>
                                        <p:tgtEl>
                                          <p:spTgt spid="12"/>
                                        </p:tgtEl>
                                      </p:cBhvr>
                                    </p:animEffect>
                                    <p:set>
                                      <p:cBhvr>
                                        <p:cTn id="161" dur="1" fill="hold">
                                          <p:stCondLst>
                                            <p:cond delay="2999"/>
                                          </p:stCondLst>
                                        </p:cTn>
                                        <p:tgtEl>
                                          <p:spTgt spid="12"/>
                                        </p:tgtEl>
                                        <p:attrNameLst>
                                          <p:attrName>style.visibility</p:attrName>
                                        </p:attrNameLst>
                                      </p:cBhvr>
                                      <p:to>
                                        <p:strVal val="hidden"/>
                                      </p:to>
                                    </p:set>
                                  </p:childTnLst>
                                </p:cTn>
                              </p:par>
                              <p:par>
                                <p:cTn id="162" presetID="16" presetClass="exit" presetSubtype="42" fill="hold" grpId="3" nodeType="withEffect">
                                  <p:stCondLst>
                                    <p:cond delay="0"/>
                                  </p:stCondLst>
                                  <p:childTnLst>
                                    <p:animEffect transition="out" filter="barn(outHorizontal)">
                                      <p:cBhvr>
                                        <p:cTn id="163" dur="3000"/>
                                        <p:tgtEl>
                                          <p:spTgt spid="15"/>
                                        </p:tgtEl>
                                      </p:cBhvr>
                                    </p:animEffect>
                                    <p:set>
                                      <p:cBhvr>
                                        <p:cTn id="164" dur="1" fill="hold">
                                          <p:stCondLst>
                                            <p:cond delay="2999"/>
                                          </p:stCondLst>
                                        </p:cTn>
                                        <p:tgtEl>
                                          <p:spTgt spid="15"/>
                                        </p:tgtEl>
                                        <p:attrNameLst>
                                          <p:attrName>style.visibility</p:attrName>
                                        </p:attrNameLst>
                                      </p:cBhvr>
                                      <p:to>
                                        <p:strVal val="hidden"/>
                                      </p:to>
                                    </p:set>
                                  </p:childTnLst>
                                </p:cTn>
                              </p:par>
                              <p:par>
                                <p:cTn id="165" presetID="2" presetClass="exit" presetSubtype="6" fill="hold" grpId="4" nodeType="withEffect">
                                  <p:stCondLst>
                                    <p:cond delay="0"/>
                                  </p:stCondLst>
                                  <p:childTnLst>
                                    <p:anim calcmode="lin" valueType="num">
                                      <p:cBhvr additive="base">
                                        <p:cTn id="166" dur="3000"/>
                                        <p:tgtEl>
                                          <p:spTgt spid="6"/>
                                        </p:tgtEl>
                                        <p:attrNameLst>
                                          <p:attrName>ppt_x</p:attrName>
                                        </p:attrNameLst>
                                      </p:cBhvr>
                                      <p:tavLst>
                                        <p:tav tm="0">
                                          <p:val>
                                            <p:strVal val="ppt_x"/>
                                          </p:val>
                                        </p:tav>
                                        <p:tav tm="100000">
                                          <p:val>
                                            <p:strVal val="1+ppt_w/2"/>
                                          </p:val>
                                        </p:tav>
                                      </p:tavLst>
                                    </p:anim>
                                    <p:anim calcmode="lin" valueType="num">
                                      <p:cBhvr additive="base">
                                        <p:cTn id="167" dur="3000"/>
                                        <p:tgtEl>
                                          <p:spTgt spid="6"/>
                                        </p:tgtEl>
                                        <p:attrNameLst>
                                          <p:attrName>ppt_y</p:attrName>
                                        </p:attrNameLst>
                                      </p:cBhvr>
                                      <p:tavLst>
                                        <p:tav tm="0">
                                          <p:val>
                                            <p:strVal val="ppt_y"/>
                                          </p:val>
                                        </p:tav>
                                        <p:tav tm="100000">
                                          <p:val>
                                            <p:strVal val="1+ppt_h/2"/>
                                          </p:val>
                                        </p:tav>
                                      </p:tavLst>
                                    </p:anim>
                                    <p:set>
                                      <p:cBhvr>
                                        <p:cTn id="168" dur="1" fill="hold">
                                          <p:stCondLst>
                                            <p:cond delay="2999"/>
                                          </p:stCondLst>
                                        </p:cTn>
                                        <p:tgtEl>
                                          <p:spTgt spid="6"/>
                                        </p:tgtEl>
                                        <p:attrNameLst>
                                          <p:attrName>style.visibility</p:attrName>
                                        </p:attrNameLst>
                                      </p:cBhvr>
                                      <p:to>
                                        <p:strVal val="hidden"/>
                                      </p:to>
                                    </p:set>
                                  </p:childTnLst>
                                </p:cTn>
                              </p:par>
                              <p:par>
                                <p:cTn id="169" presetID="2" presetClass="exit" presetSubtype="6" fill="hold" grpId="4" nodeType="withEffect">
                                  <p:stCondLst>
                                    <p:cond delay="0"/>
                                  </p:stCondLst>
                                  <p:childTnLst>
                                    <p:anim calcmode="lin" valueType="num">
                                      <p:cBhvr additive="base">
                                        <p:cTn id="170" dur="3000"/>
                                        <p:tgtEl>
                                          <p:spTgt spid="10"/>
                                        </p:tgtEl>
                                        <p:attrNameLst>
                                          <p:attrName>ppt_x</p:attrName>
                                        </p:attrNameLst>
                                      </p:cBhvr>
                                      <p:tavLst>
                                        <p:tav tm="0">
                                          <p:val>
                                            <p:strVal val="ppt_x"/>
                                          </p:val>
                                        </p:tav>
                                        <p:tav tm="100000">
                                          <p:val>
                                            <p:strVal val="1+ppt_w/2"/>
                                          </p:val>
                                        </p:tav>
                                      </p:tavLst>
                                    </p:anim>
                                    <p:anim calcmode="lin" valueType="num">
                                      <p:cBhvr additive="base">
                                        <p:cTn id="171" dur="3000"/>
                                        <p:tgtEl>
                                          <p:spTgt spid="10"/>
                                        </p:tgtEl>
                                        <p:attrNameLst>
                                          <p:attrName>ppt_y</p:attrName>
                                        </p:attrNameLst>
                                      </p:cBhvr>
                                      <p:tavLst>
                                        <p:tav tm="0">
                                          <p:val>
                                            <p:strVal val="ppt_y"/>
                                          </p:val>
                                        </p:tav>
                                        <p:tav tm="100000">
                                          <p:val>
                                            <p:strVal val="1+ppt_h/2"/>
                                          </p:val>
                                        </p:tav>
                                      </p:tavLst>
                                    </p:anim>
                                    <p:set>
                                      <p:cBhvr>
                                        <p:cTn id="172" dur="1" fill="hold">
                                          <p:stCondLst>
                                            <p:cond delay="2999"/>
                                          </p:stCondLst>
                                        </p:cTn>
                                        <p:tgtEl>
                                          <p:spTgt spid="10"/>
                                        </p:tgtEl>
                                        <p:attrNameLst>
                                          <p:attrName>style.visibility</p:attrName>
                                        </p:attrNameLst>
                                      </p:cBhvr>
                                      <p:to>
                                        <p:strVal val="hidden"/>
                                      </p:to>
                                    </p:set>
                                  </p:childTnLst>
                                </p:cTn>
                              </p:par>
                              <p:par>
                                <p:cTn id="173" presetID="2" presetClass="exit" presetSubtype="6" fill="hold" grpId="4" nodeType="withEffect">
                                  <p:stCondLst>
                                    <p:cond delay="0"/>
                                  </p:stCondLst>
                                  <p:childTnLst>
                                    <p:anim calcmode="lin" valueType="num">
                                      <p:cBhvr additive="base">
                                        <p:cTn id="174" dur="3000"/>
                                        <p:tgtEl>
                                          <p:spTgt spid="14"/>
                                        </p:tgtEl>
                                        <p:attrNameLst>
                                          <p:attrName>ppt_x</p:attrName>
                                        </p:attrNameLst>
                                      </p:cBhvr>
                                      <p:tavLst>
                                        <p:tav tm="0">
                                          <p:val>
                                            <p:strVal val="ppt_x"/>
                                          </p:val>
                                        </p:tav>
                                        <p:tav tm="100000">
                                          <p:val>
                                            <p:strVal val="1+ppt_w/2"/>
                                          </p:val>
                                        </p:tav>
                                      </p:tavLst>
                                    </p:anim>
                                    <p:anim calcmode="lin" valueType="num">
                                      <p:cBhvr additive="base">
                                        <p:cTn id="175" dur="3000"/>
                                        <p:tgtEl>
                                          <p:spTgt spid="14"/>
                                        </p:tgtEl>
                                        <p:attrNameLst>
                                          <p:attrName>ppt_y</p:attrName>
                                        </p:attrNameLst>
                                      </p:cBhvr>
                                      <p:tavLst>
                                        <p:tav tm="0">
                                          <p:val>
                                            <p:strVal val="ppt_y"/>
                                          </p:val>
                                        </p:tav>
                                        <p:tav tm="100000">
                                          <p:val>
                                            <p:strVal val="1+ppt_h/2"/>
                                          </p:val>
                                        </p:tav>
                                      </p:tavLst>
                                    </p:anim>
                                    <p:set>
                                      <p:cBhvr>
                                        <p:cTn id="176" dur="1" fill="hold">
                                          <p:stCondLst>
                                            <p:cond delay="2999"/>
                                          </p:stCondLst>
                                        </p:cTn>
                                        <p:tgtEl>
                                          <p:spTgt spid="14"/>
                                        </p:tgtEl>
                                        <p:attrNameLst>
                                          <p:attrName>style.visibility</p:attrName>
                                        </p:attrNameLst>
                                      </p:cBhvr>
                                      <p:to>
                                        <p:strVal val="hidden"/>
                                      </p:to>
                                    </p:set>
                                  </p:childTnLst>
                                </p:cTn>
                              </p:par>
                              <p:par>
                                <p:cTn id="177" presetID="2" presetClass="exit" presetSubtype="12" fill="hold" grpId="4" nodeType="withEffect">
                                  <p:stCondLst>
                                    <p:cond delay="0"/>
                                  </p:stCondLst>
                                  <p:childTnLst>
                                    <p:anim calcmode="lin" valueType="num">
                                      <p:cBhvr additive="base">
                                        <p:cTn id="178" dur="3000"/>
                                        <p:tgtEl>
                                          <p:spTgt spid="9"/>
                                        </p:tgtEl>
                                        <p:attrNameLst>
                                          <p:attrName>ppt_x</p:attrName>
                                        </p:attrNameLst>
                                      </p:cBhvr>
                                      <p:tavLst>
                                        <p:tav tm="0">
                                          <p:val>
                                            <p:strVal val="ppt_x"/>
                                          </p:val>
                                        </p:tav>
                                        <p:tav tm="100000">
                                          <p:val>
                                            <p:strVal val="0-ppt_w/2"/>
                                          </p:val>
                                        </p:tav>
                                      </p:tavLst>
                                    </p:anim>
                                    <p:anim calcmode="lin" valueType="num">
                                      <p:cBhvr additive="base">
                                        <p:cTn id="179" dur="3000"/>
                                        <p:tgtEl>
                                          <p:spTgt spid="9"/>
                                        </p:tgtEl>
                                        <p:attrNameLst>
                                          <p:attrName>ppt_y</p:attrName>
                                        </p:attrNameLst>
                                      </p:cBhvr>
                                      <p:tavLst>
                                        <p:tav tm="0">
                                          <p:val>
                                            <p:strVal val="ppt_y"/>
                                          </p:val>
                                        </p:tav>
                                        <p:tav tm="100000">
                                          <p:val>
                                            <p:strVal val="1+ppt_h/2"/>
                                          </p:val>
                                        </p:tav>
                                      </p:tavLst>
                                    </p:anim>
                                    <p:set>
                                      <p:cBhvr>
                                        <p:cTn id="180" dur="1" fill="hold">
                                          <p:stCondLst>
                                            <p:cond delay="2999"/>
                                          </p:stCondLst>
                                        </p:cTn>
                                        <p:tgtEl>
                                          <p:spTgt spid="9"/>
                                        </p:tgtEl>
                                        <p:attrNameLst>
                                          <p:attrName>style.visibility</p:attrName>
                                        </p:attrNameLst>
                                      </p:cBhvr>
                                      <p:to>
                                        <p:strVal val="hidden"/>
                                      </p:to>
                                    </p:set>
                                  </p:childTnLst>
                                </p:cTn>
                              </p:par>
                              <p:par>
                                <p:cTn id="181" presetID="2" presetClass="exit" presetSubtype="12" fill="hold" grpId="4" nodeType="withEffect">
                                  <p:stCondLst>
                                    <p:cond delay="0"/>
                                  </p:stCondLst>
                                  <p:childTnLst>
                                    <p:anim calcmode="lin" valueType="num">
                                      <p:cBhvr additive="base">
                                        <p:cTn id="182" dur="3000"/>
                                        <p:tgtEl>
                                          <p:spTgt spid="11"/>
                                        </p:tgtEl>
                                        <p:attrNameLst>
                                          <p:attrName>ppt_x</p:attrName>
                                        </p:attrNameLst>
                                      </p:cBhvr>
                                      <p:tavLst>
                                        <p:tav tm="0">
                                          <p:val>
                                            <p:strVal val="ppt_x"/>
                                          </p:val>
                                        </p:tav>
                                        <p:tav tm="100000">
                                          <p:val>
                                            <p:strVal val="0-ppt_w/2"/>
                                          </p:val>
                                        </p:tav>
                                      </p:tavLst>
                                    </p:anim>
                                    <p:anim calcmode="lin" valueType="num">
                                      <p:cBhvr additive="base">
                                        <p:cTn id="183" dur="3000"/>
                                        <p:tgtEl>
                                          <p:spTgt spid="11"/>
                                        </p:tgtEl>
                                        <p:attrNameLst>
                                          <p:attrName>ppt_y</p:attrName>
                                        </p:attrNameLst>
                                      </p:cBhvr>
                                      <p:tavLst>
                                        <p:tav tm="0">
                                          <p:val>
                                            <p:strVal val="ppt_y"/>
                                          </p:val>
                                        </p:tav>
                                        <p:tav tm="100000">
                                          <p:val>
                                            <p:strVal val="1+ppt_h/2"/>
                                          </p:val>
                                        </p:tav>
                                      </p:tavLst>
                                    </p:anim>
                                    <p:set>
                                      <p:cBhvr>
                                        <p:cTn id="184" dur="1" fill="hold">
                                          <p:stCondLst>
                                            <p:cond delay="2999"/>
                                          </p:stCondLst>
                                        </p:cTn>
                                        <p:tgtEl>
                                          <p:spTgt spid="11"/>
                                        </p:tgtEl>
                                        <p:attrNameLst>
                                          <p:attrName>style.visibility</p:attrName>
                                        </p:attrNameLst>
                                      </p:cBhvr>
                                      <p:to>
                                        <p:strVal val="hidden"/>
                                      </p:to>
                                    </p:set>
                                  </p:childTnLst>
                                </p:cTn>
                              </p:par>
                              <p:par>
                                <p:cTn id="185" presetID="2" presetClass="exit" presetSubtype="12" fill="hold" grpId="4" nodeType="withEffect">
                                  <p:stCondLst>
                                    <p:cond delay="0"/>
                                  </p:stCondLst>
                                  <p:childTnLst>
                                    <p:anim calcmode="lin" valueType="num">
                                      <p:cBhvr additive="base">
                                        <p:cTn id="186" dur="3000"/>
                                        <p:tgtEl>
                                          <p:spTgt spid="17"/>
                                        </p:tgtEl>
                                        <p:attrNameLst>
                                          <p:attrName>ppt_x</p:attrName>
                                        </p:attrNameLst>
                                      </p:cBhvr>
                                      <p:tavLst>
                                        <p:tav tm="0">
                                          <p:val>
                                            <p:strVal val="ppt_x"/>
                                          </p:val>
                                        </p:tav>
                                        <p:tav tm="100000">
                                          <p:val>
                                            <p:strVal val="0-ppt_w/2"/>
                                          </p:val>
                                        </p:tav>
                                      </p:tavLst>
                                    </p:anim>
                                    <p:anim calcmode="lin" valueType="num">
                                      <p:cBhvr additive="base">
                                        <p:cTn id="187" dur="3000"/>
                                        <p:tgtEl>
                                          <p:spTgt spid="17"/>
                                        </p:tgtEl>
                                        <p:attrNameLst>
                                          <p:attrName>ppt_y</p:attrName>
                                        </p:attrNameLst>
                                      </p:cBhvr>
                                      <p:tavLst>
                                        <p:tav tm="0">
                                          <p:val>
                                            <p:strVal val="ppt_y"/>
                                          </p:val>
                                        </p:tav>
                                        <p:tav tm="100000">
                                          <p:val>
                                            <p:strVal val="1+ppt_h/2"/>
                                          </p:val>
                                        </p:tav>
                                      </p:tavLst>
                                    </p:anim>
                                    <p:set>
                                      <p:cBhvr>
                                        <p:cTn id="188" dur="1" fill="hold">
                                          <p:stCondLst>
                                            <p:cond delay="2999"/>
                                          </p:stCondLst>
                                        </p:cTn>
                                        <p:tgtEl>
                                          <p:spTgt spid="17"/>
                                        </p:tgtEl>
                                        <p:attrNameLst>
                                          <p:attrName>style.visibility</p:attrName>
                                        </p:attrNameLst>
                                      </p:cBhvr>
                                      <p:to>
                                        <p:strVal val="hidden"/>
                                      </p:to>
                                    </p:set>
                                  </p:childTnLst>
                                </p:cTn>
                              </p:par>
                              <p:par>
                                <p:cTn id="189" presetID="23" presetClass="exit" presetSubtype="32" fill="hold" grpId="4" nodeType="withEffect">
                                  <p:stCondLst>
                                    <p:cond delay="0"/>
                                  </p:stCondLst>
                                  <p:childTnLst>
                                    <p:anim calcmode="lin" valueType="num">
                                      <p:cBhvr>
                                        <p:cTn id="190" dur="3000"/>
                                        <p:tgtEl>
                                          <p:spTgt spid="8"/>
                                        </p:tgtEl>
                                        <p:attrNameLst>
                                          <p:attrName>ppt_w</p:attrName>
                                        </p:attrNameLst>
                                      </p:cBhvr>
                                      <p:tavLst>
                                        <p:tav tm="0">
                                          <p:val>
                                            <p:strVal val="ppt_w"/>
                                          </p:val>
                                        </p:tav>
                                        <p:tav tm="100000">
                                          <p:val>
                                            <p:fltVal val="0"/>
                                          </p:val>
                                        </p:tav>
                                      </p:tavLst>
                                    </p:anim>
                                    <p:anim calcmode="lin" valueType="num">
                                      <p:cBhvr>
                                        <p:cTn id="191" dur="3000"/>
                                        <p:tgtEl>
                                          <p:spTgt spid="8"/>
                                        </p:tgtEl>
                                        <p:attrNameLst>
                                          <p:attrName>ppt_h</p:attrName>
                                        </p:attrNameLst>
                                      </p:cBhvr>
                                      <p:tavLst>
                                        <p:tav tm="0">
                                          <p:val>
                                            <p:strVal val="ppt_h"/>
                                          </p:val>
                                        </p:tav>
                                        <p:tav tm="100000">
                                          <p:val>
                                            <p:fltVal val="0"/>
                                          </p:val>
                                        </p:tav>
                                      </p:tavLst>
                                    </p:anim>
                                    <p:set>
                                      <p:cBhvr>
                                        <p:cTn id="192" dur="1" fill="hold">
                                          <p:stCondLst>
                                            <p:cond delay="2999"/>
                                          </p:stCondLst>
                                        </p:cTn>
                                        <p:tgtEl>
                                          <p:spTgt spid="8"/>
                                        </p:tgtEl>
                                        <p:attrNameLst>
                                          <p:attrName>style.visibility</p:attrName>
                                        </p:attrNameLst>
                                      </p:cBhvr>
                                      <p:to>
                                        <p:strVal val="hidden"/>
                                      </p:to>
                                    </p:set>
                                  </p:childTnLst>
                                </p:cTn>
                              </p:par>
                              <p:par>
                                <p:cTn id="193" presetID="23" presetClass="exit" presetSubtype="32" fill="hold" grpId="4" nodeType="withEffect">
                                  <p:stCondLst>
                                    <p:cond delay="0"/>
                                  </p:stCondLst>
                                  <p:childTnLst>
                                    <p:anim calcmode="lin" valueType="num">
                                      <p:cBhvr>
                                        <p:cTn id="194" dur="3000"/>
                                        <p:tgtEl>
                                          <p:spTgt spid="12"/>
                                        </p:tgtEl>
                                        <p:attrNameLst>
                                          <p:attrName>ppt_w</p:attrName>
                                        </p:attrNameLst>
                                      </p:cBhvr>
                                      <p:tavLst>
                                        <p:tav tm="0">
                                          <p:val>
                                            <p:strVal val="ppt_w"/>
                                          </p:val>
                                        </p:tav>
                                        <p:tav tm="100000">
                                          <p:val>
                                            <p:fltVal val="0"/>
                                          </p:val>
                                        </p:tav>
                                      </p:tavLst>
                                    </p:anim>
                                    <p:anim calcmode="lin" valueType="num">
                                      <p:cBhvr>
                                        <p:cTn id="195" dur="3000"/>
                                        <p:tgtEl>
                                          <p:spTgt spid="12"/>
                                        </p:tgtEl>
                                        <p:attrNameLst>
                                          <p:attrName>ppt_h</p:attrName>
                                        </p:attrNameLst>
                                      </p:cBhvr>
                                      <p:tavLst>
                                        <p:tav tm="0">
                                          <p:val>
                                            <p:strVal val="ppt_h"/>
                                          </p:val>
                                        </p:tav>
                                        <p:tav tm="100000">
                                          <p:val>
                                            <p:fltVal val="0"/>
                                          </p:val>
                                        </p:tav>
                                      </p:tavLst>
                                    </p:anim>
                                    <p:set>
                                      <p:cBhvr>
                                        <p:cTn id="196" dur="1" fill="hold">
                                          <p:stCondLst>
                                            <p:cond delay="2999"/>
                                          </p:stCondLst>
                                        </p:cTn>
                                        <p:tgtEl>
                                          <p:spTgt spid="12"/>
                                        </p:tgtEl>
                                        <p:attrNameLst>
                                          <p:attrName>style.visibility</p:attrName>
                                        </p:attrNameLst>
                                      </p:cBhvr>
                                      <p:to>
                                        <p:strVal val="hidden"/>
                                      </p:to>
                                    </p:set>
                                  </p:childTnLst>
                                </p:cTn>
                              </p:par>
                              <p:par>
                                <p:cTn id="197" presetID="23" presetClass="exit" presetSubtype="32" fill="hold" grpId="4" nodeType="withEffect">
                                  <p:stCondLst>
                                    <p:cond delay="0"/>
                                  </p:stCondLst>
                                  <p:childTnLst>
                                    <p:anim calcmode="lin" valueType="num">
                                      <p:cBhvr>
                                        <p:cTn id="198" dur="3000"/>
                                        <p:tgtEl>
                                          <p:spTgt spid="15"/>
                                        </p:tgtEl>
                                        <p:attrNameLst>
                                          <p:attrName>ppt_w</p:attrName>
                                        </p:attrNameLst>
                                      </p:cBhvr>
                                      <p:tavLst>
                                        <p:tav tm="0">
                                          <p:val>
                                            <p:strVal val="ppt_w"/>
                                          </p:val>
                                        </p:tav>
                                        <p:tav tm="100000">
                                          <p:val>
                                            <p:fltVal val="0"/>
                                          </p:val>
                                        </p:tav>
                                      </p:tavLst>
                                    </p:anim>
                                    <p:anim calcmode="lin" valueType="num">
                                      <p:cBhvr>
                                        <p:cTn id="199" dur="3000"/>
                                        <p:tgtEl>
                                          <p:spTgt spid="15"/>
                                        </p:tgtEl>
                                        <p:attrNameLst>
                                          <p:attrName>ppt_h</p:attrName>
                                        </p:attrNameLst>
                                      </p:cBhvr>
                                      <p:tavLst>
                                        <p:tav tm="0">
                                          <p:val>
                                            <p:strVal val="ppt_h"/>
                                          </p:val>
                                        </p:tav>
                                        <p:tav tm="100000">
                                          <p:val>
                                            <p:fltVal val="0"/>
                                          </p:val>
                                        </p:tav>
                                      </p:tavLst>
                                    </p:anim>
                                    <p:set>
                                      <p:cBhvr>
                                        <p:cTn id="200" dur="1" fill="hold">
                                          <p:stCondLst>
                                            <p:cond delay="2999"/>
                                          </p:stCondLst>
                                        </p:cTn>
                                        <p:tgtEl>
                                          <p:spTgt spid="15"/>
                                        </p:tgtEl>
                                        <p:attrNameLst>
                                          <p:attrName>style.visibility</p:attrName>
                                        </p:attrNameLst>
                                      </p:cBhvr>
                                      <p:to>
                                        <p:strVal val="hidden"/>
                                      </p:to>
                                    </p:set>
                                  </p:childTnLst>
                                </p:cTn>
                              </p:par>
                              <p:par>
                                <p:cTn id="201" presetID="2" presetClass="exit" presetSubtype="9" fill="hold" grpId="4" nodeType="withEffect">
                                  <p:stCondLst>
                                    <p:cond delay="0"/>
                                  </p:stCondLst>
                                  <p:childTnLst>
                                    <p:anim calcmode="lin" valueType="num">
                                      <p:cBhvr additive="base">
                                        <p:cTn id="202" dur="3000"/>
                                        <p:tgtEl>
                                          <p:spTgt spid="7"/>
                                        </p:tgtEl>
                                        <p:attrNameLst>
                                          <p:attrName>ppt_x</p:attrName>
                                        </p:attrNameLst>
                                      </p:cBhvr>
                                      <p:tavLst>
                                        <p:tav tm="0">
                                          <p:val>
                                            <p:strVal val="ppt_x"/>
                                          </p:val>
                                        </p:tav>
                                        <p:tav tm="100000">
                                          <p:val>
                                            <p:strVal val="0-ppt_w/2"/>
                                          </p:val>
                                        </p:tav>
                                      </p:tavLst>
                                    </p:anim>
                                    <p:anim calcmode="lin" valueType="num">
                                      <p:cBhvr additive="base">
                                        <p:cTn id="203" dur="3000"/>
                                        <p:tgtEl>
                                          <p:spTgt spid="7"/>
                                        </p:tgtEl>
                                        <p:attrNameLst>
                                          <p:attrName>ppt_y</p:attrName>
                                        </p:attrNameLst>
                                      </p:cBhvr>
                                      <p:tavLst>
                                        <p:tav tm="0">
                                          <p:val>
                                            <p:strVal val="ppt_y"/>
                                          </p:val>
                                        </p:tav>
                                        <p:tav tm="100000">
                                          <p:val>
                                            <p:strVal val="0-ppt_h/2"/>
                                          </p:val>
                                        </p:tav>
                                      </p:tavLst>
                                    </p:anim>
                                    <p:set>
                                      <p:cBhvr>
                                        <p:cTn id="204" dur="1" fill="hold">
                                          <p:stCondLst>
                                            <p:cond delay="2999"/>
                                          </p:stCondLst>
                                        </p:cTn>
                                        <p:tgtEl>
                                          <p:spTgt spid="7"/>
                                        </p:tgtEl>
                                        <p:attrNameLst>
                                          <p:attrName>style.visibility</p:attrName>
                                        </p:attrNameLst>
                                      </p:cBhvr>
                                      <p:to>
                                        <p:strVal val="hidden"/>
                                      </p:to>
                                    </p:set>
                                  </p:childTnLst>
                                </p:cTn>
                              </p:par>
                              <p:par>
                                <p:cTn id="205" presetID="2" presetClass="exit" presetSubtype="9" fill="hold" grpId="4" nodeType="withEffect">
                                  <p:stCondLst>
                                    <p:cond delay="0"/>
                                  </p:stCondLst>
                                  <p:childTnLst>
                                    <p:anim calcmode="lin" valueType="num">
                                      <p:cBhvr additive="base">
                                        <p:cTn id="206" dur="3000"/>
                                        <p:tgtEl>
                                          <p:spTgt spid="13"/>
                                        </p:tgtEl>
                                        <p:attrNameLst>
                                          <p:attrName>ppt_x</p:attrName>
                                        </p:attrNameLst>
                                      </p:cBhvr>
                                      <p:tavLst>
                                        <p:tav tm="0">
                                          <p:val>
                                            <p:strVal val="ppt_x"/>
                                          </p:val>
                                        </p:tav>
                                        <p:tav tm="100000">
                                          <p:val>
                                            <p:strVal val="0-ppt_w/2"/>
                                          </p:val>
                                        </p:tav>
                                      </p:tavLst>
                                    </p:anim>
                                    <p:anim calcmode="lin" valueType="num">
                                      <p:cBhvr additive="base">
                                        <p:cTn id="207" dur="3000"/>
                                        <p:tgtEl>
                                          <p:spTgt spid="13"/>
                                        </p:tgtEl>
                                        <p:attrNameLst>
                                          <p:attrName>ppt_y</p:attrName>
                                        </p:attrNameLst>
                                      </p:cBhvr>
                                      <p:tavLst>
                                        <p:tav tm="0">
                                          <p:val>
                                            <p:strVal val="ppt_y"/>
                                          </p:val>
                                        </p:tav>
                                        <p:tav tm="100000">
                                          <p:val>
                                            <p:strVal val="0-ppt_h/2"/>
                                          </p:val>
                                        </p:tav>
                                      </p:tavLst>
                                    </p:anim>
                                    <p:set>
                                      <p:cBhvr>
                                        <p:cTn id="208" dur="1" fill="hold">
                                          <p:stCondLst>
                                            <p:cond delay="2999"/>
                                          </p:stCondLst>
                                        </p:cTn>
                                        <p:tgtEl>
                                          <p:spTgt spid="13"/>
                                        </p:tgtEl>
                                        <p:attrNameLst>
                                          <p:attrName>style.visibility</p:attrName>
                                        </p:attrNameLst>
                                      </p:cBhvr>
                                      <p:to>
                                        <p:strVal val="hidden"/>
                                      </p:to>
                                    </p:set>
                                  </p:childTnLst>
                                </p:cTn>
                              </p:par>
                              <p:par>
                                <p:cTn id="209" presetID="2" presetClass="exit" presetSubtype="9" fill="hold" grpId="4" nodeType="withEffect">
                                  <p:stCondLst>
                                    <p:cond delay="0"/>
                                  </p:stCondLst>
                                  <p:childTnLst>
                                    <p:anim calcmode="lin" valueType="num">
                                      <p:cBhvr additive="base">
                                        <p:cTn id="210" dur="3000"/>
                                        <p:tgtEl>
                                          <p:spTgt spid="16"/>
                                        </p:tgtEl>
                                        <p:attrNameLst>
                                          <p:attrName>ppt_x</p:attrName>
                                        </p:attrNameLst>
                                      </p:cBhvr>
                                      <p:tavLst>
                                        <p:tav tm="0">
                                          <p:val>
                                            <p:strVal val="ppt_x"/>
                                          </p:val>
                                        </p:tav>
                                        <p:tav tm="100000">
                                          <p:val>
                                            <p:strVal val="0-ppt_w/2"/>
                                          </p:val>
                                        </p:tav>
                                      </p:tavLst>
                                    </p:anim>
                                    <p:anim calcmode="lin" valueType="num">
                                      <p:cBhvr additive="base">
                                        <p:cTn id="211" dur="3000"/>
                                        <p:tgtEl>
                                          <p:spTgt spid="16"/>
                                        </p:tgtEl>
                                        <p:attrNameLst>
                                          <p:attrName>ppt_y</p:attrName>
                                        </p:attrNameLst>
                                      </p:cBhvr>
                                      <p:tavLst>
                                        <p:tav tm="0">
                                          <p:val>
                                            <p:strVal val="ppt_y"/>
                                          </p:val>
                                        </p:tav>
                                        <p:tav tm="100000">
                                          <p:val>
                                            <p:strVal val="0-ppt_h/2"/>
                                          </p:val>
                                        </p:tav>
                                      </p:tavLst>
                                    </p:anim>
                                    <p:set>
                                      <p:cBhvr>
                                        <p:cTn id="212" dur="1" fill="hold">
                                          <p:stCondLst>
                                            <p:cond delay="2999"/>
                                          </p:stCondLst>
                                        </p:cTn>
                                        <p:tgtEl>
                                          <p:spTgt spid="16"/>
                                        </p:tgtEl>
                                        <p:attrNameLst>
                                          <p:attrName>style.visibility</p:attrName>
                                        </p:attrNameLst>
                                      </p:cBhvr>
                                      <p:to>
                                        <p:strVal val="hidden"/>
                                      </p:to>
                                    </p:set>
                                  </p:childTnLst>
                                </p:cTn>
                              </p:par>
                              <p:par>
                                <p:cTn id="213" presetID="2" presetClass="exit" presetSubtype="3" fill="hold" grpId="5" nodeType="withEffect">
                                  <p:stCondLst>
                                    <p:cond delay="0"/>
                                  </p:stCondLst>
                                  <p:childTnLst>
                                    <p:anim calcmode="lin" valueType="num">
                                      <p:cBhvr additive="base">
                                        <p:cTn id="214" dur="3000"/>
                                        <p:tgtEl>
                                          <p:spTgt spid="8"/>
                                        </p:tgtEl>
                                        <p:attrNameLst>
                                          <p:attrName>ppt_x</p:attrName>
                                        </p:attrNameLst>
                                      </p:cBhvr>
                                      <p:tavLst>
                                        <p:tav tm="0">
                                          <p:val>
                                            <p:strVal val="ppt_x"/>
                                          </p:val>
                                        </p:tav>
                                        <p:tav tm="100000">
                                          <p:val>
                                            <p:strVal val="1+ppt_w/2"/>
                                          </p:val>
                                        </p:tav>
                                      </p:tavLst>
                                    </p:anim>
                                    <p:anim calcmode="lin" valueType="num">
                                      <p:cBhvr additive="base">
                                        <p:cTn id="215" dur="3000"/>
                                        <p:tgtEl>
                                          <p:spTgt spid="8"/>
                                        </p:tgtEl>
                                        <p:attrNameLst>
                                          <p:attrName>ppt_y</p:attrName>
                                        </p:attrNameLst>
                                      </p:cBhvr>
                                      <p:tavLst>
                                        <p:tav tm="0">
                                          <p:val>
                                            <p:strVal val="ppt_y"/>
                                          </p:val>
                                        </p:tav>
                                        <p:tav tm="100000">
                                          <p:val>
                                            <p:strVal val="0-ppt_h/2"/>
                                          </p:val>
                                        </p:tav>
                                      </p:tavLst>
                                    </p:anim>
                                    <p:set>
                                      <p:cBhvr>
                                        <p:cTn id="216" dur="1" fill="hold">
                                          <p:stCondLst>
                                            <p:cond delay="2999"/>
                                          </p:stCondLst>
                                        </p:cTn>
                                        <p:tgtEl>
                                          <p:spTgt spid="8"/>
                                        </p:tgtEl>
                                        <p:attrNameLst>
                                          <p:attrName>style.visibility</p:attrName>
                                        </p:attrNameLst>
                                      </p:cBhvr>
                                      <p:to>
                                        <p:strVal val="hidden"/>
                                      </p:to>
                                    </p:set>
                                  </p:childTnLst>
                                </p:cTn>
                              </p:par>
                              <p:par>
                                <p:cTn id="217" presetID="2" presetClass="exit" presetSubtype="3" fill="hold" grpId="5" nodeType="withEffect">
                                  <p:stCondLst>
                                    <p:cond delay="0"/>
                                  </p:stCondLst>
                                  <p:childTnLst>
                                    <p:anim calcmode="lin" valueType="num">
                                      <p:cBhvr additive="base">
                                        <p:cTn id="218" dur="3000"/>
                                        <p:tgtEl>
                                          <p:spTgt spid="12"/>
                                        </p:tgtEl>
                                        <p:attrNameLst>
                                          <p:attrName>ppt_x</p:attrName>
                                        </p:attrNameLst>
                                      </p:cBhvr>
                                      <p:tavLst>
                                        <p:tav tm="0">
                                          <p:val>
                                            <p:strVal val="ppt_x"/>
                                          </p:val>
                                        </p:tav>
                                        <p:tav tm="100000">
                                          <p:val>
                                            <p:strVal val="1+ppt_w/2"/>
                                          </p:val>
                                        </p:tav>
                                      </p:tavLst>
                                    </p:anim>
                                    <p:anim calcmode="lin" valueType="num">
                                      <p:cBhvr additive="base">
                                        <p:cTn id="219" dur="3000"/>
                                        <p:tgtEl>
                                          <p:spTgt spid="12"/>
                                        </p:tgtEl>
                                        <p:attrNameLst>
                                          <p:attrName>ppt_y</p:attrName>
                                        </p:attrNameLst>
                                      </p:cBhvr>
                                      <p:tavLst>
                                        <p:tav tm="0">
                                          <p:val>
                                            <p:strVal val="ppt_y"/>
                                          </p:val>
                                        </p:tav>
                                        <p:tav tm="100000">
                                          <p:val>
                                            <p:strVal val="0-ppt_h/2"/>
                                          </p:val>
                                        </p:tav>
                                      </p:tavLst>
                                    </p:anim>
                                    <p:set>
                                      <p:cBhvr>
                                        <p:cTn id="220" dur="1" fill="hold">
                                          <p:stCondLst>
                                            <p:cond delay="2999"/>
                                          </p:stCondLst>
                                        </p:cTn>
                                        <p:tgtEl>
                                          <p:spTgt spid="12"/>
                                        </p:tgtEl>
                                        <p:attrNameLst>
                                          <p:attrName>style.visibility</p:attrName>
                                        </p:attrNameLst>
                                      </p:cBhvr>
                                      <p:to>
                                        <p:strVal val="hidden"/>
                                      </p:to>
                                    </p:set>
                                  </p:childTnLst>
                                </p:cTn>
                              </p:par>
                              <p:par>
                                <p:cTn id="221" presetID="2" presetClass="exit" presetSubtype="3" fill="hold" grpId="5" nodeType="withEffect">
                                  <p:stCondLst>
                                    <p:cond delay="0"/>
                                  </p:stCondLst>
                                  <p:childTnLst>
                                    <p:anim calcmode="lin" valueType="num">
                                      <p:cBhvr additive="base">
                                        <p:cTn id="222" dur="3000"/>
                                        <p:tgtEl>
                                          <p:spTgt spid="15"/>
                                        </p:tgtEl>
                                        <p:attrNameLst>
                                          <p:attrName>ppt_x</p:attrName>
                                        </p:attrNameLst>
                                      </p:cBhvr>
                                      <p:tavLst>
                                        <p:tav tm="0">
                                          <p:val>
                                            <p:strVal val="ppt_x"/>
                                          </p:val>
                                        </p:tav>
                                        <p:tav tm="100000">
                                          <p:val>
                                            <p:strVal val="1+ppt_w/2"/>
                                          </p:val>
                                        </p:tav>
                                      </p:tavLst>
                                    </p:anim>
                                    <p:anim calcmode="lin" valueType="num">
                                      <p:cBhvr additive="base">
                                        <p:cTn id="223" dur="3000"/>
                                        <p:tgtEl>
                                          <p:spTgt spid="15"/>
                                        </p:tgtEl>
                                        <p:attrNameLst>
                                          <p:attrName>ppt_y</p:attrName>
                                        </p:attrNameLst>
                                      </p:cBhvr>
                                      <p:tavLst>
                                        <p:tav tm="0">
                                          <p:val>
                                            <p:strVal val="ppt_y"/>
                                          </p:val>
                                        </p:tav>
                                        <p:tav tm="100000">
                                          <p:val>
                                            <p:strVal val="0-ppt_h/2"/>
                                          </p:val>
                                        </p:tav>
                                      </p:tavLst>
                                    </p:anim>
                                    <p:set>
                                      <p:cBhvr>
                                        <p:cTn id="224" dur="1" fill="hold">
                                          <p:stCondLst>
                                            <p:cond delay="2999"/>
                                          </p:stCondLst>
                                        </p:cTn>
                                        <p:tgtEl>
                                          <p:spTgt spid="15"/>
                                        </p:tgtEl>
                                        <p:attrNameLst>
                                          <p:attrName>style.visibility</p:attrName>
                                        </p:attrNameLst>
                                      </p:cBhvr>
                                      <p:to>
                                        <p:strVal val="hidden"/>
                                      </p:to>
                                    </p:set>
                                  </p:childTnLst>
                                </p:cTn>
                              </p:par>
                              <p:par>
                                <p:cTn id="225" presetID="23" presetClass="entr" presetSubtype="272"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p:cTn id="227" dur="3000" fill="hold"/>
                                        <p:tgtEl>
                                          <p:spTgt spid="4"/>
                                        </p:tgtEl>
                                        <p:attrNameLst>
                                          <p:attrName>ppt_w</p:attrName>
                                        </p:attrNameLst>
                                      </p:cBhvr>
                                      <p:tavLst>
                                        <p:tav tm="0">
                                          <p:val>
                                            <p:strVal val="2/3*#ppt_w"/>
                                          </p:val>
                                        </p:tav>
                                        <p:tav tm="100000">
                                          <p:val>
                                            <p:strVal val="#ppt_w"/>
                                          </p:val>
                                        </p:tav>
                                      </p:tavLst>
                                    </p:anim>
                                    <p:anim calcmode="lin" valueType="num">
                                      <p:cBhvr>
                                        <p:cTn id="228" dur="3000" fill="hold"/>
                                        <p:tgtEl>
                                          <p:spTgt spid="4"/>
                                        </p:tgtEl>
                                        <p:attrNameLst>
                                          <p:attrName>ppt_h</p:attrName>
                                        </p:attrNameLst>
                                      </p:cBhvr>
                                      <p:tavLst>
                                        <p:tav tm="0">
                                          <p:val>
                                            <p:strVal val="2/3*#ppt_h"/>
                                          </p:val>
                                        </p:tav>
                                        <p:tav tm="100000">
                                          <p:val>
                                            <p:strVal val="#ppt_h"/>
                                          </p:val>
                                        </p:tav>
                                      </p:tavLst>
                                    </p:anim>
                                  </p:childTnLst>
                                </p:cTn>
                              </p:par>
                              <p:par>
                                <p:cTn id="229" presetID="8" presetClass="entr" presetSubtype="32" fill="hold" nodeType="withEffect">
                                  <p:stCondLst>
                                    <p:cond delay="0"/>
                                  </p:stCondLst>
                                  <p:childTnLst>
                                    <p:set>
                                      <p:cBhvr>
                                        <p:cTn id="230" dur="1" fill="hold">
                                          <p:stCondLst>
                                            <p:cond delay="0"/>
                                          </p:stCondLst>
                                        </p:cTn>
                                        <p:tgtEl>
                                          <p:spTgt spid="4"/>
                                        </p:tgtEl>
                                        <p:attrNameLst>
                                          <p:attrName>style.visibility</p:attrName>
                                        </p:attrNameLst>
                                      </p:cBhvr>
                                      <p:to>
                                        <p:strVal val="visible"/>
                                      </p:to>
                                    </p:set>
                                    <p:animEffect transition="in" filter="diamond(out)">
                                      <p:cBhvr>
                                        <p:cTn id="23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289554(www.brodyaga.com).jpg"/>
          <p:cNvPicPr>
            <a:picLocks noChangeAspect="1"/>
          </p:cNvPicPr>
          <p:nvPr/>
        </p:nvPicPr>
        <p:blipFill>
          <a:blip r:embed="rId2"/>
          <a:stretch>
            <a:fillRect/>
          </a:stretch>
        </p:blipFill>
        <p:spPr>
          <a:xfrm>
            <a:off x="17790" y="0"/>
            <a:ext cx="9108420" cy="6858000"/>
          </a:xfrm>
          <a:prstGeom prst="rect">
            <a:avLst/>
          </a:prstGeom>
        </p:spPr>
      </p:pic>
      <p:sp>
        <p:nvSpPr>
          <p:cNvPr id="6" name="5 Luna"/>
          <p:cNvSpPr/>
          <p:nvPr/>
        </p:nvSpPr>
        <p:spPr>
          <a:xfrm>
            <a:off x="7429520" y="0"/>
            <a:ext cx="1714512" cy="6858000"/>
          </a:xfrm>
          <a:prstGeom prst="moon">
            <a:avLst>
              <a:gd name="adj" fmla="val 22445"/>
            </a:avLst>
          </a:prstGeom>
          <a:solidFill>
            <a:schemeClr val="accent6">
              <a:lumMod val="75000"/>
            </a:schemeClr>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158116" y="0"/>
            <a:ext cx="1699240" cy="6858000"/>
          </a:xfrm>
          <a:prstGeom prst="moon">
            <a:avLst>
              <a:gd name="adj" fmla="val 21735"/>
            </a:avLst>
          </a:prstGeom>
          <a:solidFill>
            <a:schemeClr val="accent6">
              <a:lumMod val="75000"/>
            </a:schemeClr>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729588" y="0"/>
            <a:ext cx="1770710" cy="6858000"/>
          </a:xfrm>
          <a:prstGeom prst="moon">
            <a:avLst>
              <a:gd name="adj" fmla="val 21735"/>
            </a:avLst>
          </a:prstGeom>
          <a:solidFill>
            <a:schemeClr val="accent6">
              <a:lumMod val="75000"/>
            </a:schemeClr>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6786578" y="0"/>
            <a:ext cx="1785950" cy="6858000"/>
          </a:xfrm>
          <a:prstGeom prst="moon">
            <a:avLst>
              <a:gd name="adj" fmla="val 22445"/>
            </a:avLst>
          </a:prstGeom>
          <a:solidFill>
            <a:schemeClr val="accent6">
              <a:lumMod val="75000"/>
            </a:schemeClr>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1301124" y="0"/>
            <a:ext cx="1842116" cy="6858000"/>
          </a:xfrm>
          <a:prstGeom prst="moon">
            <a:avLst>
              <a:gd name="adj" fmla="val 21735"/>
            </a:avLst>
          </a:prstGeom>
          <a:solidFill>
            <a:schemeClr val="accent6">
              <a:lumMod val="75000"/>
            </a:schemeClr>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1872596" y="0"/>
            <a:ext cx="1842148" cy="6858000"/>
          </a:xfrm>
          <a:prstGeom prst="moon">
            <a:avLst>
              <a:gd name="adj" fmla="val 21735"/>
            </a:avLst>
          </a:prstGeom>
          <a:solidFill>
            <a:schemeClr val="accent6">
              <a:lumMod val="75000"/>
            </a:schemeClr>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6286512" y="0"/>
            <a:ext cx="1714512" cy="6858000"/>
          </a:xfrm>
          <a:prstGeom prst="moon">
            <a:avLst>
              <a:gd name="adj" fmla="val 22445"/>
            </a:avLst>
          </a:prstGeom>
          <a:solidFill>
            <a:schemeClr val="accent6">
              <a:lumMod val="75000"/>
            </a:schemeClr>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5786446" y="0"/>
            <a:ext cx="1643074" cy="6858000"/>
          </a:xfrm>
          <a:prstGeom prst="moon">
            <a:avLst>
              <a:gd name="adj" fmla="val 22445"/>
            </a:avLst>
          </a:prstGeom>
          <a:solidFill>
            <a:schemeClr val="accent6">
              <a:lumMod val="75000"/>
            </a:schemeClr>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5357818" y="0"/>
            <a:ext cx="1571636" cy="6858000"/>
          </a:xfrm>
          <a:prstGeom prst="moon">
            <a:avLst>
              <a:gd name="adj" fmla="val 22445"/>
            </a:avLst>
          </a:prstGeom>
          <a:solidFill>
            <a:schemeClr val="accent6">
              <a:lumMod val="75000"/>
            </a:schemeClr>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flipH="1">
            <a:off x="2444100" y="0"/>
            <a:ext cx="1913586" cy="6858000"/>
          </a:xfrm>
          <a:prstGeom prst="moon">
            <a:avLst>
              <a:gd name="adj" fmla="val 21735"/>
            </a:avLst>
          </a:prstGeom>
          <a:solidFill>
            <a:schemeClr val="accent6">
              <a:lumMod val="75000"/>
            </a:schemeClr>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horizontal)">
                                      <p:cBhvr>
                                        <p:cTn id="10" dur="3000"/>
                                        <p:tgtEl>
                                          <p:spTgt spid="7"/>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horizontal)">
                                      <p:cBhvr>
                                        <p:cTn id="13" dur="3000"/>
                                        <p:tgtEl>
                                          <p:spTgt spid="8"/>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linds(horizontal)">
                                      <p:cBhvr>
                                        <p:cTn id="16" dur="3000"/>
                                        <p:tgtEl>
                                          <p:spTgt spid="10"/>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linds(horizontal)">
                                      <p:cBhvr>
                                        <p:cTn id="19" dur="3000"/>
                                        <p:tgtEl>
                                          <p:spTgt spid="11"/>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linds(horizontal)">
                                      <p:cBhvr>
                                        <p:cTn id="22" dur="3000"/>
                                        <p:tgtEl>
                                          <p:spTgt spid="15"/>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linds(horizontal)">
                                      <p:cBhvr>
                                        <p:cTn id="25" dur="3000"/>
                                        <p:tgtEl>
                                          <p:spTgt spid="6"/>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blinds(horizontal)">
                                      <p:cBhvr>
                                        <p:cTn id="28" dur="3000"/>
                                        <p:tgtEl>
                                          <p:spTgt spid="9"/>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linds(horizontal)">
                                      <p:cBhvr>
                                        <p:cTn id="31" dur="3000"/>
                                        <p:tgtEl>
                                          <p:spTgt spid="12"/>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linds(horizontal)">
                                      <p:cBhvr>
                                        <p:cTn id="34" dur="3000"/>
                                        <p:tgtEl>
                                          <p:spTgt spid="13"/>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linds(horizontal)">
                                      <p:cBhvr>
                                        <p:cTn id="37" dur="3000"/>
                                        <p:tgtEl>
                                          <p:spTgt spid="14"/>
                                        </p:tgtEl>
                                      </p:cBhvr>
                                    </p:animEffect>
                                  </p:childTnLst>
                                </p:cTn>
                              </p:par>
                              <p:par>
                                <p:cTn id="38" presetID="8" presetClass="emph" presetSubtype="0" fill="hold" grpId="1" nodeType="withEffect">
                                  <p:stCondLst>
                                    <p:cond delay="0"/>
                                  </p:stCondLst>
                                  <p:childTnLst>
                                    <p:animRot by="10800000">
                                      <p:cBhvr>
                                        <p:cTn id="39" dur="3000" fill="hold"/>
                                        <p:tgtEl>
                                          <p:spTgt spid="7"/>
                                        </p:tgtEl>
                                        <p:attrNameLst>
                                          <p:attrName>r</p:attrName>
                                        </p:attrNameLst>
                                      </p:cBhvr>
                                    </p:animRot>
                                  </p:childTnLst>
                                </p:cTn>
                              </p:par>
                              <p:par>
                                <p:cTn id="40" presetID="8" presetClass="emph" presetSubtype="0" fill="hold" grpId="1" nodeType="withEffect">
                                  <p:stCondLst>
                                    <p:cond delay="0"/>
                                  </p:stCondLst>
                                  <p:childTnLst>
                                    <p:animRot by="10800000">
                                      <p:cBhvr>
                                        <p:cTn id="41" dur="3000" fill="hold"/>
                                        <p:tgtEl>
                                          <p:spTgt spid="8"/>
                                        </p:tgtEl>
                                        <p:attrNameLst>
                                          <p:attrName>r</p:attrName>
                                        </p:attrNameLst>
                                      </p:cBhvr>
                                    </p:animRot>
                                  </p:childTnLst>
                                </p:cTn>
                              </p:par>
                              <p:par>
                                <p:cTn id="42" presetID="8" presetClass="emph" presetSubtype="0" fill="hold" grpId="1" nodeType="withEffect">
                                  <p:stCondLst>
                                    <p:cond delay="0"/>
                                  </p:stCondLst>
                                  <p:childTnLst>
                                    <p:animRot by="10800000">
                                      <p:cBhvr>
                                        <p:cTn id="43" dur="3000" fill="hold"/>
                                        <p:tgtEl>
                                          <p:spTgt spid="10"/>
                                        </p:tgtEl>
                                        <p:attrNameLst>
                                          <p:attrName>r</p:attrName>
                                        </p:attrNameLst>
                                      </p:cBhvr>
                                    </p:animRot>
                                  </p:childTnLst>
                                </p:cTn>
                              </p:par>
                              <p:par>
                                <p:cTn id="44" presetID="8" presetClass="emph" presetSubtype="0" fill="hold" grpId="1" nodeType="withEffect">
                                  <p:stCondLst>
                                    <p:cond delay="0"/>
                                  </p:stCondLst>
                                  <p:childTnLst>
                                    <p:animRot by="10800000">
                                      <p:cBhvr>
                                        <p:cTn id="45" dur="3000" fill="hold"/>
                                        <p:tgtEl>
                                          <p:spTgt spid="11"/>
                                        </p:tgtEl>
                                        <p:attrNameLst>
                                          <p:attrName>r</p:attrName>
                                        </p:attrNameLst>
                                      </p:cBhvr>
                                    </p:animRot>
                                  </p:childTnLst>
                                </p:cTn>
                              </p:par>
                              <p:par>
                                <p:cTn id="46" presetID="8" presetClass="emph" presetSubtype="0" fill="hold" grpId="1" nodeType="withEffect">
                                  <p:stCondLst>
                                    <p:cond delay="0"/>
                                  </p:stCondLst>
                                  <p:childTnLst>
                                    <p:animRot by="10800000">
                                      <p:cBhvr>
                                        <p:cTn id="47" dur="3000" fill="hold"/>
                                        <p:tgtEl>
                                          <p:spTgt spid="15"/>
                                        </p:tgtEl>
                                        <p:attrNameLst>
                                          <p:attrName>r</p:attrName>
                                        </p:attrNameLst>
                                      </p:cBhvr>
                                    </p:animRot>
                                  </p:childTnLst>
                                </p:cTn>
                              </p:par>
                              <p:par>
                                <p:cTn id="48" presetID="8" presetClass="emph" presetSubtype="0" fill="hold" grpId="1" nodeType="withEffect">
                                  <p:stCondLst>
                                    <p:cond delay="0"/>
                                  </p:stCondLst>
                                  <p:childTnLst>
                                    <p:animRot by="-10800000">
                                      <p:cBhvr>
                                        <p:cTn id="49" dur="3000" fill="hold"/>
                                        <p:tgtEl>
                                          <p:spTgt spid="6"/>
                                        </p:tgtEl>
                                        <p:attrNameLst>
                                          <p:attrName>r</p:attrName>
                                        </p:attrNameLst>
                                      </p:cBhvr>
                                    </p:animRot>
                                  </p:childTnLst>
                                </p:cTn>
                              </p:par>
                              <p:par>
                                <p:cTn id="50" presetID="8" presetClass="emph" presetSubtype="0" fill="hold" grpId="1" nodeType="withEffect">
                                  <p:stCondLst>
                                    <p:cond delay="0"/>
                                  </p:stCondLst>
                                  <p:childTnLst>
                                    <p:animRot by="-10800000">
                                      <p:cBhvr>
                                        <p:cTn id="51" dur="3000" fill="hold"/>
                                        <p:tgtEl>
                                          <p:spTgt spid="9"/>
                                        </p:tgtEl>
                                        <p:attrNameLst>
                                          <p:attrName>r</p:attrName>
                                        </p:attrNameLst>
                                      </p:cBhvr>
                                    </p:animRot>
                                  </p:childTnLst>
                                </p:cTn>
                              </p:par>
                              <p:par>
                                <p:cTn id="52" presetID="8" presetClass="emph" presetSubtype="0" fill="hold" grpId="1" nodeType="withEffect">
                                  <p:stCondLst>
                                    <p:cond delay="0"/>
                                  </p:stCondLst>
                                  <p:childTnLst>
                                    <p:animRot by="-10800000">
                                      <p:cBhvr>
                                        <p:cTn id="53" dur="3000" fill="hold"/>
                                        <p:tgtEl>
                                          <p:spTgt spid="12"/>
                                        </p:tgtEl>
                                        <p:attrNameLst>
                                          <p:attrName>r</p:attrName>
                                        </p:attrNameLst>
                                      </p:cBhvr>
                                    </p:animRot>
                                  </p:childTnLst>
                                </p:cTn>
                              </p:par>
                              <p:par>
                                <p:cTn id="54" presetID="8" presetClass="emph" presetSubtype="0" fill="hold" grpId="1" nodeType="withEffect">
                                  <p:stCondLst>
                                    <p:cond delay="0"/>
                                  </p:stCondLst>
                                  <p:childTnLst>
                                    <p:animRot by="-10800000">
                                      <p:cBhvr>
                                        <p:cTn id="55" dur="3000" fill="hold"/>
                                        <p:tgtEl>
                                          <p:spTgt spid="13"/>
                                        </p:tgtEl>
                                        <p:attrNameLst>
                                          <p:attrName>r</p:attrName>
                                        </p:attrNameLst>
                                      </p:cBhvr>
                                    </p:animRot>
                                  </p:childTnLst>
                                </p:cTn>
                              </p:par>
                              <p:par>
                                <p:cTn id="56" presetID="8" presetClass="emph" presetSubtype="0" fill="hold" grpId="1" nodeType="withEffect">
                                  <p:stCondLst>
                                    <p:cond delay="0"/>
                                  </p:stCondLst>
                                  <p:childTnLst>
                                    <p:animRot by="-10800000">
                                      <p:cBhvr>
                                        <p:cTn id="57" dur="3000" fill="hold"/>
                                        <p:tgtEl>
                                          <p:spTgt spid="14"/>
                                        </p:tgtEl>
                                        <p:attrNameLst>
                                          <p:attrName>r</p:attrName>
                                        </p:attrNameLst>
                                      </p:cBhvr>
                                    </p:animRot>
                                  </p:childTnLst>
                                </p:cTn>
                              </p:par>
                            </p:childTnLst>
                          </p:cTn>
                        </p:par>
                        <p:par>
                          <p:cTn id="58" fill="hold">
                            <p:stCondLst>
                              <p:cond delay="3000"/>
                            </p:stCondLst>
                            <p:childTnLst>
                              <p:par>
                                <p:cTn id="59" presetID="2" presetClass="exit" presetSubtype="2" fill="hold" grpId="2" nodeType="afterEffect">
                                  <p:stCondLst>
                                    <p:cond delay="0"/>
                                  </p:stCondLst>
                                  <p:childTnLst>
                                    <p:anim calcmode="lin" valueType="num">
                                      <p:cBhvr additive="base">
                                        <p:cTn id="60" dur="3000"/>
                                        <p:tgtEl>
                                          <p:spTgt spid="7"/>
                                        </p:tgtEl>
                                        <p:attrNameLst>
                                          <p:attrName>ppt_x</p:attrName>
                                        </p:attrNameLst>
                                      </p:cBhvr>
                                      <p:tavLst>
                                        <p:tav tm="0">
                                          <p:val>
                                            <p:strVal val="ppt_x"/>
                                          </p:val>
                                        </p:tav>
                                        <p:tav tm="100000">
                                          <p:val>
                                            <p:strVal val="1+ppt_w/2"/>
                                          </p:val>
                                        </p:tav>
                                      </p:tavLst>
                                    </p:anim>
                                    <p:anim calcmode="lin" valueType="num">
                                      <p:cBhvr additive="base">
                                        <p:cTn id="61" dur="3000"/>
                                        <p:tgtEl>
                                          <p:spTgt spid="7"/>
                                        </p:tgtEl>
                                        <p:attrNameLst>
                                          <p:attrName>ppt_y</p:attrName>
                                        </p:attrNameLst>
                                      </p:cBhvr>
                                      <p:tavLst>
                                        <p:tav tm="0">
                                          <p:val>
                                            <p:strVal val="ppt_y"/>
                                          </p:val>
                                        </p:tav>
                                        <p:tav tm="100000">
                                          <p:val>
                                            <p:strVal val="ppt_y"/>
                                          </p:val>
                                        </p:tav>
                                      </p:tavLst>
                                    </p:anim>
                                    <p:set>
                                      <p:cBhvr>
                                        <p:cTn id="62" dur="1" fill="hold">
                                          <p:stCondLst>
                                            <p:cond delay="2999"/>
                                          </p:stCondLst>
                                        </p:cTn>
                                        <p:tgtEl>
                                          <p:spTgt spid="7"/>
                                        </p:tgtEl>
                                        <p:attrNameLst>
                                          <p:attrName>style.visibility</p:attrName>
                                        </p:attrNameLst>
                                      </p:cBhvr>
                                      <p:to>
                                        <p:strVal val="hidden"/>
                                      </p:to>
                                    </p:set>
                                  </p:childTnLst>
                                </p:cTn>
                              </p:par>
                              <p:par>
                                <p:cTn id="63" presetID="2" presetClass="exit" presetSubtype="2" fill="hold" grpId="2" nodeType="withEffect">
                                  <p:stCondLst>
                                    <p:cond delay="0"/>
                                  </p:stCondLst>
                                  <p:childTnLst>
                                    <p:anim calcmode="lin" valueType="num">
                                      <p:cBhvr additive="base">
                                        <p:cTn id="64" dur="3000"/>
                                        <p:tgtEl>
                                          <p:spTgt spid="8"/>
                                        </p:tgtEl>
                                        <p:attrNameLst>
                                          <p:attrName>ppt_x</p:attrName>
                                        </p:attrNameLst>
                                      </p:cBhvr>
                                      <p:tavLst>
                                        <p:tav tm="0">
                                          <p:val>
                                            <p:strVal val="ppt_x"/>
                                          </p:val>
                                        </p:tav>
                                        <p:tav tm="100000">
                                          <p:val>
                                            <p:strVal val="1+ppt_w/2"/>
                                          </p:val>
                                        </p:tav>
                                      </p:tavLst>
                                    </p:anim>
                                    <p:anim calcmode="lin" valueType="num">
                                      <p:cBhvr additive="base">
                                        <p:cTn id="65" dur="3000"/>
                                        <p:tgtEl>
                                          <p:spTgt spid="8"/>
                                        </p:tgtEl>
                                        <p:attrNameLst>
                                          <p:attrName>ppt_y</p:attrName>
                                        </p:attrNameLst>
                                      </p:cBhvr>
                                      <p:tavLst>
                                        <p:tav tm="0">
                                          <p:val>
                                            <p:strVal val="ppt_y"/>
                                          </p:val>
                                        </p:tav>
                                        <p:tav tm="100000">
                                          <p:val>
                                            <p:strVal val="ppt_y"/>
                                          </p:val>
                                        </p:tav>
                                      </p:tavLst>
                                    </p:anim>
                                    <p:set>
                                      <p:cBhvr>
                                        <p:cTn id="66" dur="1" fill="hold">
                                          <p:stCondLst>
                                            <p:cond delay="2999"/>
                                          </p:stCondLst>
                                        </p:cTn>
                                        <p:tgtEl>
                                          <p:spTgt spid="8"/>
                                        </p:tgtEl>
                                        <p:attrNameLst>
                                          <p:attrName>style.visibility</p:attrName>
                                        </p:attrNameLst>
                                      </p:cBhvr>
                                      <p:to>
                                        <p:strVal val="hidden"/>
                                      </p:to>
                                    </p:set>
                                  </p:childTnLst>
                                </p:cTn>
                              </p:par>
                              <p:par>
                                <p:cTn id="67" presetID="2" presetClass="exit" presetSubtype="2" fill="hold" grpId="2" nodeType="withEffect">
                                  <p:stCondLst>
                                    <p:cond delay="0"/>
                                  </p:stCondLst>
                                  <p:childTnLst>
                                    <p:anim calcmode="lin" valueType="num">
                                      <p:cBhvr additive="base">
                                        <p:cTn id="68" dur="3000"/>
                                        <p:tgtEl>
                                          <p:spTgt spid="10"/>
                                        </p:tgtEl>
                                        <p:attrNameLst>
                                          <p:attrName>ppt_x</p:attrName>
                                        </p:attrNameLst>
                                      </p:cBhvr>
                                      <p:tavLst>
                                        <p:tav tm="0">
                                          <p:val>
                                            <p:strVal val="ppt_x"/>
                                          </p:val>
                                        </p:tav>
                                        <p:tav tm="100000">
                                          <p:val>
                                            <p:strVal val="1+ppt_w/2"/>
                                          </p:val>
                                        </p:tav>
                                      </p:tavLst>
                                    </p:anim>
                                    <p:anim calcmode="lin" valueType="num">
                                      <p:cBhvr additive="base">
                                        <p:cTn id="69" dur="3000"/>
                                        <p:tgtEl>
                                          <p:spTgt spid="10"/>
                                        </p:tgtEl>
                                        <p:attrNameLst>
                                          <p:attrName>ppt_y</p:attrName>
                                        </p:attrNameLst>
                                      </p:cBhvr>
                                      <p:tavLst>
                                        <p:tav tm="0">
                                          <p:val>
                                            <p:strVal val="ppt_y"/>
                                          </p:val>
                                        </p:tav>
                                        <p:tav tm="100000">
                                          <p:val>
                                            <p:strVal val="ppt_y"/>
                                          </p:val>
                                        </p:tav>
                                      </p:tavLst>
                                    </p:anim>
                                    <p:set>
                                      <p:cBhvr>
                                        <p:cTn id="70" dur="1" fill="hold">
                                          <p:stCondLst>
                                            <p:cond delay="2999"/>
                                          </p:stCondLst>
                                        </p:cTn>
                                        <p:tgtEl>
                                          <p:spTgt spid="10"/>
                                        </p:tgtEl>
                                        <p:attrNameLst>
                                          <p:attrName>style.visibility</p:attrName>
                                        </p:attrNameLst>
                                      </p:cBhvr>
                                      <p:to>
                                        <p:strVal val="hidden"/>
                                      </p:to>
                                    </p:set>
                                  </p:childTnLst>
                                </p:cTn>
                              </p:par>
                              <p:par>
                                <p:cTn id="71" presetID="2" presetClass="exit" presetSubtype="2" fill="hold" grpId="2" nodeType="withEffect">
                                  <p:stCondLst>
                                    <p:cond delay="0"/>
                                  </p:stCondLst>
                                  <p:childTnLst>
                                    <p:anim calcmode="lin" valueType="num">
                                      <p:cBhvr additive="base">
                                        <p:cTn id="72" dur="3000"/>
                                        <p:tgtEl>
                                          <p:spTgt spid="11"/>
                                        </p:tgtEl>
                                        <p:attrNameLst>
                                          <p:attrName>ppt_x</p:attrName>
                                        </p:attrNameLst>
                                      </p:cBhvr>
                                      <p:tavLst>
                                        <p:tav tm="0">
                                          <p:val>
                                            <p:strVal val="ppt_x"/>
                                          </p:val>
                                        </p:tav>
                                        <p:tav tm="100000">
                                          <p:val>
                                            <p:strVal val="1+ppt_w/2"/>
                                          </p:val>
                                        </p:tav>
                                      </p:tavLst>
                                    </p:anim>
                                    <p:anim calcmode="lin" valueType="num">
                                      <p:cBhvr additive="base">
                                        <p:cTn id="73" dur="3000"/>
                                        <p:tgtEl>
                                          <p:spTgt spid="11"/>
                                        </p:tgtEl>
                                        <p:attrNameLst>
                                          <p:attrName>ppt_y</p:attrName>
                                        </p:attrNameLst>
                                      </p:cBhvr>
                                      <p:tavLst>
                                        <p:tav tm="0">
                                          <p:val>
                                            <p:strVal val="ppt_y"/>
                                          </p:val>
                                        </p:tav>
                                        <p:tav tm="100000">
                                          <p:val>
                                            <p:strVal val="ppt_y"/>
                                          </p:val>
                                        </p:tav>
                                      </p:tavLst>
                                    </p:anim>
                                    <p:set>
                                      <p:cBhvr>
                                        <p:cTn id="74" dur="1" fill="hold">
                                          <p:stCondLst>
                                            <p:cond delay="2999"/>
                                          </p:stCondLst>
                                        </p:cTn>
                                        <p:tgtEl>
                                          <p:spTgt spid="11"/>
                                        </p:tgtEl>
                                        <p:attrNameLst>
                                          <p:attrName>style.visibility</p:attrName>
                                        </p:attrNameLst>
                                      </p:cBhvr>
                                      <p:to>
                                        <p:strVal val="hidden"/>
                                      </p:to>
                                    </p:set>
                                  </p:childTnLst>
                                </p:cTn>
                              </p:par>
                              <p:par>
                                <p:cTn id="75" presetID="2" presetClass="exit" presetSubtype="2" fill="hold" grpId="2" nodeType="withEffect">
                                  <p:stCondLst>
                                    <p:cond delay="0"/>
                                  </p:stCondLst>
                                  <p:childTnLst>
                                    <p:anim calcmode="lin" valueType="num">
                                      <p:cBhvr additive="base">
                                        <p:cTn id="76" dur="3000"/>
                                        <p:tgtEl>
                                          <p:spTgt spid="15"/>
                                        </p:tgtEl>
                                        <p:attrNameLst>
                                          <p:attrName>ppt_x</p:attrName>
                                        </p:attrNameLst>
                                      </p:cBhvr>
                                      <p:tavLst>
                                        <p:tav tm="0">
                                          <p:val>
                                            <p:strVal val="ppt_x"/>
                                          </p:val>
                                        </p:tav>
                                        <p:tav tm="100000">
                                          <p:val>
                                            <p:strVal val="1+ppt_w/2"/>
                                          </p:val>
                                        </p:tav>
                                      </p:tavLst>
                                    </p:anim>
                                    <p:anim calcmode="lin" valueType="num">
                                      <p:cBhvr additive="base">
                                        <p:cTn id="77" dur="3000"/>
                                        <p:tgtEl>
                                          <p:spTgt spid="15"/>
                                        </p:tgtEl>
                                        <p:attrNameLst>
                                          <p:attrName>ppt_y</p:attrName>
                                        </p:attrNameLst>
                                      </p:cBhvr>
                                      <p:tavLst>
                                        <p:tav tm="0">
                                          <p:val>
                                            <p:strVal val="ppt_y"/>
                                          </p:val>
                                        </p:tav>
                                        <p:tav tm="100000">
                                          <p:val>
                                            <p:strVal val="ppt_y"/>
                                          </p:val>
                                        </p:tav>
                                      </p:tavLst>
                                    </p:anim>
                                    <p:set>
                                      <p:cBhvr>
                                        <p:cTn id="78" dur="1" fill="hold">
                                          <p:stCondLst>
                                            <p:cond delay="2999"/>
                                          </p:stCondLst>
                                        </p:cTn>
                                        <p:tgtEl>
                                          <p:spTgt spid="15"/>
                                        </p:tgtEl>
                                        <p:attrNameLst>
                                          <p:attrName>style.visibility</p:attrName>
                                        </p:attrNameLst>
                                      </p:cBhvr>
                                      <p:to>
                                        <p:strVal val="hidden"/>
                                      </p:to>
                                    </p:set>
                                  </p:childTnLst>
                                </p:cTn>
                              </p:par>
                              <p:par>
                                <p:cTn id="79" presetID="2" presetClass="exit" presetSubtype="8" fill="hold" grpId="2" nodeType="withEffect">
                                  <p:stCondLst>
                                    <p:cond delay="0"/>
                                  </p:stCondLst>
                                  <p:childTnLst>
                                    <p:anim calcmode="lin" valueType="num">
                                      <p:cBhvr additive="base">
                                        <p:cTn id="80" dur="3000"/>
                                        <p:tgtEl>
                                          <p:spTgt spid="6"/>
                                        </p:tgtEl>
                                        <p:attrNameLst>
                                          <p:attrName>ppt_x</p:attrName>
                                        </p:attrNameLst>
                                      </p:cBhvr>
                                      <p:tavLst>
                                        <p:tav tm="0">
                                          <p:val>
                                            <p:strVal val="ppt_x"/>
                                          </p:val>
                                        </p:tav>
                                        <p:tav tm="100000">
                                          <p:val>
                                            <p:strVal val="0-ppt_w/2"/>
                                          </p:val>
                                        </p:tav>
                                      </p:tavLst>
                                    </p:anim>
                                    <p:anim calcmode="lin" valueType="num">
                                      <p:cBhvr additive="base">
                                        <p:cTn id="81" dur="3000"/>
                                        <p:tgtEl>
                                          <p:spTgt spid="6"/>
                                        </p:tgtEl>
                                        <p:attrNameLst>
                                          <p:attrName>ppt_y</p:attrName>
                                        </p:attrNameLst>
                                      </p:cBhvr>
                                      <p:tavLst>
                                        <p:tav tm="0">
                                          <p:val>
                                            <p:strVal val="ppt_y"/>
                                          </p:val>
                                        </p:tav>
                                        <p:tav tm="100000">
                                          <p:val>
                                            <p:strVal val="ppt_y"/>
                                          </p:val>
                                        </p:tav>
                                      </p:tavLst>
                                    </p:anim>
                                    <p:set>
                                      <p:cBhvr>
                                        <p:cTn id="82" dur="1" fill="hold">
                                          <p:stCondLst>
                                            <p:cond delay="2999"/>
                                          </p:stCondLst>
                                        </p:cTn>
                                        <p:tgtEl>
                                          <p:spTgt spid="6"/>
                                        </p:tgtEl>
                                        <p:attrNameLst>
                                          <p:attrName>style.visibility</p:attrName>
                                        </p:attrNameLst>
                                      </p:cBhvr>
                                      <p:to>
                                        <p:strVal val="hidden"/>
                                      </p:to>
                                    </p:set>
                                  </p:childTnLst>
                                </p:cTn>
                              </p:par>
                              <p:par>
                                <p:cTn id="83" presetID="2" presetClass="exit" presetSubtype="8" fill="hold" grpId="2" nodeType="withEffect">
                                  <p:stCondLst>
                                    <p:cond delay="0"/>
                                  </p:stCondLst>
                                  <p:childTnLst>
                                    <p:anim calcmode="lin" valueType="num">
                                      <p:cBhvr additive="base">
                                        <p:cTn id="84" dur="3000"/>
                                        <p:tgtEl>
                                          <p:spTgt spid="9"/>
                                        </p:tgtEl>
                                        <p:attrNameLst>
                                          <p:attrName>ppt_x</p:attrName>
                                        </p:attrNameLst>
                                      </p:cBhvr>
                                      <p:tavLst>
                                        <p:tav tm="0">
                                          <p:val>
                                            <p:strVal val="ppt_x"/>
                                          </p:val>
                                        </p:tav>
                                        <p:tav tm="100000">
                                          <p:val>
                                            <p:strVal val="0-ppt_w/2"/>
                                          </p:val>
                                        </p:tav>
                                      </p:tavLst>
                                    </p:anim>
                                    <p:anim calcmode="lin" valueType="num">
                                      <p:cBhvr additive="base">
                                        <p:cTn id="85" dur="3000"/>
                                        <p:tgtEl>
                                          <p:spTgt spid="9"/>
                                        </p:tgtEl>
                                        <p:attrNameLst>
                                          <p:attrName>ppt_y</p:attrName>
                                        </p:attrNameLst>
                                      </p:cBhvr>
                                      <p:tavLst>
                                        <p:tav tm="0">
                                          <p:val>
                                            <p:strVal val="ppt_y"/>
                                          </p:val>
                                        </p:tav>
                                        <p:tav tm="100000">
                                          <p:val>
                                            <p:strVal val="ppt_y"/>
                                          </p:val>
                                        </p:tav>
                                      </p:tavLst>
                                    </p:anim>
                                    <p:set>
                                      <p:cBhvr>
                                        <p:cTn id="86" dur="1" fill="hold">
                                          <p:stCondLst>
                                            <p:cond delay="2999"/>
                                          </p:stCondLst>
                                        </p:cTn>
                                        <p:tgtEl>
                                          <p:spTgt spid="9"/>
                                        </p:tgtEl>
                                        <p:attrNameLst>
                                          <p:attrName>style.visibility</p:attrName>
                                        </p:attrNameLst>
                                      </p:cBhvr>
                                      <p:to>
                                        <p:strVal val="hidden"/>
                                      </p:to>
                                    </p:set>
                                  </p:childTnLst>
                                </p:cTn>
                              </p:par>
                              <p:par>
                                <p:cTn id="87" presetID="2" presetClass="exit" presetSubtype="8" fill="hold" grpId="2" nodeType="withEffect">
                                  <p:stCondLst>
                                    <p:cond delay="0"/>
                                  </p:stCondLst>
                                  <p:childTnLst>
                                    <p:anim calcmode="lin" valueType="num">
                                      <p:cBhvr additive="base">
                                        <p:cTn id="88" dur="3000"/>
                                        <p:tgtEl>
                                          <p:spTgt spid="12"/>
                                        </p:tgtEl>
                                        <p:attrNameLst>
                                          <p:attrName>ppt_x</p:attrName>
                                        </p:attrNameLst>
                                      </p:cBhvr>
                                      <p:tavLst>
                                        <p:tav tm="0">
                                          <p:val>
                                            <p:strVal val="ppt_x"/>
                                          </p:val>
                                        </p:tav>
                                        <p:tav tm="100000">
                                          <p:val>
                                            <p:strVal val="0-ppt_w/2"/>
                                          </p:val>
                                        </p:tav>
                                      </p:tavLst>
                                    </p:anim>
                                    <p:anim calcmode="lin" valueType="num">
                                      <p:cBhvr additive="base">
                                        <p:cTn id="89" dur="3000"/>
                                        <p:tgtEl>
                                          <p:spTgt spid="12"/>
                                        </p:tgtEl>
                                        <p:attrNameLst>
                                          <p:attrName>ppt_y</p:attrName>
                                        </p:attrNameLst>
                                      </p:cBhvr>
                                      <p:tavLst>
                                        <p:tav tm="0">
                                          <p:val>
                                            <p:strVal val="ppt_y"/>
                                          </p:val>
                                        </p:tav>
                                        <p:tav tm="100000">
                                          <p:val>
                                            <p:strVal val="ppt_y"/>
                                          </p:val>
                                        </p:tav>
                                      </p:tavLst>
                                    </p:anim>
                                    <p:set>
                                      <p:cBhvr>
                                        <p:cTn id="90" dur="1" fill="hold">
                                          <p:stCondLst>
                                            <p:cond delay="2999"/>
                                          </p:stCondLst>
                                        </p:cTn>
                                        <p:tgtEl>
                                          <p:spTgt spid="12"/>
                                        </p:tgtEl>
                                        <p:attrNameLst>
                                          <p:attrName>style.visibility</p:attrName>
                                        </p:attrNameLst>
                                      </p:cBhvr>
                                      <p:to>
                                        <p:strVal val="hidden"/>
                                      </p:to>
                                    </p:set>
                                  </p:childTnLst>
                                </p:cTn>
                              </p:par>
                              <p:par>
                                <p:cTn id="91" presetID="2" presetClass="exit" presetSubtype="8" fill="hold" grpId="2" nodeType="withEffect">
                                  <p:stCondLst>
                                    <p:cond delay="0"/>
                                  </p:stCondLst>
                                  <p:childTnLst>
                                    <p:anim calcmode="lin" valueType="num">
                                      <p:cBhvr additive="base">
                                        <p:cTn id="92" dur="3000"/>
                                        <p:tgtEl>
                                          <p:spTgt spid="13"/>
                                        </p:tgtEl>
                                        <p:attrNameLst>
                                          <p:attrName>ppt_x</p:attrName>
                                        </p:attrNameLst>
                                      </p:cBhvr>
                                      <p:tavLst>
                                        <p:tav tm="0">
                                          <p:val>
                                            <p:strVal val="ppt_x"/>
                                          </p:val>
                                        </p:tav>
                                        <p:tav tm="100000">
                                          <p:val>
                                            <p:strVal val="0-ppt_w/2"/>
                                          </p:val>
                                        </p:tav>
                                      </p:tavLst>
                                    </p:anim>
                                    <p:anim calcmode="lin" valueType="num">
                                      <p:cBhvr additive="base">
                                        <p:cTn id="93" dur="3000"/>
                                        <p:tgtEl>
                                          <p:spTgt spid="13"/>
                                        </p:tgtEl>
                                        <p:attrNameLst>
                                          <p:attrName>ppt_y</p:attrName>
                                        </p:attrNameLst>
                                      </p:cBhvr>
                                      <p:tavLst>
                                        <p:tav tm="0">
                                          <p:val>
                                            <p:strVal val="ppt_y"/>
                                          </p:val>
                                        </p:tav>
                                        <p:tav tm="100000">
                                          <p:val>
                                            <p:strVal val="ppt_y"/>
                                          </p:val>
                                        </p:tav>
                                      </p:tavLst>
                                    </p:anim>
                                    <p:set>
                                      <p:cBhvr>
                                        <p:cTn id="94" dur="1" fill="hold">
                                          <p:stCondLst>
                                            <p:cond delay="2999"/>
                                          </p:stCondLst>
                                        </p:cTn>
                                        <p:tgtEl>
                                          <p:spTgt spid="13"/>
                                        </p:tgtEl>
                                        <p:attrNameLst>
                                          <p:attrName>style.visibility</p:attrName>
                                        </p:attrNameLst>
                                      </p:cBhvr>
                                      <p:to>
                                        <p:strVal val="hidden"/>
                                      </p:to>
                                    </p:set>
                                  </p:childTnLst>
                                </p:cTn>
                              </p:par>
                              <p:par>
                                <p:cTn id="95" presetID="2" presetClass="exit" presetSubtype="8" fill="hold" grpId="2" nodeType="withEffect">
                                  <p:stCondLst>
                                    <p:cond delay="0"/>
                                  </p:stCondLst>
                                  <p:childTnLst>
                                    <p:anim calcmode="lin" valueType="num">
                                      <p:cBhvr additive="base">
                                        <p:cTn id="96" dur="3000"/>
                                        <p:tgtEl>
                                          <p:spTgt spid="14"/>
                                        </p:tgtEl>
                                        <p:attrNameLst>
                                          <p:attrName>ppt_x</p:attrName>
                                        </p:attrNameLst>
                                      </p:cBhvr>
                                      <p:tavLst>
                                        <p:tav tm="0">
                                          <p:val>
                                            <p:strVal val="ppt_x"/>
                                          </p:val>
                                        </p:tav>
                                        <p:tav tm="100000">
                                          <p:val>
                                            <p:strVal val="0-ppt_w/2"/>
                                          </p:val>
                                        </p:tav>
                                      </p:tavLst>
                                    </p:anim>
                                    <p:anim calcmode="lin" valueType="num">
                                      <p:cBhvr additive="base">
                                        <p:cTn id="97" dur="3000"/>
                                        <p:tgtEl>
                                          <p:spTgt spid="14"/>
                                        </p:tgtEl>
                                        <p:attrNameLst>
                                          <p:attrName>ppt_y</p:attrName>
                                        </p:attrNameLst>
                                      </p:cBhvr>
                                      <p:tavLst>
                                        <p:tav tm="0">
                                          <p:val>
                                            <p:strVal val="ppt_y"/>
                                          </p:val>
                                        </p:tav>
                                        <p:tav tm="100000">
                                          <p:val>
                                            <p:strVal val="ppt_y"/>
                                          </p:val>
                                        </p:tav>
                                      </p:tavLst>
                                    </p:anim>
                                    <p:set>
                                      <p:cBhvr>
                                        <p:cTn id="98" dur="1" fill="hold">
                                          <p:stCondLst>
                                            <p:cond delay="2999"/>
                                          </p:stCondLst>
                                        </p:cTn>
                                        <p:tgtEl>
                                          <p:spTgt spid="14"/>
                                        </p:tgtEl>
                                        <p:attrNameLst>
                                          <p:attrName>style.visibility</p:attrName>
                                        </p:attrNameLst>
                                      </p:cBhvr>
                                      <p:to>
                                        <p:strVal val="hidden"/>
                                      </p:to>
                                    </p:set>
                                  </p:childTnLst>
                                </p:cTn>
                              </p:par>
                              <p:par>
                                <p:cTn id="99" presetID="23" presetClass="entr" presetSubtype="288" fill="hold" nodeType="withEffect">
                                  <p:stCondLst>
                                    <p:cond delay="0"/>
                                  </p:stCondLst>
                                  <p:childTnLst>
                                    <p:set>
                                      <p:cBhvr>
                                        <p:cTn id="100" dur="1" fill="hold">
                                          <p:stCondLst>
                                            <p:cond delay="0"/>
                                          </p:stCondLst>
                                        </p:cTn>
                                        <p:tgtEl>
                                          <p:spTgt spid="4"/>
                                        </p:tgtEl>
                                        <p:attrNameLst>
                                          <p:attrName>style.visibility</p:attrName>
                                        </p:attrNameLst>
                                      </p:cBhvr>
                                      <p:to>
                                        <p:strVal val="visible"/>
                                      </p:to>
                                    </p:set>
                                    <p:anim calcmode="lin" valueType="num">
                                      <p:cBhvr>
                                        <p:cTn id="101" dur="3000" fill="hold"/>
                                        <p:tgtEl>
                                          <p:spTgt spid="4"/>
                                        </p:tgtEl>
                                        <p:attrNameLst>
                                          <p:attrName>ppt_w</p:attrName>
                                        </p:attrNameLst>
                                      </p:cBhvr>
                                      <p:tavLst>
                                        <p:tav tm="0">
                                          <p:val>
                                            <p:strVal val="4/3*#ppt_w"/>
                                          </p:val>
                                        </p:tav>
                                        <p:tav tm="100000">
                                          <p:val>
                                            <p:strVal val="#ppt_w"/>
                                          </p:val>
                                        </p:tav>
                                      </p:tavLst>
                                    </p:anim>
                                    <p:anim calcmode="lin" valueType="num">
                                      <p:cBhvr>
                                        <p:cTn id="102" dur="3000" fill="hold"/>
                                        <p:tgtEl>
                                          <p:spTgt spid="4"/>
                                        </p:tgtEl>
                                        <p:attrNameLst>
                                          <p:attrName>ppt_h</p:attrName>
                                        </p:attrNameLst>
                                      </p:cBhvr>
                                      <p:tavLst>
                                        <p:tav tm="0">
                                          <p:val>
                                            <p:strVal val="4/3*#ppt_h"/>
                                          </p:val>
                                        </p:tav>
                                        <p:tav tm="100000">
                                          <p:val>
                                            <p:strVal val="#ppt_h"/>
                                          </p:val>
                                        </p:tav>
                                      </p:tavLst>
                                    </p:anim>
                                  </p:childTnLst>
                                </p:cTn>
                              </p:par>
                              <p:par>
                                <p:cTn id="103" presetID="16" presetClass="entr" presetSubtype="37" fill="hold" nodeType="withEffect">
                                  <p:stCondLst>
                                    <p:cond delay="0"/>
                                  </p:stCondLst>
                                  <p:childTnLst>
                                    <p:set>
                                      <p:cBhvr>
                                        <p:cTn id="104" dur="1" fill="hold">
                                          <p:stCondLst>
                                            <p:cond delay="0"/>
                                          </p:stCondLst>
                                        </p:cTn>
                                        <p:tgtEl>
                                          <p:spTgt spid="4"/>
                                        </p:tgtEl>
                                        <p:attrNameLst>
                                          <p:attrName>style.visibility</p:attrName>
                                        </p:attrNameLst>
                                      </p:cBhvr>
                                      <p:to>
                                        <p:strVal val="visible"/>
                                      </p:to>
                                    </p:set>
                                    <p:animEffect transition="in" filter="barn(outVertical)">
                                      <p:cBhvr>
                                        <p:cTn id="10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289556(www.brodyaga.com).jpg"/>
          <p:cNvPicPr>
            <a:picLocks noChangeAspect="1"/>
          </p:cNvPicPr>
          <p:nvPr/>
        </p:nvPicPr>
        <p:blipFill>
          <a:blip r:embed="rId2"/>
          <a:stretch>
            <a:fillRect/>
          </a:stretch>
        </p:blipFill>
        <p:spPr>
          <a:xfrm>
            <a:off x="0" y="3345"/>
            <a:ext cx="9144000" cy="6851309"/>
          </a:xfrm>
          <a:prstGeom prst="rect">
            <a:avLst/>
          </a:prstGeom>
        </p:spPr>
      </p:pic>
      <p:sp>
        <p:nvSpPr>
          <p:cNvPr id="6" name="5 Cheurón"/>
          <p:cNvSpPr/>
          <p:nvPr/>
        </p:nvSpPr>
        <p:spPr>
          <a:xfrm>
            <a:off x="0" y="0"/>
            <a:ext cx="4500562" cy="6858000"/>
          </a:xfrm>
          <a:prstGeom prst="chevron">
            <a:avLst>
              <a:gd name="adj" fmla="val 95021"/>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flipH="1">
            <a:off x="4572000" y="0"/>
            <a:ext cx="4572000" cy="6858000"/>
          </a:xfrm>
          <a:prstGeom prst="chevron">
            <a:avLst>
              <a:gd name="adj" fmla="val 94653"/>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0" y="0"/>
            <a:ext cx="4071902" cy="6858000"/>
          </a:xfrm>
          <a:prstGeom prst="chevron">
            <a:avLst>
              <a:gd name="adj" fmla="val 95021"/>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flipH="1">
            <a:off x="5000628" y="0"/>
            <a:ext cx="4143372" cy="6858000"/>
          </a:xfrm>
          <a:prstGeom prst="chevron">
            <a:avLst>
              <a:gd name="adj" fmla="val 94653"/>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0" y="0"/>
            <a:ext cx="3643242" cy="6858000"/>
          </a:xfrm>
          <a:prstGeom prst="chevron">
            <a:avLst>
              <a:gd name="adj" fmla="val 95021"/>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flipH="1">
            <a:off x="5429256" y="0"/>
            <a:ext cx="3714744" cy="6858000"/>
          </a:xfrm>
          <a:prstGeom prst="chevron">
            <a:avLst>
              <a:gd name="adj" fmla="val 94653"/>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0" y="0"/>
            <a:ext cx="3143144" cy="6858000"/>
          </a:xfrm>
          <a:prstGeom prst="chevron">
            <a:avLst>
              <a:gd name="adj" fmla="val 95021"/>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flipH="1">
            <a:off x="5929322" y="0"/>
            <a:ext cx="3214678" cy="6858000"/>
          </a:xfrm>
          <a:prstGeom prst="chevron">
            <a:avLst>
              <a:gd name="adj" fmla="val 94653"/>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3" presetClass="entr" presetSubtype="5"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vertical)">
                                      <p:cBhvr>
                                        <p:cTn id="10" dur="3000"/>
                                        <p:tgtEl>
                                          <p:spTgt spid="7"/>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linds(vertical)">
                                      <p:cBhvr>
                                        <p:cTn id="13" dur="3000"/>
                                        <p:tgtEl>
                                          <p:spTgt spid="9"/>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blinds(vertical)">
                                      <p:cBhvr>
                                        <p:cTn id="16" dur="3000"/>
                                        <p:tgtEl>
                                          <p:spTgt spid="11"/>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blinds(vertical)">
                                      <p:cBhvr>
                                        <p:cTn id="19" dur="3000"/>
                                        <p:tgtEl>
                                          <p:spTgt spid="13"/>
                                        </p:tgtEl>
                                      </p:cBhvr>
                                    </p:animEffect>
                                  </p:childTnLst>
                                </p:cTn>
                              </p:par>
                              <p:par>
                                <p:cTn id="20" presetID="3" presetClass="entr" presetSubtype="5"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vertical)">
                                      <p:cBhvr>
                                        <p:cTn id="22" dur="3000"/>
                                        <p:tgtEl>
                                          <p:spTgt spid="6"/>
                                        </p:tgtEl>
                                      </p:cBhvr>
                                    </p:animEffect>
                                  </p:childTnLst>
                                </p:cTn>
                              </p:par>
                              <p:par>
                                <p:cTn id="23" presetID="3" presetClass="entr" presetSubtype="5"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blinds(vertical)">
                                      <p:cBhvr>
                                        <p:cTn id="25" dur="3000"/>
                                        <p:tgtEl>
                                          <p:spTgt spid="8"/>
                                        </p:tgtEl>
                                      </p:cBhvr>
                                    </p:animEffect>
                                  </p:childTnLst>
                                </p:cTn>
                              </p:par>
                              <p:par>
                                <p:cTn id="26" presetID="3" presetClass="entr" presetSubtype="5"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blinds(vertical)">
                                      <p:cBhvr>
                                        <p:cTn id="28" dur="3000"/>
                                        <p:tgtEl>
                                          <p:spTgt spid="10"/>
                                        </p:tgtEl>
                                      </p:cBhvr>
                                    </p:animEffect>
                                  </p:childTnLst>
                                </p:cTn>
                              </p:par>
                              <p:par>
                                <p:cTn id="29" presetID="3" presetClass="entr" presetSubtype="5"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linds(vertical)">
                                      <p:cBhvr>
                                        <p:cTn id="31" dur="3000"/>
                                        <p:tgtEl>
                                          <p:spTgt spid="12"/>
                                        </p:tgtEl>
                                      </p:cBhvr>
                                    </p:animEffect>
                                  </p:childTnLst>
                                </p:cTn>
                              </p:par>
                              <p:par>
                                <p:cTn id="32" presetID="2" presetClass="entr" presetSubtype="2"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1+#ppt_w/2"/>
                                          </p:val>
                                        </p:tav>
                                        <p:tav tm="100000">
                                          <p:val>
                                            <p:strVal val="#ppt_x"/>
                                          </p:val>
                                        </p:tav>
                                      </p:tavLst>
                                    </p:anim>
                                    <p:anim calcmode="lin" valueType="num">
                                      <p:cBhvr additive="base">
                                        <p:cTn id="35" dur="3000" fill="hold"/>
                                        <p:tgtEl>
                                          <p:spTgt spid="6"/>
                                        </p:tgtEl>
                                        <p:attrNameLst>
                                          <p:attrName>ppt_y</p:attrName>
                                        </p:attrNameLst>
                                      </p:cBhvr>
                                      <p:tavLst>
                                        <p:tav tm="0">
                                          <p:val>
                                            <p:strVal val="#ppt_y"/>
                                          </p:val>
                                        </p:tav>
                                        <p:tav tm="100000">
                                          <p:val>
                                            <p:strVal val="#ppt_y"/>
                                          </p:val>
                                        </p:tav>
                                      </p:tavLst>
                                    </p:anim>
                                  </p:childTnLst>
                                </p:cTn>
                              </p:par>
                              <p:par>
                                <p:cTn id="36" presetID="2" presetClass="entr" presetSubtype="2"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1+#ppt_w/2"/>
                                          </p:val>
                                        </p:tav>
                                        <p:tav tm="100000">
                                          <p:val>
                                            <p:strVal val="#ppt_x"/>
                                          </p:val>
                                        </p:tav>
                                      </p:tavLst>
                                    </p:anim>
                                    <p:anim calcmode="lin" valueType="num">
                                      <p:cBhvr additive="base">
                                        <p:cTn id="39" dur="3000" fill="hold"/>
                                        <p:tgtEl>
                                          <p:spTgt spid="8"/>
                                        </p:tgtEl>
                                        <p:attrNameLst>
                                          <p:attrName>ppt_y</p:attrName>
                                        </p:attrNameLst>
                                      </p:cBhvr>
                                      <p:tavLst>
                                        <p:tav tm="0">
                                          <p:val>
                                            <p:strVal val="#ppt_y"/>
                                          </p:val>
                                        </p:tav>
                                        <p:tav tm="100000">
                                          <p:val>
                                            <p:strVal val="#ppt_y"/>
                                          </p:val>
                                        </p:tav>
                                      </p:tavLst>
                                    </p:anim>
                                  </p:childTnLst>
                                </p:cTn>
                              </p:par>
                              <p:par>
                                <p:cTn id="40" presetID="2" presetClass="entr" presetSubtype="2" fill="hold" grpId="1"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1+#ppt_w/2"/>
                                          </p:val>
                                        </p:tav>
                                        <p:tav tm="100000">
                                          <p:val>
                                            <p:strVal val="#ppt_x"/>
                                          </p:val>
                                        </p:tav>
                                      </p:tavLst>
                                    </p:anim>
                                    <p:anim calcmode="lin" valueType="num">
                                      <p:cBhvr additive="base">
                                        <p:cTn id="43" dur="3000" fill="hold"/>
                                        <p:tgtEl>
                                          <p:spTgt spid="10"/>
                                        </p:tgtEl>
                                        <p:attrNameLst>
                                          <p:attrName>ppt_y</p:attrName>
                                        </p:attrNameLst>
                                      </p:cBhvr>
                                      <p:tavLst>
                                        <p:tav tm="0">
                                          <p:val>
                                            <p:strVal val="#ppt_y"/>
                                          </p:val>
                                        </p:tav>
                                        <p:tav tm="100000">
                                          <p:val>
                                            <p:strVal val="#ppt_y"/>
                                          </p:val>
                                        </p:tav>
                                      </p:tavLst>
                                    </p:anim>
                                  </p:childTnLst>
                                </p:cTn>
                              </p:par>
                              <p:par>
                                <p:cTn id="44" presetID="2" presetClass="entr" presetSubtype="2" fill="hold" grpId="1"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1+#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8"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0-#ppt_w/2"/>
                                          </p:val>
                                        </p:tav>
                                        <p:tav tm="100000">
                                          <p:val>
                                            <p:strVal val="#ppt_x"/>
                                          </p:val>
                                        </p:tav>
                                      </p:tavLst>
                                    </p:anim>
                                    <p:anim calcmode="lin" valueType="num">
                                      <p:cBhvr additive="base">
                                        <p:cTn id="51" dur="3000" fill="hold"/>
                                        <p:tgtEl>
                                          <p:spTgt spid="7"/>
                                        </p:tgtEl>
                                        <p:attrNameLst>
                                          <p:attrName>ppt_y</p:attrName>
                                        </p:attrNameLst>
                                      </p:cBhvr>
                                      <p:tavLst>
                                        <p:tav tm="0">
                                          <p:val>
                                            <p:strVal val="#ppt_y"/>
                                          </p:val>
                                        </p:tav>
                                        <p:tav tm="100000">
                                          <p:val>
                                            <p:strVal val="#ppt_y"/>
                                          </p:val>
                                        </p:tav>
                                      </p:tavLst>
                                    </p:anim>
                                  </p:childTnLst>
                                </p:cTn>
                              </p:par>
                              <p:par>
                                <p:cTn id="52" presetID="2" presetClass="entr" presetSubtype="8"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3000" fill="hold"/>
                                        <p:tgtEl>
                                          <p:spTgt spid="9"/>
                                        </p:tgtEl>
                                        <p:attrNameLst>
                                          <p:attrName>ppt_x</p:attrName>
                                        </p:attrNameLst>
                                      </p:cBhvr>
                                      <p:tavLst>
                                        <p:tav tm="0">
                                          <p:val>
                                            <p:strVal val="0-#ppt_w/2"/>
                                          </p:val>
                                        </p:tav>
                                        <p:tav tm="100000">
                                          <p:val>
                                            <p:strVal val="#ppt_x"/>
                                          </p:val>
                                        </p:tav>
                                      </p:tavLst>
                                    </p:anim>
                                    <p:anim calcmode="lin" valueType="num">
                                      <p:cBhvr additive="base">
                                        <p:cTn id="55" dur="3000" fill="hold"/>
                                        <p:tgtEl>
                                          <p:spTgt spid="9"/>
                                        </p:tgtEl>
                                        <p:attrNameLst>
                                          <p:attrName>ppt_y</p:attrName>
                                        </p:attrNameLst>
                                      </p:cBhvr>
                                      <p:tavLst>
                                        <p:tav tm="0">
                                          <p:val>
                                            <p:strVal val="#ppt_y"/>
                                          </p:val>
                                        </p:tav>
                                        <p:tav tm="100000">
                                          <p:val>
                                            <p:strVal val="#ppt_y"/>
                                          </p:val>
                                        </p:tav>
                                      </p:tavLst>
                                    </p:anim>
                                  </p:childTnLst>
                                </p:cTn>
                              </p:par>
                              <p:par>
                                <p:cTn id="56" presetID="2" presetClass="entr" presetSubtype="8" fill="hold" grpId="1"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0-#ppt_w/2"/>
                                          </p:val>
                                        </p:tav>
                                        <p:tav tm="100000">
                                          <p:val>
                                            <p:strVal val="#ppt_x"/>
                                          </p:val>
                                        </p:tav>
                                      </p:tavLst>
                                    </p:anim>
                                    <p:anim calcmode="lin" valueType="num">
                                      <p:cBhvr additive="base">
                                        <p:cTn id="59" dur="3000" fill="hold"/>
                                        <p:tgtEl>
                                          <p:spTgt spid="11"/>
                                        </p:tgtEl>
                                        <p:attrNameLst>
                                          <p:attrName>ppt_y</p:attrName>
                                        </p:attrNameLst>
                                      </p:cBhvr>
                                      <p:tavLst>
                                        <p:tav tm="0">
                                          <p:val>
                                            <p:strVal val="#ppt_y"/>
                                          </p:val>
                                        </p:tav>
                                        <p:tav tm="100000">
                                          <p:val>
                                            <p:strVal val="#ppt_y"/>
                                          </p:val>
                                        </p:tav>
                                      </p:tavLst>
                                    </p:anim>
                                  </p:childTnLst>
                                </p:cTn>
                              </p:par>
                              <p:par>
                                <p:cTn id="60" presetID="2" presetClass="entr" presetSubtype="8"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3000" fill="hold"/>
                                        <p:tgtEl>
                                          <p:spTgt spid="13"/>
                                        </p:tgtEl>
                                        <p:attrNameLst>
                                          <p:attrName>ppt_x</p:attrName>
                                        </p:attrNameLst>
                                      </p:cBhvr>
                                      <p:tavLst>
                                        <p:tav tm="0">
                                          <p:val>
                                            <p:strVal val="0-#ppt_w/2"/>
                                          </p:val>
                                        </p:tav>
                                        <p:tav tm="100000">
                                          <p:val>
                                            <p:strVal val="#ppt_x"/>
                                          </p:val>
                                        </p:tav>
                                      </p:tavLst>
                                    </p:anim>
                                    <p:anim calcmode="lin" valueType="num">
                                      <p:cBhvr additive="base">
                                        <p:cTn id="63" dur="3000" fill="hold"/>
                                        <p:tgtEl>
                                          <p:spTgt spid="13"/>
                                        </p:tgtEl>
                                        <p:attrNameLst>
                                          <p:attrName>ppt_y</p:attrName>
                                        </p:attrNameLst>
                                      </p:cBhvr>
                                      <p:tavLst>
                                        <p:tav tm="0">
                                          <p:val>
                                            <p:strVal val="#ppt_y"/>
                                          </p:val>
                                        </p:tav>
                                        <p:tav tm="100000">
                                          <p:val>
                                            <p:strVal val="#ppt_y"/>
                                          </p:val>
                                        </p:tav>
                                      </p:tavLst>
                                    </p:anim>
                                  </p:childTnLst>
                                </p:cTn>
                              </p:par>
                            </p:childTnLst>
                          </p:cTn>
                        </p:par>
                        <p:par>
                          <p:cTn id="64" fill="hold">
                            <p:stCondLst>
                              <p:cond delay="3000"/>
                            </p:stCondLst>
                            <p:childTnLst>
                              <p:par>
                                <p:cTn id="65" presetID="17" presetClass="exit" presetSubtype="8" fill="hold" grpId="2" nodeType="afterEffect">
                                  <p:stCondLst>
                                    <p:cond delay="0"/>
                                  </p:stCondLst>
                                  <p:childTnLst>
                                    <p:anim calcmode="lin" valueType="num">
                                      <p:cBhvr>
                                        <p:cTn id="66" dur="3000"/>
                                        <p:tgtEl>
                                          <p:spTgt spid="6"/>
                                        </p:tgtEl>
                                        <p:attrNameLst>
                                          <p:attrName>ppt_x</p:attrName>
                                        </p:attrNameLst>
                                      </p:cBhvr>
                                      <p:tavLst>
                                        <p:tav tm="0">
                                          <p:val>
                                            <p:strVal val="ppt_x"/>
                                          </p:val>
                                        </p:tav>
                                        <p:tav tm="100000">
                                          <p:val>
                                            <p:strVal val="ppt_x-ppt_w/2"/>
                                          </p:val>
                                        </p:tav>
                                      </p:tavLst>
                                    </p:anim>
                                    <p:anim calcmode="lin" valueType="num">
                                      <p:cBhvr>
                                        <p:cTn id="67" dur="3000"/>
                                        <p:tgtEl>
                                          <p:spTgt spid="6"/>
                                        </p:tgtEl>
                                        <p:attrNameLst>
                                          <p:attrName>ppt_y</p:attrName>
                                        </p:attrNameLst>
                                      </p:cBhvr>
                                      <p:tavLst>
                                        <p:tav tm="0">
                                          <p:val>
                                            <p:strVal val="ppt_y"/>
                                          </p:val>
                                        </p:tav>
                                        <p:tav tm="100000">
                                          <p:val>
                                            <p:strVal val="ppt_y"/>
                                          </p:val>
                                        </p:tav>
                                      </p:tavLst>
                                    </p:anim>
                                    <p:anim calcmode="lin" valueType="num">
                                      <p:cBhvr>
                                        <p:cTn id="68" dur="3000"/>
                                        <p:tgtEl>
                                          <p:spTgt spid="6"/>
                                        </p:tgtEl>
                                        <p:attrNameLst>
                                          <p:attrName>ppt_w</p:attrName>
                                        </p:attrNameLst>
                                      </p:cBhvr>
                                      <p:tavLst>
                                        <p:tav tm="0">
                                          <p:val>
                                            <p:strVal val="ppt_w"/>
                                          </p:val>
                                        </p:tav>
                                        <p:tav tm="100000">
                                          <p:val>
                                            <p:fltVal val="0"/>
                                          </p:val>
                                        </p:tav>
                                      </p:tavLst>
                                    </p:anim>
                                    <p:anim calcmode="lin" valueType="num">
                                      <p:cBhvr>
                                        <p:cTn id="69" dur="3000"/>
                                        <p:tgtEl>
                                          <p:spTgt spid="6"/>
                                        </p:tgtEl>
                                        <p:attrNameLst>
                                          <p:attrName>ppt_h</p:attrName>
                                        </p:attrNameLst>
                                      </p:cBhvr>
                                      <p:tavLst>
                                        <p:tav tm="0">
                                          <p:val>
                                            <p:strVal val="ppt_h"/>
                                          </p:val>
                                        </p:tav>
                                        <p:tav tm="100000">
                                          <p:val>
                                            <p:strVal val="ppt_h"/>
                                          </p:val>
                                        </p:tav>
                                      </p:tavLst>
                                    </p:anim>
                                    <p:set>
                                      <p:cBhvr>
                                        <p:cTn id="70" dur="1" fill="hold">
                                          <p:stCondLst>
                                            <p:cond delay="2999"/>
                                          </p:stCondLst>
                                        </p:cTn>
                                        <p:tgtEl>
                                          <p:spTgt spid="6"/>
                                        </p:tgtEl>
                                        <p:attrNameLst>
                                          <p:attrName>style.visibility</p:attrName>
                                        </p:attrNameLst>
                                      </p:cBhvr>
                                      <p:to>
                                        <p:strVal val="hidden"/>
                                      </p:to>
                                    </p:set>
                                  </p:childTnLst>
                                </p:cTn>
                              </p:par>
                              <p:par>
                                <p:cTn id="71" presetID="17" presetClass="exit" presetSubtype="8" fill="hold" grpId="2" nodeType="withEffect">
                                  <p:stCondLst>
                                    <p:cond delay="0"/>
                                  </p:stCondLst>
                                  <p:childTnLst>
                                    <p:anim calcmode="lin" valueType="num">
                                      <p:cBhvr>
                                        <p:cTn id="72" dur="3000"/>
                                        <p:tgtEl>
                                          <p:spTgt spid="8"/>
                                        </p:tgtEl>
                                        <p:attrNameLst>
                                          <p:attrName>ppt_x</p:attrName>
                                        </p:attrNameLst>
                                      </p:cBhvr>
                                      <p:tavLst>
                                        <p:tav tm="0">
                                          <p:val>
                                            <p:strVal val="ppt_x"/>
                                          </p:val>
                                        </p:tav>
                                        <p:tav tm="100000">
                                          <p:val>
                                            <p:strVal val="ppt_x-ppt_w/2"/>
                                          </p:val>
                                        </p:tav>
                                      </p:tavLst>
                                    </p:anim>
                                    <p:anim calcmode="lin" valueType="num">
                                      <p:cBhvr>
                                        <p:cTn id="73" dur="3000"/>
                                        <p:tgtEl>
                                          <p:spTgt spid="8"/>
                                        </p:tgtEl>
                                        <p:attrNameLst>
                                          <p:attrName>ppt_y</p:attrName>
                                        </p:attrNameLst>
                                      </p:cBhvr>
                                      <p:tavLst>
                                        <p:tav tm="0">
                                          <p:val>
                                            <p:strVal val="ppt_y"/>
                                          </p:val>
                                        </p:tav>
                                        <p:tav tm="100000">
                                          <p:val>
                                            <p:strVal val="ppt_y"/>
                                          </p:val>
                                        </p:tav>
                                      </p:tavLst>
                                    </p:anim>
                                    <p:anim calcmode="lin" valueType="num">
                                      <p:cBhvr>
                                        <p:cTn id="74" dur="3000"/>
                                        <p:tgtEl>
                                          <p:spTgt spid="8"/>
                                        </p:tgtEl>
                                        <p:attrNameLst>
                                          <p:attrName>ppt_w</p:attrName>
                                        </p:attrNameLst>
                                      </p:cBhvr>
                                      <p:tavLst>
                                        <p:tav tm="0">
                                          <p:val>
                                            <p:strVal val="ppt_w"/>
                                          </p:val>
                                        </p:tav>
                                        <p:tav tm="100000">
                                          <p:val>
                                            <p:fltVal val="0"/>
                                          </p:val>
                                        </p:tav>
                                      </p:tavLst>
                                    </p:anim>
                                    <p:anim calcmode="lin" valueType="num">
                                      <p:cBhvr>
                                        <p:cTn id="75" dur="3000"/>
                                        <p:tgtEl>
                                          <p:spTgt spid="8"/>
                                        </p:tgtEl>
                                        <p:attrNameLst>
                                          <p:attrName>ppt_h</p:attrName>
                                        </p:attrNameLst>
                                      </p:cBhvr>
                                      <p:tavLst>
                                        <p:tav tm="0">
                                          <p:val>
                                            <p:strVal val="ppt_h"/>
                                          </p:val>
                                        </p:tav>
                                        <p:tav tm="100000">
                                          <p:val>
                                            <p:strVal val="ppt_h"/>
                                          </p:val>
                                        </p:tav>
                                      </p:tavLst>
                                    </p:anim>
                                    <p:set>
                                      <p:cBhvr>
                                        <p:cTn id="76" dur="1" fill="hold">
                                          <p:stCondLst>
                                            <p:cond delay="2999"/>
                                          </p:stCondLst>
                                        </p:cTn>
                                        <p:tgtEl>
                                          <p:spTgt spid="8"/>
                                        </p:tgtEl>
                                        <p:attrNameLst>
                                          <p:attrName>style.visibility</p:attrName>
                                        </p:attrNameLst>
                                      </p:cBhvr>
                                      <p:to>
                                        <p:strVal val="hidden"/>
                                      </p:to>
                                    </p:set>
                                  </p:childTnLst>
                                </p:cTn>
                              </p:par>
                              <p:par>
                                <p:cTn id="77" presetID="17" presetClass="exit" presetSubtype="8" fill="hold" grpId="2" nodeType="withEffect">
                                  <p:stCondLst>
                                    <p:cond delay="0"/>
                                  </p:stCondLst>
                                  <p:childTnLst>
                                    <p:anim calcmode="lin" valueType="num">
                                      <p:cBhvr>
                                        <p:cTn id="78" dur="3000"/>
                                        <p:tgtEl>
                                          <p:spTgt spid="10"/>
                                        </p:tgtEl>
                                        <p:attrNameLst>
                                          <p:attrName>ppt_x</p:attrName>
                                        </p:attrNameLst>
                                      </p:cBhvr>
                                      <p:tavLst>
                                        <p:tav tm="0">
                                          <p:val>
                                            <p:strVal val="ppt_x"/>
                                          </p:val>
                                        </p:tav>
                                        <p:tav tm="100000">
                                          <p:val>
                                            <p:strVal val="ppt_x-ppt_w/2"/>
                                          </p:val>
                                        </p:tav>
                                      </p:tavLst>
                                    </p:anim>
                                    <p:anim calcmode="lin" valueType="num">
                                      <p:cBhvr>
                                        <p:cTn id="79" dur="3000"/>
                                        <p:tgtEl>
                                          <p:spTgt spid="10"/>
                                        </p:tgtEl>
                                        <p:attrNameLst>
                                          <p:attrName>ppt_y</p:attrName>
                                        </p:attrNameLst>
                                      </p:cBhvr>
                                      <p:tavLst>
                                        <p:tav tm="0">
                                          <p:val>
                                            <p:strVal val="ppt_y"/>
                                          </p:val>
                                        </p:tav>
                                        <p:tav tm="100000">
                                          <p:val>
                                            <p:strVal val="ppt_y"/>
                                          </p:val>
                                        </p:tav>
                                      </p:tavLst>
                                    </p:anim>
                                    <p:anim calcmode="lin" valueType="num">
                                      <p:cBhvr>
                                        <p:cTn id="80" dur="3000"/>
                                        <p:tgtEl>
                                          <p:spTgt spid="10"/>
                                        </p:tgtEl>
                                        <p:attrNameLst>
                                          <p:attrName>ppt_w</p:attrName>
                                        </p:attrNameLst>
                                      </p:cBhvr>
                                      <p:tavLst>
                                        <p:tav tm="0">
                                          <p:val>
                                            <p:strVal val="ppt_w"/>
                                          </p:val>
                                        </p:tav>
                                        <p:tav tm="100000">
                                          <p:val>
                                            <p:fltVal val="0"/>
                                          </p:val>
                                        </p:tav>
                                      </p:tavLst>
                                    </p:anim>
                                    <p:anim calcmode="lin" valueType="num">
                                      <p:cBhvr>
                                        <p:cTn id="81" dur="3000"/>
                                        <p:tgtEl>
                                          <p:spTgt spid="10"/>
                                        </p:tgtEl>
                                        <p:attrNameLst>
                                          <p:attrName>ppt_h</p:attrName>
                                        </p:attrNameLst>
                                      </p:cBhvr>
                                      <p:tavLst>
                                        <p:tav tm="0">
                                          <p:val>
                                            <p:strVal val="ppt_h"/>
                                          </p:val>
                                        </p:tav>
                                        <p:tav tm="100000">
                                          <p:val>
                                            <p:strVal val="ppt_h"/>
                                          </p:val>
                                        </p:tav>
                                      </p:tavLst>
                                    </p:anim>
                                    <p:set>
                                      <p:cBhvr>
                                        <p:cTn id="82" dur="1" fill="hold">
                                          <p:stCondLst>
                                            <p:cond delay="2999"/>
                                          </p:stCondLst>
                                        </p:cTn>
                                        <p:tgtEl>
                                          <p:spTgt spid="10"/>
                                        </p:tgtEl>
                                        <p:attrNameLst>
                                          <p:attrName>style.visibility</p:attrName>
                                        </p:attrNameLst>
                                      </p:cBhvr>
                                      <p:to>
                                        <p:strVal val="hidden"/>
                                      </p:to>
                                    </p:set>
                                  </p:childTnLst>
                                </p:cTn>
                              </p:par>
                              <p:par>
                                <p:cTn id="83" presetID="17" presetClass="exit" presetSubtype="8" fill="hold" grpId="2" nodeType="withEffect">
                                  <p:stCondLst>
                                    <p:cond delay="0"/>
                                  </p:stCondLst>
                                  <p:childTnLst>
                                    <p:anim calcmode="lin" valueType="num">
                                      <p:cBhvr>
                                        <p:cTn id="84" dur="3000"/>
                                        <p:tgtEl>
                                          <p:spTgt spid="12"/>
                                        </p:tgtEl>
                                        <p:attrNameLst>
                                          <p:attrName>ppt_x</p:attrName>
                                        </p:attrNameLst>
                                      </p:cBhvr>
                                      <p:tavLst>
                                        <p:tav tm="0">
                                          <p:val>
                                            <p:strVal val="ppt_x"/>
                                          </p:val>
                                        </p:tav>
                                        <p:tav tm="100000">
                                          <p:val>
                                            <p:strVal val="ppt_x-ppt_w/2"/>
                                          </p:val>
                                        </p:tav>
                                      </p:tavLst>
                                    </p:anim>
                                    <p:anim calcmode="lin" valueType="num">
                                      <p:cBhvr>
                                        <p:cTn id="85" dur="3000"/>
                                        <p:tgtEl>
                                          <p:spTgt spid="12"/>
                                        </p:tgtEl>
                                        <p:attrNameLst>
                                          <p:attrName>ppt_y</p:attrName>
                                        </p:attrNameLst>
                                      </p:cBhvr>
                                      <p:tavLst>
                                        <p:tav tm="0">
                                          <p:val>
                                            <p:strVal val="ppt_y"/>
                                          </p:val>
                                        </p:tav>
                                        <p:tav tm="100000">
                                          <p:val>
                                            <p:strVal val="ppt_y"/>
                                          </p:val>
                                        </p:tav>
                                      </p:tavLst>
                                    </p:anim>
                                    <p:anim calcmode="lin" valueType="num">
                                      <p:cBhvr>
                                        <p:cTn id="86" dur="3000"/>
                                        <p:tgtEl>
                                          <p:spTgt spid="12"/>
                                        </p:tgtEl>
                                        <p:attrNameLst>
                                          <p:attrName>ppt_w</p:attrName>
                                        </p:attrNameLst>
                                      </p:cBhvr>
                                      <p:tavLst>
                                        <p:tav tm="0">
                                          <p:val>
                                            <p:strVal val="ppt_w"/>
                                          </p:val>
                                        </p:tav>
                                        <p:tav tm="100000">
                                          <p:val>
                                            <p:fltVal val="0"/>
                                          </p:val>
                                        </p:tav>
                                      </p:tavLst>
                                    </p:anim>
                                    <p:anim calcmode="lin" valueType="num">
                                      <p:cBhvr>
                                        <p:cTn id="87" dur="3000"/>
                                        <p:tgtEl>
                                          <p:spTgt spid="12"/>
                                        </p:tgtEl>
                                        <p:attrNameLst>
                                          <p:attrName>ppt_h</p:attrName>
                                        </p:attrNameLst>
                                      </p:cBhvr>
                                      <p:tavLst>
                                        <p:tav tm="0">
                                          <p:val>
                                            <p:strVal val="ppt_h"/>
                                          </p:val>
                                        </p:tav>
                                        <p:tav tm="100000">
                                          <p:val>
                                            <p:strVal val="ppt_h"/>
                                          </p:val>
                                        </p:tav>
                                      </p:tavLst>
                                    </p:anim>
                                    <p:set>
                                      <p:cBhvr>
                                        <p:cTn id="88" dur="1" fill="hold">
                                          <p:stCondLst>
                                            <p:cond delay="2999"/>
                                          </p:stCondLst>
                                        </p:cTn>
                                        <p:tgtEl>
                                          <p:spTgt spid="12"/>
                                        </p:tgtEl>
                                        <p:attrNameLst>
                                          <p:attrName>style.visibility</p:attrName>
                                        </p:attrNameLst>
                                      </p:cBhvr>
                                      <p:to>
                                        <p:strVal val="hidden"/>
                                      </p:to>
                                    </p:set>
                                  </p:childTnLst>
                                </p:cTn>
                              </p:par>
                              <p:par>
                                <p:cTn id="89" presetID="17" presetClass="exit" presetSubtype="2" fill="hold" grpId="2" nodeType="withEffect">
                                  <p:stCondLst>
                                    <p:cond delay="0"/>
                                  </p:stCondLst>
                                  <p:childTnLst>
                                    <p:anim calcmode="lin" valueType="num">
                                      <p:cBhvr>
                                        <p:cTn id="90" dur="3000"/>
                                        <p:tgtEl>
                                          <p:spTgt spid="7"/>
                                        </p:tgtEl>
                                        <p:attrNameLst>
                                          <p:attrName>ppt_x</p:attrName>
                                        </p:attrNameLst>
                                      </p:cBhvr>
                                      <p:tavLst>
                                        <p:tav tm="0">
                                          <p:val>
                                            <p:strVal val="ppt_x"/>
                                          </p:val>
                                        </p:tav>
                                        <p:tav tm="100000">
                                          <p:val>
                                            <p:strVal val="ppt_x+ppt_w/2"/>
                                          </p:val>
                                        </p:tav>
                                      </p:tavLst>
                                    </p:anim>
                                    <p:anim calcmode="lin" valueType="num">
                                      <p:cBhvr>
                                        <p:cTn id="91" dur="3000"/>
                                        <p:tgtEl>
                                          <p:spTgt spid="7"/>
                                        </p:tgtEl>
                                        <p:attrNameLst>
                                          <p:attrName>ppt_y</p:attrName>
                                        </p:attrNameLst>
                                      </p:cBhvr>
                                      <p:tavLst>
                                        <p:tav tm="0">
                                          <p:val>
                                            <p:strVal val="ppt_y"/>
                                          </p:val>
                                        </p:tav>
                                        <p:tav tm="100000">
                                          <p:val>
                                            <p:strVal val="ppt_y"/>
                                          </p:val>
                                        </p:tav>
                                      </p:tavLst>
                                    </p:anim>
                                    <p:anim calcmode="lin" valueType="num">
                                      <p:cBhvr>
                                        <p:cTn id="92" dur="3000"/>
                                        <p:tgtEl>
                                          <p:spTgt spid="7"/>
                                        </p:tgtEl>
                                        <p:attrNameLst>
                                          <p:attrName>ppt_w</p:attrName>
                                        </p:attrNameLst>
                                      </p:cBhvr>
                                      <p:tavLst>
                                        <p:tav tm="0">
                                          <p:val>
                                            <p:strVal val="ppt_w"/>
                                          </p:val>
                                        </p:tav>
                                        <p:tav tm="100000">
                                          <p:val>
                                            <p:fltVal val="0"/>
                                          </p:val>
                                        </p:tav>
                                      </p:tavLst>
                                    </p:anim>
                                    <p:anim calcmode="lin" valueType="num">
                                      <p:cBhvr>
                                        <p:cTn id="93" dur="3000"/>
                                        <p:tgtEl>
                                          <p:spTgt spid="7"/>
                                        </p:tgtEl>
                                        <p:attrNameLst>
                                          <p:attrName>ppt_h</p:attrName>
                                        </p:attrNameLst>
                                      </p:cBhvr>
                                      <p:tavLst>
                                        <p:tav tm="0">
                                          <p:val>
                                            <p:strVal val="ppt_h"/>
                                          </p:val>
                                        </p:tav>
                                        <p:tav tm="100000">
                                          <p:val>
                                            <p:strVal val="ppt_h"/>
                                          </p:val>
                                        </p:tav>
                                      </p:tavLst>
                                    </p:anim>
                                    <p:set>
                                      <p:cBhvr>
                                        <p:cTn id="94" dur="1" fill="hold">
                                          <p:stCondLst>
                                            <p:cond delay="2999"/>
                                          </p:stCondLst>
                                        </p:cTn>
                                        <p:tgtEl>
                                          <p:spTgt spid="7"/>
                                        </p:tgtEl>
                                        <p:attrNameLst>
                                          <p:attrName>style.visibility</p:attrName>
                                        </p:attrNameLst>
                                      </p:cBhvr>
                                      <p:to>
                                        <p:strVal val="hidden"/>
                                      </p:to>
                                    </p:set>
                                  </p:childTnLst>
                                </p:cTn>
                              </p:par>
                              <p:par>
                                <p:cTn id="95" presetID="17" presetClass="exit" presetSubtype="2" fill="hold" grpId="2" nodeType="withEffect">
                                  <p:stCondLst>
                                    <p:cond delay="0"/>
                                  </p:stCondLst>
                                  <p:childTnLst>
                                    <p:anim calcmode="lin" valueType="num">
                                      <p:cBhvr>
                                        <p:cTn id="96" dur="3000"/>
                                        <p:tgtEl>
                                          <p:spTgt spid="9"/>
                                        </p:tgtEl>
                                        <p:attrNameLst>
                                          <p:attrName>ppt_x</p:attrName>
                                        </p:attrNameLst>
                                      </p:cBhvr>
                                      <p:tavLst>
                                        <p:tav tm="0">
                                          <p:val>
                                            <p:strVal val="ppt_x"/>
                                          </p:val>
                                        </p:tav>
                                        <p:tav tm="100000">
                                          <p:val>
                                            <p:strVal val="ppt_x+ppt_w/2"/>
                                          </p:val>
                                        </p:tav>
                                      </p:tavLst>
                                    </p:anim>
                                    <p:anim calcmode="lin" valueType="num">
                                      <p:cBhvr>
                                        <p:cTn id="97" dur="3000"/>
                                        <p:tgtEl>
                                          <p:spTgt spid="9"/>
                                        </p:tgtEl>
                                        <p:attrNameLst>
                                          <p:attrName>ppt_y</p:attrName>
                                        </p:attrNameLst>
                                      </p:cBhvr>
                                      <p:tavLst>
                                        <p:tav tm="0">
                                          <p:val>
                                            <p:strVal val="ppt_y"/>
                                          </p:val>
                                        </p:tav>
                                        <p:tav tm="100000">
                                          <p:val>
                                            <p:strVal val="ppt_y"/>
                                          </p:val>
                                        </p:tav>
                                      </p:tavLst>
                                    </p:anim>
                                    <p:anim calcmode="lin" valueType="num">
                                      <p:cBhvr>
                                        <p:cTn id="98" dur="3000"/>
                                        <p:tgtEl>
                                          <p:spTgt spid="9"/>
                                        </p:tgtEl>
                                        <p:attrNameLst>
                                          <p:attrName>ppt_w</p:attrName>
                                        </p:attrNameLst>
                                      </p:cBhvr>
                                      <p:tavLst>
                                        <p:tav tm="0">
                                          <p:val>
                                            <p:strVal val="ppt_w"/>
                                          </p:val>
                                        </p:tav>
                                        <p:tav tm="100000">
                                          <p:val>
                                            <p:fltVal val="0"/>
                                          </p:val>
                                        </p:tav>
                                      </p:tavLst>
                                    </p:anim>
                                    <p:anim calcmode="lin" valueType="num">
                                      <p:cBhvr>
                                        <p:cTn id="99" dur="3000"/>
                                        <p:tgtEl>
                                          <p:spTgt spid="9"/>
                                        </p:tgtEl>
                                        <p:attrNameLst>
                                          <p:attrName>ppt_h</p:attrName>
                                        </p:attrNameLst>
                                      </p:cBhvr>
                                      <p:tavLst>
                                        <p:tav tm="0">
                                          <p:val>
                                            <p:strVal val="ppt_h"/>
                                          </p:val>
                                        </p:tav>
                                        <p:tav tm="100000">
                                          <p:val>
                                            <p:strVal val="ppt_h"/>
                                          </p:val>
                                        </p:tav>
                                      </p:tavLst>
                                    </p:anim>
                                    <p:set>
                                      <p:cBhvr>
                                        <p:cTn id="100" dur="1" fill="hold">
                                          <p:stCondLst>
                                            <p:cond delay="2999"/>
                                          </p:stCondLst>
                                        </p:cTn>
                                        <p:tgtEl>
                                          <p:spTgt spid="9"/>
                                        </p:tgtEl>
                                        <p:attrNameLst>
                                          <p:attrName>style.visibility</p:attrName>
                                        </p:attrNameLst>
                                      </p:cBhvr>
                                      <p:to>
                                        <p:strVal val="hidden"/>
                                      </p:to>
                                    </p:set>
                                  </p:childTnLst>
                                </p:cTn>
                              </p:par>
                              <p:par>
                                <p:cTn id="101" presetID="17" presetClass="exit" presetSubtype="2" fill="hold" grpId="2" nodeType="withEffect">
                                  <p:stCondLst>
                                    <p:cond delay="0"/>
                                  </p:stCondLst>
                                  <p:childTnLst>
                                    <p:anim calcmode="lin" valueType="num">
                                      <p:cBhvr>
                                        <p:cTn id="102" dur="3000"/>
                                        <p:tgtEl>
                                          <p:spTgt spid="11"/>
                                        </p:tgtEl>
                                        <p:attrNameLst>
                                          <p:attrName>ppt_x</p:attrName>
                                        </p:attrNameLst>
                                      </p:cBhvr>
                                      <p:tavLst>
                                        <p:tav tm="0">
                                          <p:val>
                                            <p:strVal val="ppt_x"/>
                                          </p:val>
                                        </p:tav>
                                        <p:tav tm="100000">
                                          <p:val>
                                            <p:strVal val="ppt_x+ppt_w/2"/>
                                          </p:val>
                                        </p:tav>
                                      </p:tavLst>
                                    </p:anim>
                                    <p:anim calcmode="lin" valueType="num">
                                      <p:cBhvr>
                                        <p:cTn id="103" dur="3000"/>
                                        <p:tgtEl>
                                          <p:spTgt spid="11"/>
                                        </p:tgtEl>
                                        <p:attrNameLst>
                                          <p:attrName>ppt_y</p:attrName>
                                        </p:attrNameLst>
                                      </p:cBhvr>
                                      <p:tavLst>
                                        <p:tav tm="0">
                                          <p:val>
                                            <p:strVal val="ppt_y"/>
                                          </p:val>
                                        </p:tav>
                                        <p:tav tm="100000">
                                          <p:val>
                                            <p:strVal val="ppt_y"/>
                                          </p:val>
                                        </p:tav>
                                      </p:tavLst>
                                    </p:anim>
                                    <p:anim calcmode="lin" valueType="num">
                                      <p:cBhvr>
                                        <p:cTn id="104" dur="3000"/>
                                        <p:tgtEl>
                                          <p:spTgt spid="11"/>
                                        </p:tgtEl>
                                        <p:attrNameLst>
                                          <p:attrName>ppt_w</p:attrName>
                                        </p:attrNameLst>
                                      </p:cBhvr>
                                      <p:tavLst>
                                        <p:tav tm="0">
                                          <p:val>
                                            <p:strVal val="ppt_w"/>
                                          </p:val>
                                        </p:tav>
                                        <p:tav tm="100000">
                                          <p:val>
                                            <p:fltVal val="0"/>
                                          </p:val>
                                        </p:tav>
                                      </p:tavLst>
                                    </p:anim>
                                    <p:anim calcmode="lin" valueType="num">
                                      <p:cBhvr>
                                        <p:cTn id="105" dur="3000"/>
                                        <p:tgtEl>
                                          <p:spTgt spid="11"/>
                                        </p:tgtEl>
                                        <p:attrNameLst>
                                          <p:attrName>ppt_h</p:attrName>
                                        </p:attrNameLst>
                                      </p:cBhvr>
                                      <p:tavLst>
                                        <p:tav tm="0">
                                          <p:val>
                                            <p:strVal val="ppt_h"/>
                                          </p:val>
                                        </p:tav>
                                        <p:tav tm="100000">
                                          <p:val>
                                            <p:strVal val="ppt_h"/>
                                          </p:val>
                                        </p:tav>
                                      </p:tavLst>
                                    </p:anim>
                                    <p:set>
                                      <p:cBhvr>
                                        <p:cTn id="106" dur="1" fill="hold">
                                          <p:stCondLst>
                                            <p:cond delay="2999"/>
                                          </p:stCondLst>
                                        </p:cTn>
                                        <p:tgtEl>
                                          <p:spTgt spid="11"/>
                                        </p:tgtEl>
                                        <p:attrNameLst>
                                          <p:attrName>style.visibility</p:attrName>
                                        </p:attrNameLst>
                                      </p:cBhvr>
                                      <p:to>
                                        <p:strVal val="hidden"/>
                                      </p:to>
                                    </p:set>
                                  </p:childTnLst>
                                </p:cTn>
                              </p:par>
                              <p:par>
                                <p:cTn id="107" presetID="17" presetClass="exit" presetSubtype="2" fill="hold" grpId="2" nodeType="withEffect">
                                  <p:stCondLst>
                                    <p:cond delay="0"/>
                                  </p:stCondLst>
                                  <p:childTnLst>
                                    <p:anim calcmode="lin" valueType="num">
                                      <p:cBhvr>
                                        <p:cTn id="108" dur="3000"/>
                                        <p:tgtEl>
                                          <p:spTgt spid="13"/>
                                        </p:tgtEl>
                                        <p:attrNameLst>
                                          <p:attrName>ppt_x</p:attrName>
                                        </p:attrNameLst>
                                      </p:cBhvr>
                                      <p:tavLst>
                                        <p:tav tm="0">
                                          <p:val>
                                            <p:strVal val="ppt_x"/>
                                          </p:val>
                                        </p:tav>
                                        <p:tav tm="100000">
                                          <p:val>
                                            <p:strVal val="ppt_x+ppt_w/2"/>
                                          </p:val>
                                        </p:tav>
                                      </p:tavLst>
                                    </p:anim>
                                    <p:anim calcmode="lin" valueType="num">
                                      <p:cBhvr>
                                        <p:cTn id="109" dur="3000"/>
                                        <p:tgtEl>
                                          <p:spTgt spid="13"/>
                                        </p:tgtEl>
                                        <p:attrNameLst>
                                          <p:attrName>ppt_y</p:attrName>
                                        </p:attrNameLst>
                                      </p:cBhvr>
                                      <p:tavLst>
                                        <p:tav tm="0">
                                          <p:val>
                                            <p:strVal val="ppt_y"/>
                                          </p:val>
                                        </p:tav>
                                        <p:tav tm="100000">
                                          <p:val>
                                            <p:strVal val="ppt_y"/>
                                          </p:val>
                                        </p:tav>
                                      </p:tavLst>
                                    </p:anim>
                                    <p:anim calcmode="lin" valueType="num">
                                      <p:cBhvr>
                                        <p:cTn id="110" dur="3000"/>
                                        <p:tgtEl>
                                          <p:spTgt spid="13"/>
                                        </p:tgtEl>
                                        <p:attrNameLst>
                                          <p:attrName>ppt_w</p:attrName>
                                        </p:attrNameLst>
                                      </p:cBhvr>
                                      <p:tavLst>
                                        <p:tav tm="0">
                                          <p:val>
                                            <p:strVal val="ppt_w"/>
                                          </p:val>
                                        </p:tav>
                                        <p:tav tm="100000">
                                          <p:val>
                                            <p:fltVal val="0"/>
                                          </p:val>
                                        </p:tav>
                                      </p:tavLst>
                                    </p:anim>
                                    <p:anim calcmode="lin" valueType="num">
                                      <p:cBhvr>
                                        <p:cTn id="111" dur="3000"/>
                                        <p:tgtEl>
                                          <p:spTgt spid="13"/>
                                        </p:tgtEl>
                                        <p:attrNameLst>
                                          <p:attrName>ppt_h</p:attrName>
                                        </p:attrNameLst>
                                      </p:cBhvr>
                                      <p:tavLst>
                                        <p:tav tm="0">
                                          <p:val>
                                            <p:strVal val="ppt_h"/>
                                          </p:val>
                                        </p:tav>
                                        <p:tav tm="100000">
                                          <p:val>
                                            <p:strVal val="ppt_h"/>
                                          </p:val>
                                        </p:tav>
                                      </p:tavLst>
                                    </p:anim>
                                    <p:set>
                                      <p:cBhvr>
                                        <p:cTn id="112" dur="1" fill="hold">
                                          <p:stCondLst>
                                            <p:cond delay="2999"/>
                                          </p:stCondLst>
                                        </p:cTn>
                                        <p:tgtEl>
                                          <p:spTgt spid="13"/>
                                        </p:tgtEl>
                                        <p:attrNameLst>
                                          <p:attrName>style.visibility</p:attrName>
                                        </p:attrNameLst>
                                      </p:cBhvr>
                                      <p:to>
                                        <p:strVal val="hidden"/>
                                      </p:to>
                                    </p:set>
                                  </p:childTnLst>
                                </p:cTn>
                              </p:par>
                              <p:par>
                                <p:cTn id="113" presetID="23" presetClass="entr" presetSubtype="272"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p:cTn id="115" dur="5000" fill="hold"/>
                                        <p:tgtEl>
                                          <p:spTgt spid="4"/>
                                        </p:tgtEl>
                                        <p:attrNameLst>
                                          <p:attrName>ppt_w</p:attrName>
                                        </p:attrNameLst>
                                      </p:cBhvr>
                                      <p:tavLst>
                                        <p:tav tm="0">
                                          <p:val>
                                            <p:strVal val="2/3*#ppt_w"/>
                                          </p:val>
                                        </p:tav>
                                        <p:tav tm="100000">
                                          <p:val>
                                            <p:strVal val="#ppt_w"/>
                                          </p:val>
                                        </p:tav>
                                      </p:tavLst>
                                    </p:anim>
                                    <p:anim calcmode="lin" valueType="num">
                                      <p:cBhvr>
                                        <p:cTn id="116" dur="5000" fill="hold"/>
                                        <p:tgtEl>
                                          <p:spTgt spid="4"/>
                                        </p:tgtEl>
                                        <p:attrNameLst>
                                          <p:attrName>ppt_h</p:attrName>
                                        </p:attrNameLst>
                                      </p:cBhvr>
                                      <p:tavLst>
                                        <p:tav tm="0">
                                          <p:val>
                                            <p:strVal val="2/3*#ppt_h"/>
                                          </p:val>
                                        </p:tav>
                                        <p:tav tm="100000">
                                          <p:val>
                                            <p:strVal val="#ppt_h"/>
                                          </p:val>
                                        </p:tav>
                                      </p:tavLst>
                                    </p:anim>
                                  </p:childTnLst>
                                </p:cTn>
                              </p:par>
                              <p:par>
                                <p:cTn id="117" presetID="8" presetClass="entr" presetSubtype="32"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Effect transition="in" filter="diamond(out)">
                                      <p:cBhvr>
                                        <p:cTn id="119"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289848(www.brodyaga.com).jpg"/>
          <p:cNvPicPr>
            <a:picLocks noChangeAspect="1"/>
          </p:cNvPicPr>
          <p:nvPr/>
        </p:nvPicPr>
        <p:blipFill>
          <a:blip r:embed="rId2"/>
          <a:stretch>
            <a:fillRect/>
          </a:stretch>
        </p:blipFill>
        <p:spPr>
          <a:xfrm>
            <a:off x="0" y="10016"/>
            <a:ext cx="9144000" cy="6837967"/>
          </a:xfrm>
          <a:prstGeom prst="rect">
            <a:avLst/>
          </a:prstGeom>
        </p:spPr>
      </p:pic>
      <p:sp>
        <p:nvSpPr>
          <p:cNvPr id="5" name="4 Anillo"/>
          <p:cNvSpPr/>
          <p:nvPr/>
        </p:nvSpPr>
        <p:spPr>
          <a:xfrm>
            <a:off x="0" y="1357298"/>
            <a:ext cx="928662"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500034" y="1428736"/>
            <a:ext cx="928662" cy="4002950"/>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000132" y="1428736"/>
            <a:ext cx="928662"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500166" y="1428736"/>
            <a:ext cx="928662"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000264" y="1428736"/>
            <a:ext cx="928662"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500298" y="1428736"/>
            <a:ext cx="928662"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000364" y="1428736"/>
            <a:ext cx="928662"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500430" y="1428736"/>
            <a:ext cx="928662"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000528" y="1428736"/>
            <a:ext cx="928662"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500562" y="1428736"/>
            <a:ext cx="928662"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5000660" y="1428736"/>
            <a:ext cx="928662"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438781" y="1428736"/>
            <a:ext cx="990575"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938879" y="1428736"/>
            <a:ext cx="990575"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357950" y="1428736"/>
            <a:ext cx="1071538"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786578" y="1428736"/>
            <a:ext cx="1142976"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7286644" y="1428736"/>
            <a:ext cx="1142976"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715272" y="1428736"/>
            <a:ext cx="1142976"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8176874" y="1428736"/>
            <a:ext cx="967127" cy="4071966"/>
          </a:xfrm>
          <a:prstGeom prst="donut">
            <a:avLst>
              <a:gd name="adj" fmla="val 23710"/>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p:cTn id="82" dur="3000" fill="hold"/>
                                        <p:tgtEl>
                                          <p:spTgt spid="5"/>
                                        </p:tgtEl>
                                        <p:attrNameLst>
                                          <p:attrName>ppt_w</p:attrName>
                                        </p:attrNameLst>
                                      </p:cBhvr>
                                      <p:tavLst>
                                        <p:tav tm="0" fmla="#ppt_w*sin(2.5*pi*$)">
                                          <p:val>
                                            <p:fltVal val="0"/>
                                          </p:val>
                                        </p:tav>
                                        <p:tav tm="100000">
                                          <p:val>
                                            <p:fltVal val="1"/>
                                          </p:val>
                                        </p:tav>
                                      </p:tavLst>
                                    </p:anim>
                                    <p:anim calcmode="lin" valueType="num">
                                      <p:cBhvr>
                                        <p:cTn id="83" dur="3000" fill="hold"/>
                                        <p:tgtEl>
                                          <p:spTgt spid="5"/>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3000" fill="hold"/>
                                        <p:tgtEl>
                                          <p:spTgt spid="6"/>
                                        </p:tgtEl>
                                        <p:attrNameLst>
                                          <p:attrName>ppt_w</p:attrName>
                                        </p:attrNameLst>
                                      </p:cBhvr>
                                      <p:tavLst>
                                        <p:tav tm="0" fmla="#ppt_w*sin(2.5*pi*$)">
                                          <p:val>
                                            <p:fltVal val="0"/>
                                          </p:val>
                                        </p:tav>
                                        <p:tav tm="100000">
                                          <p:val>
                                            <p:fltVal val="1"/>
                                          </p:val>
                                        </p:tav>
                                      </p:tavLst>
                                    </p:anim>
                                    <p:anim calcmode="lin" valueType="num">
                                      <p:cBhvr>
                                        <p:cTn id="87" dur="3000" fill="hold"/>
                                        <p:tgtEl>
                                          <p:spTgt spid="6"/>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p:cTn id="90" dur="3000" fill="hold"/>
                                        <p:tgtEl>
                                          <p:spTgt spid="7"/>
                                        </p:tgtEl>
                                        <p:attrNameLst>
                                          <p:attrName>ppt_w</p:attrName>
                                        </p:attrNameLst>
                                      </p:cBhvr>
                                      <p:tavLst>
                                        <p:tav tm="0" fmla="#ppt_w*sin(2.5*pi*$)">
                                          <p:val>
                                            <p:fltVal val="0"/>
                                          </p:val>
                                        </p:tav>
                                        <p:tav tm="100000">
                                          <p:val>
                                            <p:fltVal val="1"/>
                                          </p:val>
                                        </p:tav>
                                      </p:tavLst>
                                    </p:anim>
                                    <p:anim calcmode="lin" valueType="num">
                                      <p:cBhvr>
                                        <p:cTn id="91" dur="3000" fill="hold"/>
                                        <p:tgtEl>
                                          <p:spTgt spid="7"/>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p:cTn id="94" dur="3000" fill="hold"/>
                                        <p:tgtEl>
                                          <p:spTgt spid="8"/>
                                        </p:tgtEl>
                                        <p:attrNameLst>
                                          <p:attrName>ppt_w</p:attrName>
                                        </p:attrNameLst>
                                      </p:cBhvr>
                                      <p:tavLst>
                                        <p:tav tm="0" fmla="#ppt_w*sin(2.5*pi*$)">
                                          <p:val>
                                            <p:fltVal val="0"/>
                                          </p:val>
                                        </p:tav>
                                        <p:tav tm="100000">
                                          <p:val>
                                            <p:fltVal val="1"/>
                                          </p:val>
                                        </p:tav>
                                      </p:tavLst>
                                    </p:anim>
                                    <p:anim calcmode="lin" valueType="num">
                                      <p:cBhvr>
                                        <p:cTn id="95" dur="3000" fill="hold"/>
                                        <p:tgtEl>
                                          <p:spTgt spid="8"/>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p:cTn id="98" dur="3000" fill="hold"/>
                                        <p:tgtEl>
                                          <p:spTgt spid="9"/>
                                        </p:tgtEl>
                                        <p:attrNameLst>
                                          <p:attrName>ppt_w</p:attrName>
                                        </p:attrNameLst>
                                      </p:cBhvr>
                                      <p:tavLst>
                                        <p:tav tm="0" fmla="#ppt_w*sin(2.5*pi*$)">
                                          <p:val>
                                            <p:fltVal val="0"/>
                                          </p:val>
                                        </p:tav>
                                        <p:tav tm="100000">
                                          <p:val>
                                            <p:fltVal val="1"/>
                                          </p:val>
                                        </p:tav>
                                      </p:tavLst>
                                    </p:anim>
                                    <p:anim calcmode="lin" valueType="num">
                                      <p:cBhvr>
                                        <p:cTn id="99" dur="3000" fill="hold"/>
                                        <p:tgtEl>
                                          <p:spTgt spid="9"/>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p:cTn id="102" dur="3000" fill="hold"/>
                                        <p:tgtEl>
                                          <p:spTgt spid="10"/>
                                        </p:tgtEl>
                                        <p:attrNameLst>
                                          <p:attrName>ppt_w</p:attrName>
                                        </p:attrNameLst>
                                      </p:cBhvr>
                                      <p:tavLst>
                                        <p:tav tm="0" fmla="#ppt_w*sin(2.5*pi*$)">
                                          <p:val>
                                            <p:fltVal val="0"/>
                                          </p:val>
                                        </p:tav>
                                        <p:tav tm="100000">
                                          <p:val>
                                            <p:fltVal val="1"/>
                                          </p:val>
                                        </p:tav>
                                      </p:tavLst>
                                    </p:anim>
                                    <p:anim calcmode="lin" valueType="num">
                                      <p:cBhvr>
                                        <p:cTn id="103" dur="3000" fill="hold"/>
                                        <p:tgtEl>
                                          <p:spTgt spid="10"/>
                                        </p:tgtEl>
                                        <p:attrNameLst>
                                          <p:attrName>ppt_h</p:attrName>
                                        </p:attrNameLst>
                                      </p:cBhvr>
                                      <p:tavLst>
                                        <p:tav tm="0">
                                          <p:val>
                                            <p:strVal val="#ppt_h"/>
                                          </p:val>
                                        </p:tav>
                                        <p:tav tm="100000">
                                          <p:val>
                                            <p:strVal val="#ppt_h"/>
                                          </p:val>
                                        </p:tav>
                                      </p:tavLst>
                                    </p:anim>
                                  </p:childTnLst>
                                </p:cTn>
                              </p:par>
                              <p:par>
                                <p:cTn id="104" presetID="19" presetClass="entr" presetSubtype="10" fill="hold" grpId="1" nodeType="withEffect">
                                  <p:stCondLst>
                                    <p:cond delay="0"/>
                                  </p:stCondLst>
                                  <p:childTnLst>
                                    <p:set>
                                      <p:cBhvr>
                                        <p:cTn id="105" dur="1" fill="hold">
                                          <p:stCondLst>
                                            <p:cond delay="0"/>
                                          </p:stCondLst>
                                        </p:cTn>
                                        <p:tgtEl>
                                          <p:spTgt spid="11"/>
                                        </p:tgtEl>
                                        <p:attrNameLst>
                                          <p:attrName>style.visibility</p:attrName>
                                        </p:attrNameLst>
                                      </p:cBhvr>
                                      <p:to>
                                        <p:strVal val="visible"/>
                                      </p:to>
                                    </p:set>
                                    <p:anim calcmode="lin" valueType="num">
                                      <p:cBhvr>
                                        <p:cTn id="106" dur="3000" fill="hold"/>
                                        <p:tgtEl>
                                          <p:spTgt spid="11"/>
                                        </p:tgtEl>
                                        <p:attrNameLst>
                                          <p:attrName>ppt_w</p:attrName>
                                        </p:attrNameLst>
                                      </p:cBhvr>
                                      <p:tavLst>
                                        <p:tav tm="0" fmla="#ppt_w*sin(2.5*pi*$)">
                                          <p:val>
                                            <p:fltVal val="0"/>
                                          </p:val>
                                        </p:tav>
                                        <p:tav tm="100000">
                                          <p:val>
                                            <p:fltVal val="1"/>
                                          </p:val>
                                        </p:tav>
                                      </p:tavLst>
                                    </p:anim>
                                    <p:anim calcmode="lin" valueType="num">
                                      <p:cBhvr>
                                        <p:cTn id="107" dur="3000" fill="hold"/>
                                        <p:tgtEl>
                                          <p:spTgt spid="11"/>
                                        </p:tgtEl>
                                        <p:attrNameLst>
                                          <p:attrName>ppt_h</p:attrName>
                                        </p:attrNameLst>
                                      </p:cBhvr>
                                      <p:tavLst>
                                        <p:tav tm="0">
                                          <p:val>
                                            <p:strVal val="#ppt_h"/>
                                          </p:val>
                                        </p:tav>
                                        <p:tav tm="100000">
                                          <p:val>
                                            <p:strVal val="#ppt_h"/>
                                          </p:val>
                                        </p:tav>
                                      </p:tavLst>
                                    </p:anim>
                                  </p:childTnLst>
                                </p:cTn>
                              </p:par>
                              <p:par>
                                <p:cTn id="108" presetID="19" presetClass="entr" presetSubtype="10" fill="hold" grpId="1"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p:cTn id="110" dur="3000" fill="hold"/>
                                        <p:tgtEl>
                                          <p:spTgt spid="12"/>
                                        </p:tgtEl>
                                        <p:attrNameLst>
                                          <p:attrName>ppt_w</p:attrName>
                                        </p:attrNameLst>
                                      </p:cBhvr>
                                      <p:tavLst>
                                        <p:tav tm="0" fmla="#ppt_w*sin(2.5*pi*$)">
                                          <p:val>
                                            <p:fltVal val="0"/>
                                          </p:val>
                                        </p:tav>
                                        <p:tav tm="100000">
                                          <p:val>
                                            <p:fltVal val="1"/>
                                          </p:val>
                                        </p:tav>
                                      </p:tavLst>
                                    </p:anim>
                                    <p:anim calcmode="lin" valueType="num">
                                      <p:cBhvr>
                                        <p:cTn id="111" dur="3000" fill="hold"/>
                                        <p:tgtEl>
                                          <p:spTgt spid="12"/>
                                        </p:tgtEl>
                                        <p:attrNameLst>
                                          <p:attrName>ppt_h</p:attrName>
                                        </p:attrNameLst>
                                      </p:cBhvr>
                                      <p:tavLst>
                                        <p:tav tm="0">
                                          <p:val>
                                            <p:strVal val="#ppt_h"/>
                                          </p:val>
                                        </p:tav>
                                        <p:tav tm="100000">
                                          <p:val>
                                            <p:strVal val="#ppt_h"/>
                                          </p:val>
                                        </p:tav>
                                      </p:tavLst>
                                    </p:anim>
                                  </p:childTnLst>
                                </p:cTn>
                              </p:par>
                              <p:par>
                                <p:cTn id="112" presetID="19" presetClass="entr" presetSubtype="10" fill="hold" grpId="1" nodeType="withEffect">
                                  <p:stCondLst>
                                    <p:cond delay="0"/>
                                  </p:stCondLst>
                                  <p:childTnLst>
                                    <p:set>
                                      <p:cBhvr>
                                        <p:cTn id="113" dur="1" fill="hold">
                                          <p:stCondLst>
                                            <p:cond delay="0"/>
                                          </p:stCondLst>
                                        </p:cTn>
                                        <p:tgtEl>
                                          <p:spTgt spid="13"/>
                                        </p:tgtEl>
                                        <p:attrNameLst>
                                          <p:attrName>style.visibility</p:attrName>
                                        </p:attrNameLst>
                                      </p:cBhvr>
                                      <p:to>
                                        <p:strVal val="visible"/>
                                      </p:to>
                                    </p:set>
                                    <p:anim calcmode="lin" valueType="num">
                                      <p:cBhvr>
                                        <p:cTn id="114" dur="3000" fill="hold"/>
                                        <p:tgtEl>
                                          <p:spTgt spid="13"/>
                                        </p:tgtEl>
                                        <p:attrNameLst>
                                          <p:attrName>ppt_w</p:attrName>
                                        </p:attrNameLst>
                                      </p:cBhvr>
                                      <p:tavLst>
                                        <p:tav tm="0" fmla="#ppt_w*sin(2.5*pi*$)">
                                          <p:val>
                                            <p:fltVal val="0"/>
                                          </p:val>
                                        </p:tav>
                                        <p:tav tm="100000">
                                          <p:val>
                                            <p:fltVal val="1"/>
                                          </p:val>
                                        </p:tav>
                                      </p:tavLst>
                                    </p:anim>
                                    <p:anim calcmode="lin" valueType="num">
                                      <p:cBhvr>
                                        <p:cTn id="115" dur="3000" fill="hold"/>
                                        <p:tgtEl>
                                          <p:spTgt spid="13"/>
                                        </p:tgtEl>
                                        <p:attrNameLst>
                                          <p:attrName>ppt_h</p:attrName>
                                        </p:attrNameLst>
                                      </p:cBhvr>
                                      <p:tavLst>
                                        <p:tav tm="0">
                                          <p:val>
                                            <p:strVal val="#ppt_h"/>
                                          </p:val>
                                        </p:tav>
                                        <p:tav tm="100000">
                                          <p:val>
                                            <p:strVal val="#ppt_h"/>
                                          </p:val>
                                        </p:tav>
                                      </p:tavLst>
                                    </p:anim>
                                  </p:childTnLst>
                                </p:cTn>
                              </p:par>
                              <p:par>
                                <p:cTn id="116" presetID="19" presetClass="entr" presetSubtype="10" fill="hold" grpId="1" nodeType="withEffect">
                                  <p:stCondLst>
                                    <p:cond delay="0"/>
                                  </p:stCondLst>
                                  <p:childTnLst>
                                    <p:set>
                                      <p:cBhvr>
                                        <p:cTn id="117" dur="1" fill="hold">
                                          <p:stCondLst>
                                            <p:cond delay="0"/>
                                          </p:stCondLst>
                                        </p:cTn>
                                        <p:tgtEl>
                                          <p:spTgt spid="14"/>
                                        </p:tgtEl>
                                        <p:attrNameLst>
                                          <p:attrName>style.visibility</p:attrName>
                                        </p:attrNameLst>
                                      </p:cBhvr>
                                      <p:to>
                                        <p:strVal val="visible"/>
                                      </p:to>
                                    </p:set>
                                    <p:anim calcmode="lin" valueType="num">
                                      <p:cBhvr>
                                        <p:cTn id="118" dur="3000" fill="hold"/>
                                        <p:tgtEl>
                                          <p:spTgt spid="14"/>
                                        </p:tgtEl>
                                        <p:attrNameLst>
                                          <p:attrName>ppt_w</p:attrName>
                                        </p:attrNameLst>
                                      </p:cBhvr>
                                      <p:tavLst>
                                        <p:tav tm="0" fmla="#ppt_w*sin(2.5*pi*$)">
                                          <p:val>
                                            <p:fltVal val="0"/>
                                          </p:val>
                                        </p:tav>
                                        <p:tav tm="100000">
                                          <p:val>
                                            <p:fltVal val="1"/>
                                          </p:val>
                                        </p:tav>
                                      </p:tavLst>
                                    </p:anim>
                                    <p:anim calcmode="lin" valueType="num">
                                      <p:cBhvr>
                                        <p:cTn id="119" dur="3000" fill="hold"/>
                                        <p:tgtEl>
                                          <p:spTgt spid="14"/>
                                        </p:tgtEl>
                                        <p:attrNameLst>
                                          <p:attrName>ppt_h</p:attrName>
                                        </p:attrNameLst>
                                      </p:cBhvr>
                                      <p:tavLst>
                                        <p:tav tm="0">
                                          <p:val>
                                            <p:strVal val="#ppt_h"/>
                                          </p:val>
                                        </p:tav>
                                        <p:tav tm="100000">
                                          <p:val>
                                            <p:strVal val="#ppt_h"/>
                                          </p:val>
                                        </p:tav>
                                      </p:tavLst>
                                    </p:anim>
                                  </p:childTnLst>
                                </p:cTn>
                              </p:par>
                              <p:par>
                                <p:cTn id="120" presetID="19" presetClass="entr" presetSubtype="10" fill="hold" grpId="1" nodeType="withEffect">
                                  <p:stCondLst>
                                    <p:cond delay="0"/>
                                  </p:stCondLst>
                                  <p:childTnLst>
                                    <p:set>
                                      <p:cBhvr>
                                        <p:cTn id="121" dur="1" fill="hold">
                                          <p:stCondLst>
                                            <p:cond delay="0"/>
                                          </p:stCondLst>
                                        </p:cTn>
                                        <p:tgtEl>
                                          <p:spTgt spid="15"/>
                                        </p:tgtEl>
                                        <p:attrNameLst>
                                          <p:attrName>style.visibility</p:attrName>
                                        </p:attrNameLst>
                                      </p:cBhvr>
                                      <p:to>
                                        <p:strVal val="visible"/>
                                      </p:to>
                                    </p:set>
                                    <p:anim calcmode="lin" valueType="num">
                                      <p:cBhvr>
                                        <p:cTn id="122" dur="3000" fill="hold"/>
                                        <p:tgtEl>
                                          <p:spTgt spid="15"/>
                                        </p:tgtEl>
                                        <p:attrNameLst>
                                          <p:attrName>ppt_w</p:attrName>
                                        </p:attrNameLst>
                                      </p:cBhvr>
                                      <p:tavLst>
                                        <p:tav tm="0" fmla="#ppt_w*sin(2.5*pi*$)">
                                          <p:val>
                                            <p:fltVal val="0"/>
                                          </p:val>
                                        </p:tav>
                                        <p:tav tm="100000">
                                          <p:val>
                                            <p:fltVal val="1"/>
                                          </p:val>
                                        </p:tav>
                                      </p:tavLst>
                                    </p:anim>
                                    <p:anim calcmode="lin" valueType="num">
                                      <p:cBhvr>
                                        <p:cTn id="123" dur="3000" fill="hold"/>
                                        <p:tgtEl>
                                          <p:spTgt spid="15"/>
                                        </p:tgtEl>
                                        <p:attrNameLst>
                                          <p:attrName>ppt_h</p:attrName>
                                        </p:attrNameLst>
                                      </p:cBhvr>
                                      <p:tavLst>
                                        <p:tav tm="0">
                                          <p:val>
                                            <p:strVal val="#ppt_h"/>
                                          </p:val>
                                        </p:tav>
                                        <p:tav tm="100000">
                                          <p:val>
                                            <p:strVal val="#ppt_h"/>
                                          </p:val>
                                        </p:tav>
                                      </p:tavLst>
                                    </p:anim>
                                  </p:childTnLst>
                                </p:cTn>
                              </p:par>
                              <p:par>
                                <p:cTn id="124" presetID="19" presetClass="entr" presetSubtype="10" fill="hold" grpId="1"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p:cTn id="126" dur="3000" fill="hold"/>
                                        <p:tgtEl>
                                          <p:spTgt spid="16"/>
                                        </p:tgtEl>
                                        <p:attrNameLst>
                                          <p:attrName>ppt_w</p:attrName>
                                        </p:attrNameLst>
                                      </p:cBhvr>
                                      <p:tavLst>
                                        <p:tav tm="0" fmla="#ppt_w*sin(2.5*pi*$)">
                                          <p:val>
                                            <p:fltVal val="0"/>
                                          </p:val>
                                        </p:tav>
                                        <p:tav tm="100000">
                                          <p:val>
                                            <p:fltVal val="1"/>
                                          </p:val>
                                        </p:tav>
                                      </p:tavLst>
                                    </p:anim>
                                    <p:anim calcmode="lin" valueType="num">
                                      <p:cBhvr>
                                        <p:cTn id="127" dur="3000" fill="hold"/>
                                        <p:tgtEl>
                                          <p:spTgt spid="16"/>
                                        </p:tgtEl>
                                        <p:attrNameLst>
                                          <p:attrName>ppt_h</p:attrName>
                                        </p:attrNameLst>
                                      </p:cBhvr>
                                      <p:tavLst>
                                        <p:tav tm="0">
                                          <p:val>
                                            <p:strVal val="#ppt_h"/>
                                          </p:val>
                                        </p:tav>
                                        <p:tav tm="100000">
                                          <p:val>
                                            <p:strVal val="#ppt_h"/>
                                          </p:val>
                                        </p:tav>
                                      </p:tavLst>
                                    </p:anim>
                                  </p:childTnLst>
                                </p:cTn>
                              </p:par>
                              <p:par>
                                <p:cTn id="128" presetID="19" presetClass="entr" presetSubtype="10" fill="hold" grpId="1" nodeType="withEffect">
                                  <p:stCondLst>
                                    <p:cond delay="0"/>
                                  </p:stCondLst>
                                  <p:childTnLst>
                                    <p:set>
                                      <p:cBhvr>
                                        <p:cTn id="129" dur="1" fill="hold">
                                          <p:stCondLst>
                                            <p:cond delay="0"/>
                                          </p:stCondLst>
                                        </p:cTn>
                                        <p:tgtEl>
                                          <p:spTgt spid="17"/>
                                        </p:tgtEl>
                                        <p:attrNameLst>
                                          <p:attrName>style.visibility</p:attrName>
                                        </p:attrNameLst>
                                      </p:cBhvr>
                                      <p:to>
                                        <p:strVal val="visible"/>
                                      </p:to>
                                    </p:set>
                                    <p:anim calcmode="lin" valueType="num">
                                      <p:cBhvr>
                                        <p:cTn id="130" dur="3000" fill="hold"/>
                                        <p:tgtEl>
                                          <p:spTgt spid="17"/>
                                        </p:tgtEl>
                                        <p:attrNameLst>
                                          <p:attrName>ppt_w</p:attrName>
                                        </p:attrNameLst>
                                      </p:cBhvr>
                                      <p:tavLst>
                                        <p:tav tm="0" fmla="#ppt_w*sin(2.5*pi*$)">
                                          <p:val>
                                            <p:fltVal val="0"/>
                                          </p:val>
                                        </p:tav>
                                        <p:tav tm="100000">
                                          <p:val>
                                            <p:fltVal val="1"/>
                                          </p:val>
                                        </p:tav>
                                      </p:tavLst>
                                    </p:anim>
                                    <p:anim calcmode="lin" valueType="num">
                                      <p:cBhvr>
                                        <p:cTn id="131" dur="3000" fill="hold"/>
                                        <p:tgtEl>
                                          <p:spTgt spid="17"/>
                                        </p:tgtEl>
                                        <p:attrNameLst>
                                          <p:attrName>ppt_h</p:attrName>
                                        </p:attrNameLst>
                                      </p:cBhvr>
                                      <p:tavLst>
                                        <p:tav tm="0">
                                          <p:val>
                                            <p:strVal val="#ppt_h"/>
                                          </p:val>
                                        </p:tav>
                                        <p:tav tm="100000">
                                          <p:val>
                                            <p:strVal val="#ppt_h"/>
                                          </p:val>
                                        </p:tav>
                                      </p:tavLst>
                                    </p:anim>
                                  </p:childTnLst>
                                </p:cTn>
                              </p:par>
                              <p:par>
                                <p:cTn id="132" presetID="19" presetClass="entr" presetSubtype="10" fill="hold" grpId="1" nodeType="withEffect">
                                  <p:stCondLst>
                                    <p:cond delay="0"/>
                                  </p:stCondLst>
                                  <p:childTnLst>
                                    <p:set>
                                      <p:cBhvr>
                                        <p:cTn id="133" dur="1" fill="hold">
                                          <p:stCondLst>
                                            <p:cond delay="0"/>
                                          </p:stCondLst>
                                        </p:cTn>
                                        <p:tgtEl>
                                          <p:spTgt spid="18"/>
                                        </p:tgtEl>
                                        <p:attrNameLst>
                                          <p:attrName>style.visibility</p:attrName>
                                        </p:attrNameLst>
                                      </p:cBhvr>
                                      <p:to>
                                        <p:strVal val="visible"/>
                                      </p:to>
                                    </p:set>
                                    <p:anim calcmode="lin" valueType="num">
                                      <p:cBhvr>
                                        <p:cTn id="134" dur="3000" fill="hold"/>
                                        <p:tgtEl>
                                          <p:spTgt spid="18"/>
                                        </p:tgtEl>
                                        <p:attrNameLst>
                                          <p:attrName>ppt_w</p:attrName>
                                        </p:attrNameLst>
                                      </p:cBhvr>
                                      <p:tavLst>
                                        <p:tav tm="0" fmla="#ppt_w*sin(2.5*pi*$)">
                                          <p:val>
                                            <p:fltVal val="0"/>
                                          </p:val>
                                        </p:tav>
                                        <p:tav tm="100000">
                                          <p:val>
                                            <p:fltVal val="1"/>
                                          </p:val>
                                        </p:tav>
                                      </p:tavLst>
                                    </p:anim>
                                    <p:anim calcmode="lin" valueType="num">
                                      <p:cBhvr>
                                        <p:cTn id="135" dur="3000" fill="hold"/>
                                        <p:tgtEl>
                                          <p:spTgt spid="18"/>
                                        </p:tgtEl>
                                        <p:attrNameLst>
                                          <p:attrName>ppt_h</p:attrName>
                                        </p:attrNameLst>
                                      </p:cBhvr>
                                      <p:tavLst>
                                        <p:tav tm="0">
                                          <p:val>
                                            <p:strVal val="#ppt_h"/>
                                          </p:val>
                                        </p:tav>
                                        <p:tav tm="100000">
                                          <p:val>
                                            <p:strVal val="#ppt_h"/>
                                          </p:val>
                                        </p:tav>
                                      </p:tavLst>
                                    </p:anim>
                                  </p:childTnLst>
                                </p:cTn>
                              </p:par>
                              <p:par>
                                <p:cTn id="136" presetID="19" presetClass="entr" presetSubtype="10" fill="hold" grpId="1" nodeType="withEffect">
                                  <p:stCondLst>
                                    <p:cond delay="0"/>
                                  </p:stCondLst>
                                  <p:childTnLst>
                                    <p:set>
                                      <p:cBhvr>
                                        <p:cTn id="137" dur="1" fill="hold">
                                          <p:stCondLst>
                                            <p:cond delay="0"/>
                                          </p:stCondLst>
                                        </p:cTn>
                                        <p:tgtEl>
                                          <p:spTgt spid="19"/>
                                        </p:tgtEl>
                                        <p:attrNameLst>
                                          <p:attrName>style.visibility</p:attrName>
                                        </p:attrNameLst>
                                      </p:cBhvr>
                                      <p:to>
                                        <p:strVal val="visible"/>
                                      </p:to>
                                    </p:set>
                                    <p:anim calcmode="lin" valueType="num">
                                      <p:cBhvr>
                                        <p:cTn id="138" dur="3000" fill="hold"/>
                                        <p:tgtEl>
                                          <p:spTgt spid="19"/>
                                        </p:tgtEl>
                                        <p:attrNameLst>
                                          <p:attrName>ppt_w</p:attrName>
                                        </p:attrNameLst>
                                      </p:cBhvr>
                                      <p:tavLst>
                                        <p:tav tm="0" fmla="#ppt_w*sin(2.5*pi*$)">
                                          <p:val>
                                            <p:fltVal val="0"/>
                                          </p:val>
                                        </p:tav>
                                        <p:tav tm="100000">
                                          <p:val>
                                            <p:fltVal val="1"/>
                                          </p:val>
                                        </p:tav>
                                      </p:tavLst>
                                    </p:anim>
                                    <p:anim calcmode="lin" valueType="num">
                                      <p:cBhvr>
                                        <p:cTn id="139" dur="3000" fill="hold"/>
                                        <p:tgtEl>
                                          <p:spTgt spid="19"/>
                                        </p:tgtEl>
                                        <p:attrNameLst>
                                          <p:attrName>ppt_h</p:attrName>
                                        </p:attrNameLst>
                                      </p:cBhvr>
                                      <p:tavLst>
                                        <p:tav tm="0">
                                          <p:val>
                                            <p:strVal val="#ppt_h"/>
                                          </p:val>
                                        </p:tav>
                                        <p:tav tm="100000">
                                          <p:val>
                                            <p:strVal val="#ppt_h"/>
                                          </p:val>
                                        </p:tav>
                                      </p:tavLst>
                                    </p:anim>
                                  </p:childTnLst>
                                </p:cTn>
                              </p:par>
                              <p:par>
                                <p:cTn id="140" presetID="19" presetClass="entr" presetSubtype="10" fill="hold" grpId="1" nodeType="withEffect">
                                  <p:stCondLst>
                                    <p:cond delay="0"/>
                                  </p:stCondLst>
                                  <p:childTnLst>
                                    <p:set>
                                      <p:cBhvr>
                                        <p:cTn id="141" dur="1" fill="hold">
                                          <p:stCondLst>
                                            <p:cond delay="0"/>
                                          </p:stCondLst>
                                        </p:cTn>
                                        <p:tgtEl>
                                          <p:spTgt spid="20"/>
                                        </p:tgtEl>
                                        <p:attrNameLst>
                                          <p:attrName>style.visibility</p:attrName>
                                        </p:attrNameLst>
                                      </p:cBhvr>
                                      <p:to>
                                        <p:strVal val="visible"/>
                                      </p:to>
                                    </p:set>
                                    <p:anim calcmode="lin" valueType="num">
                                      <p:cBhvr>
                                        <p:cTn id="142" dur="3000" fill="hold"/>
                                        <p:tgtEl>
                                          <p:spTgt spid="20"/>
                                        </p:tgtEl>
                                        <p:attrNameLst>
                                          <p:attrName>ppt_w</p:attrName>
                                        </p:attrNameLst>
                                      </p:cBhvr>
                                      <p:tavLst>
                                        <p:tav tm="0" fmla="#ppt_w*sin(2.5*pi*$)">
                                          <p:val>
                                            <p:fltVal val="0"/>
                                          </p:val>
                                        </p:tav>
                                        <p:tav tm="100000">
                                          <p:val>
                                            <p:fltVal val="1"/>
                                          </p:val>
                                        </p:tav>
                                      </p:tavLst>
                                    </p:anim>
                                    <p:anim calcmode="lin" valueType="num">
                                      <p:cBhvr>
                                        <p:cTn id="143" dur="3000" fill="hold"/>
                                        <p:tgtEl>
                                          <p:spTgt spid="20"/>
                                        </p:tgtEl>
                                        <p:attrNameLst>
                                          <p:attrName>ppt_h</p:attrName>
                                        </p:attrNameLst>
                                      </p:cBhvr>
                                      <p:tavLst>
                                        <p:tav tm="0">
                                          <p:val>
                                            <p:strVal val="#ppt_h"/>
                                          </p:val>
                                        </p:tav>
                                        <p:tav tm="100000">
                                          <p:val>
                                            <p:strVal val="#ppt_h"/>
                                          </p:val>
                                        </p:tav>
                                      </p:tavLst>
                                    </p:anim>
                                  </p:childTnLst>
                                </p:cTn>
                              </p:par>
                              <p:par>
                                <p:cTn id="144" presetID="19" presetClass="entr" presetSubtype="10" fill="hold" grpId="1" nodeType="withEffect">
                                  <p:stCondLst>
                                    <p:cond delay="0"/>
                                  </p:stCondLst>
                                  <p:childTnLst>
                                    <p:set>
                                      <p:cBhvr>
                                        <p:cTn id="145" dur="1" fill="hold">
                                          <p:stCondLst>
                                            <p:cond delay="0"/>
                                          </p:stCondLst>
                                        </p:cTn>
                                        <p:tgtEl>
                                          <p:spTgt spid="21"/>
                                        </p:tgtEl>
                                        <p:attrNameLst>
                                          <p:attrName>style.visibility</p:attrName>
                                        </p:attrNameLst>
                                      </p:cBhvr>
                                      <p:to>
                                        <p:strVal val="visible"/>
                                      </p:to>
                                    </p:set>
                                    <p:anim calcmode="lin" valueType="num">
                                      <p:cBhvr>
                                        <p:cTn id="146" dur="3000" fill="hold"/>
                                        <p:tgtEl>
                                          <p:spTgt spid="21"/>
                                        </p:tgtEl>
                                        <p:attrNameLst>
                                          <p:attrName>ppt_w</p:attrName>
                                        </p:attrNameLst>
                                      </p:cBhvr>
                                      <p:tavLst>
                                        <p:tav tm="0" fmla="#ppt_w*sin(2.5*pi*$)">
                                          <p:val>
                                            <p:fltVal val="0"/>
                                          </p:val>
                                        </p:tav>
                                        <p:tav tm="100000">
                                          <p:val>
                                            <p:fltVal val="1"/>
                                          </p:val>
                                        </p:tav>
                                      </p:tavLst>
                                    </p:anim>
                                    <p:anim calcmode="lin" valueType="num">
                                      <p:cBhvr>
                                        <p:cTn id="147" dur="3000" fill="hold"/>
                                        <p:tgtEl>
                                          <p:spTgt spid="21"/>
                                        </p:tgtEl>
                                        <p:attrNameLst>
                                          <p:attrName>ppt_h</p:attrName>
                                        </p:attrNameLst>
                                      </p:cBhvr>
                                      <p:tavLst>
                                        <p:tav tm="0">
                                          <p:val>
                                            <p:strVal val="#ppt_h"/>
                                          </p:val>
                                        </p:tav>
                                        <p:tav tm="100000">
                                          <p:val>
                                            <p:strVal val="#ppt_h"/>
                                          </p:val>
                                        </p:tav>
                                      </p:tavLst>
                                    </p:anim>
                                  </p:childTnLst>
                                </p:cTn>
                              </p:par>
                              <p:par>
                                <p:cTn id="148" presetID="19" presetClass="entr" presetSubtype="10" fill="hold" grpId="1" nodeType="withEffect">
                                  <p:stCondLst>
                                    <p:cond delay="0"/>
                                  </p:stCondLst>
                                  <p:childTnLst>
                                    <p:set>
                                      <p:cBhvr>
                                        <p:cTn id="149" dur="1" fill="hold">
                                          <p:stCondLst>
                                            <p:cond delay="0"/>
                                          </p:stCondLst>
                                        </p:cTn>
                                        <p:tgtEl>
                                          <p:spTgt spid="22"/>
                                        </p:tgtEl>
                                        <p:attrNameLst>
                                          <p:attrName>style.visibility</p:attrName>
                                        </p:attrNameLst>
                                      </p:cBhvr>
                                      <p:to>
                                        <p:strVal val="visible"/>
                                      </p:to>
                                    </p:set>
                                    <p:anim calcmode="lin" valueType="num">
                                      <p:cBhvr>
                                        <p:cTn id="150" dur="3000" fill="hold"/>
                                        <p:tgtEl>
                                          <p:spTgt spid="22"/>
                                        </p:tgtEl>
                                        <p:attrNameLst>
                                          <p:attrName>ppt_w</p:attrName>
                                        </p:attrNameLst>
                                      </p:cBhvr>
                                      <p:tavLst>
                                        <p:tav tm="0" fmla="#ppt_w*sin(2.5*pi*$)">
                                          <p:val>
                                            <p:fltVal val="0"/>
                                          </p:val>
                                        </p:tav>
                                        <p:tav tm="100000">
                                          <p:val>
                                            <p:fltVal val="1"/>
                                          </p:val>
                                        </p:tav>
                                      </p:tavLst>
                                    </p:anim>
                                    <p:anim calcmode="lin" valueType="num">
                                      <p:cBhvr>
                                        <p:cTn id="151" dur="3000" fill="hold"/>
                                        <p:tgtEl>
                                          <p:spTgt spid="22"/>
                                        </p:tgtEl>
                                        <p:attrNameLst>
                                          <p:attrName>ppt_h</p:attrName>
                                        </p:attrNameLst>
                                      </p:cBhvr>
                                      <p:tavLst>
                                        <p:tav tm="0">
                                          <p:val>
                                            <p:strVal val="#ppt_h"/>
                                          </p:val>
                                        </p:tav>
                                        <p:tav tm="100000">
                                          <p:val>
                                            <p:strVal val="#ppt_h"/>
                                          </p:val>
                                        </p:tav>
                                      </p:tavLst>
                                    </p:anim>
                                  </p:childTnLst>
                                </p:cTn>
                              </p:par>
                              <p:par>
                                <p:cTn id="152" presetID="2" presetClass="exit" presetSubtype="8" fill="hold" grpId="2" nodeType="withEffect">
                                  <p:stCondLst>
                                    <p:cond delay="0"/>
                                  </p:stCondLst>
                                  <p:childTnLst>
                                    <p:anim calcmode="lin" valueType="num">
                                      <p:cBhvr additive="base">
                                        <p:cTn id="153" dur="3000"/>
                                        <p:tgtEl>
                                          <p:spTgt spid="5"/>
                                        </p:tgtEl>
                                        <p:attrNameLst>
                                          <p:attrName>ppt_x</p:attrName>
                                        </p:attrNameLst>
                                      </p:cBhvr>
                                      <p:tavLst>
                                        <p:tav tm="0">
                                          <p:val>
                                            <p:strVal val="ppt_x"/>
                                          </p:val>
                                        </p:tav>
                                        <p:tav tm="100000">
                                          <p:val>
                                            <p:strVal val="0-ppt_w/2"/>
                                          </p:val>
                                        </p:tav>
                                      </p:tavLst>
                                    </p:anim>
                                    <p:anim calcmode="lin" valueType="num">
                                      <p:cBhvr additive="base">
                                        <p:cTn id="154" dur="3000"/>
                                        <p:tgtEl>
                                          <p:spTgt spid="5"/>
                                        </p:tgtEl>
                                        <p:attrNameLst>
                                          <p:attrName>ppt_y</p:attrName>
                                        </p:attrNameLst>
                                      </p:cBhvr>
                                      <p:tavLst>
                                        <p:tav tm="0">
                                          <p:val>
                                            <p:strVal val="ppt_y"/>
                                          </p:val>
                                        </p:tav>
                                        <p:tav tm="100000">
                                          <p:val>
                                            <p:strVal val="ppt_y"/>
                                          </p:val>
                                        </p:tav>
                                      </p:tavLst>
                                    </p:anim>
                                    <p:set>
                                      <p:cBhvr>
                                        <p:cTn id="155" dur="1" fill="hold">
                                          <p:stCondLst>
                                            <p:cond delay="2999"/>
                                          </p:stCondLst>
                                        </p:cTn>
                                        <p:tgtEl>
                                          <p:spTgt spid="5"/>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3000"/>
                                        <p:tgtEl>
                                          <p:spTgt spid="6"/>
                                        </p:tgtEl>
                                        <p:attrNameLst>
                                          <p:attrName>ppt_x</p:attrName>
                                        </p:attrNameLst>
                                      </p:cBhvr>
                                      <p:tavLst>
                                        <p:tav tm="0">
                                          <p:val>
                                            <p:strVal val="ppt_x"/>
                                          </p:val>
                                        </p:tav>
                                        <p:tav tm="100000">
                                          <p:val>
                                            <p:strVal val="0-ppt_w/2"/>
                                          </p:val>
                                        </p:tav>
                                      </p:tavLst>
                                    </p:anim>
                                    <p:anim calcmode="lin" valueType="num">
                                      <p:cBhvr additive="base">
                                        <p:cTn id="158" dur="3000"/>
                                        <p:tgtEl>
                                          <p:spTgt spid="6"/>
                                        </p:tgtEl>
                                        <p:attrNameLst>
                                          <p:attrName>ppt_y</p:attrName>
                                        </p:attrNameLst>
                                      </p:cBhvr>
                                      <p:tavLst>
                                        <p:tav tm="0">
                                          <p:val>
                                            <p:strVal val="ppt_y"/>
                                          </p:val>
                                        </p:tav>
                                        <p:tav tm="100000">
                                          <p:val>
                                            <p:strVal val="ppt_y"/>
                                          </p:val>
                                        </p:tav>
                                      </p:tavLst>
                                    </p:anim>
                                    <p:set>
                                      <p:cBhvr>
                                        <p:cTn id="159" dur="1" fill="hold">
                                          <p:stCondLst>
                                            <p:cond delay="2999"/>
                                          </p:stCondLst>
                                        </p:cTn>
                                        <p:tgtEl>
                                          <p:spTgt spid="6"/>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3000"/>
                                        <p:tgtEl>
                                          <p:spTgt spid="7"/>
                                        </p:tgtEl>
                                        <p:attrNameLst>
                                          <p:attrName>ppt_x</p:attrName>
                                        </p:attrNameLst>
                                      </p:cBhvr>
                                      <p:tavLst>
                                        <p:tav tm="0">
                                          <p:val>
                                            <p:strVal val="ppt_x"/>
                                          </p:val>
                                        </p:tav>
                                        <p:tav tm="100000">
                                          <p:val>
                                            <p:strVal val="0-ppt_w/2"/>
                                          </p:val>
                                        </p:tav>
                                      </p:tavLst>
                                    </p:anim>
                                    <p:anim calcmode="lin" valueType="num">
                                      <p:cBhvr additive="base">
                                        <p:cTn id="162" dur="3000"/>
                                        <p:tgtEl>
                                          <p:spTgt spid="7"/>
                                        </p:tgtEl>
                                        <p:attrNameLst>
                                          <p:attrName>ppt_y</p:attrName>
                                        </p:attrNameLst>
                                      </p:cBhvr>
                                      <p:tavLst>
                                        <p:tav tm="0">
                                          <p:val>
                                            <p:strVal val="ppt_y"/>
                                          </p:val>
                                        </p:tav>
                                        <p:tav tm="100000">
                                          <p:val>
                                            <p:strVal val="ppt_y"/>
                                          </p:val>
                                        </p:tav>
                                      </p:tavLst>
                                    </p:anim>
                                    <p:set>
                                      <p:cBhvr>
                                        <p:cTn id="163" dur="1" fill="hold">
                                          <p:stCondLst>
                                            <p:cond delay="2999"/>
                                          </p:stCondLst>
                                        </p:cTn>
                                        <p:tgtEl>
                                          <p:spTgt spid="7"/>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3000"/>
                                        <p:tgtEl>
                                          <p:spTgt spid="8"/>
                                        </p:tgtEl>
                                        <p:attrNameLst>
                                          <p:attrName>ppt_x</p:attrName>
                                        </p:attrNameLst>
                                      </p:cBhvr>
                                      <p:tavLst>
                                        <p:tav tm="0">
                                          <p:val>
                                            <p:strVal val="ppt_x"/>
                                          </p:val>
                                        </p:tav>
                                        <p:tav tm="100000">
                                          <p:val>
                                            <p:strVal val="0-ppt_w/2"/>
                                          </p:val>
                                        </p:tav>
                                      </p:tavLst>
                                    </p:anim>
                                    <p:anim calcmode="lin" valueType="num">
                                      <p:cBhvr additive="base">
                                        <p:cTn id="166" dur="3000"/>
                                        <p:tgtEl>
                                          <p:spTgt spid="8"/>
                                        </p:tgtEl>
                                        <p:attrNameLst>
                                          <p:attrName>ppt_y</p:attrName>
                                        </p:attrNameLst>
                                      </p:cBhvr>
                                      <p:tavLst>
                                        <p:tav tm="0">
                                          <p:val>
                                            <p:strVal val="ppt_y"/>
                                          </p:val>
                                        </p:tav>
                                        <p:tav tm="100000">
                                          <p:val>
                                            <p:strVal val="ppt_y"/>
                                          </p:val>
                                        </p:tav>
                                      </p:tavLst>
                                    </p:anim>
                                    <p:set>
                                      <p:cBhvr>
                                        <p:cTn id="167" dur="1" fill="hold">
                                          <p:stCondLst>
                                            <p:cond delay="2999"/>
                                          </p:stCondLst>
                                        </p:cTn>
                                        <p:tgtEl>
                                          <p:spTgt spid="8"/>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3000"/>
                                        <p:tgtEl>
                                          <p:spTgt spid="9"/>
                                        </p:tgtEl>
                                        <p:attrNameLst>
                                          <p:attrName>ppt_x</p:attrName>
                                        </p:attrNameLst>
                                      </p:cBhvr>
                                      <p:tavLst>
                                        <p:tav tm="0">
                                          <p:val>
                                            <p:strVal val="ppt_x"/>
                                          </p:val>
                                        </p:tav>
                                        <p:tav tm="100000">
                                          <p:val>
                                            <p:strVal val="0-ppt_w/2"/>
                                          </p:val>
                                        </p:tav>
                                      </p:tavLst>
                                    </p:anim>
                                    <p:anim calcmode="lin" valueType="num">
                                      <p:cBhvr additive="base">
                                        <p:cTn id="170" dur="3000"/>
                                        <p:tgtEl>
                                          <p:spTgt spid="9"/>
                                        </p:tgtEl>
                                        <p:attrNameLst>
                                          <p:attrName>ppt_y</p:attrName>
                                        </p:attrNameLst>
                                      </p:cBhvr>
                                      <p:tavLst>
                                        <p:tav tm="0">
                                          <p:val>
                                            <p:strVal val="ppt_y"/>
                                          </p:val>
                                        </p:tav>
                                        <p:tav tm="100000">
                                          <p:val>
                                            <p:strVal val="ppt_y"/>
                                          </p:val>
                                        </p:tav>
                                      </p:tavLst>
                                    </p:anim>
                                    <p:set>
                                      <p:cBhvr>
                                        <p:cTn id="171" dur="1" fill="hold">
                                          <p:stCondLst>
                                            <p:cond delay="2999"/>
                                          </p:stCondLst>
                                        </p:cTn>
                                        <p:tgtEl>
                                          <p:spTgt spid="9"/>
                                        </p:tgtEl>
                                        <p:attrNameLst>
                                          <p:attrName>style.visibility</p:attrName>
                                        </p:attrNameLst>
                                      </p:cBhvr>
                                      <p:to>
                                        <p:strVal val="hidden"/>
                                      </p:to>
                                    </p:set>
                                  </p:childTnLst>
                                </p:cTn>
                              </p:par>
                              <p:par>
                                <p:cTn id="172" presetID="2" presetClass="exit" presetSubtype="8" fill="hold" grpId="2" nodeType="withEffect">
                                  <p:stCondLst>
                                    <p:cond delay="0"/>
                                  </p:stCondLst>
                                  <p:childTnLst>
                                    <p:anim calcmode="lin" valueType="num">
                                      <p:cBhvr additive="base">
                                        <p:cTn id="173" dur="3000"/>
                                        <p:tgtEl>
                                          <p:spTgt spid="10"/>
                                        </p:tgtEl>
                                        <p:attrNameLst>
                                          <p:attrName>ppt_x</p:attrName>
                                        </p:attrNameLst>
                                      </p:cBhvr>
                                      <p:tavLst>
                                        <p:tav tm="0">
                                          <p:val>
                                            <p:strVal val="ppt_x"/>
                                          </p:val>
                                        </p:tav>
                                        <p:tav tm="100000">
                                          <p:val>
                                            <p:strVal val="0-ppt_w/2"/>
                                          </p:val>
                                        </p:tav>
                                      </p:tavLst>
                                    </p:anim>
                                    <p:anim calcmode="lin" valueType="num">
                                      <p:cBhvr additive="base">
                                        <p:cTn id="174" dur="3000"/>
                                        <p:tgtEl>
                                          <p:spTgt spid="10"/>
                                        </p:tgtEl>
                                        <p:attrNameLst>
                                          <p:attrName>ppt_y</p:attrName>
                                        </p:attrNameLst>
                                      </p:cBhvr>
                                      <p:tavLst>
                                        <p:tav tm="0">
                                          <p:val>
                                            <p:strVal val="ppt_y"/>
                                          </p:val>
                                        </p:tav>
                                        <p:tav tm="100000">
                                          <p:val>
                                            <p:strVal val="ppt_y"/>
                                          </p:val>
                                        </p:tav>
                                      </p:tavLst>
                                    </p:anim>
                                    <p:set>
                                      <p:cBhvr>
                                        <p:cTn id="175" dur="1" fill="hold">
                                          <p:stCondLst>
                                            <p:cond delay="2999"/>
                                          </p:stCondLst>
                                        </p:cTn>
                                        <p:tgtEl>
                                          <p:spTgt spid="10"/>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3000"/>
                                        <p:tgtEl>
                                          <p:spTgt spid="11"/>
                                        </p:tgtEl>
                                        <p:attrNameLst>
                                          <p:attrName>ppt_x</p:attrName>
                                        </p:attrNameLst>
                                      </p:cBhvr>
                                      <p:tavLst>
                                        <p:tav tm="0">
                                          <p:val>
                                            <p:strVal val="ppt_x"/>
                                          </p:val>
                                        </p:tav>
                                        <p:tav tm="100000">
                                          <p:val>
                                            <p:strVal val="0-ppt_w/2"/>
                                          </p:val>
                                        </p:tav>
                                      </p:tavLst>
                                    </p:anim>
                                    <p:anim calcmode="lin" valueType="num">
                                      <p:cBhvr additive="base">
                                        <p:cTn id="178" dur="3000"/>
                                        <p:tgtEl>
                                          <p:spTgt spid="11"/>
                                        </p:tgtEl>
                                        <p:attrNameLst>
                                          <p:attrName>ppt_y</p:attrName>
                                        </p:attrNameLst>
                                      </p:cBhvr>
                                      <p:tavLst>
                                        <p:tav tm="0">
                                          <p:val>
                                            <p:strVal val="ppt_y"/>
                                          </p:val>
                                        </p:tav>
                                        <p:tav tm="100000">
                                          <p:val>
                                            <p:strVal val="ppt_y"/>
                                          </p:val>
                                        </p:tav>
                                      </p:tavLst>
                                    </p:anim>
                                    <p:set>
                                      <p:cBhvr>
                                        <p:cTn id="179" dur="1" fill="hold">
                                          <p:stCondLst>
                                            <p:cond delay="2999"/>
                                          </p:stCondLst>
                                        </p:cTn>
                                        <p:tgtEl>
                                          <p:spTgt spid="11"/>
                                        </p:tgtEl>
                                        <p:attrNameLst>
                                          <p:attrName>style.visibility</p:attrName>
                                        </p:attrNameLst>
                                      </p:cBhvr>
                                      <p:to>
                                        <p:strVal val="hidden"/>
                                      </p:to>
                                    </p:set>
                                  </p:childTnLst>
                                </p:cTn>
                              </p:par>
                              <p:par>
                                <p:cTn id="180" presetID="2" presetClass="exit" presetSubtype="8" fill="hold" grpId="2" nodeType="withEffect">
                                  <p:stCondLst>
                                    <p:cond delay="0"/>
                                  </p:stCondLst>
                                  <p:childTnLst>
                                    <p:anim calcmode="lin" valueType="num">
                                      <p:cBhvr additive="base">
                                        <p:cTn id="181" dur="3000"/>
                                        <p:tgtEl>
                                          <p:spTgt spid="12"/>
                                        </p:tgtEl>
                                        <p:attrNameLst>
                                          <p:attrName>ppt_x</p:attrName>
                                        </p:attrNameLst>
                                      </p:cBhvr>
                                      <p:tavLst>
                                        <p:tav tm="0">
                                          <p:val>
                                            <p:strVal val="ppt_x"/>
                                          </p:val>
                                        </p:tav>
                                        <p:tav tm="100000">
                                          <p:val>
                                            <p:strVal val="0-ppt_w/2"/>
                                          </p:val>
                                        </p:tav>
                                      </p:tavLst>
                                    </p:anim>
                                    <p:anim calcmode="lin" valueType="num">
                                      <p:cBhvr additive="base">
                                        <p:cTn id="182" dur="3000"/>
                                        <p:tgtEl>
                                          <p:spTgt spid="12"/>
                                        </p:tgtEl>
                                        <p:attrNameLst>
                                          <p:attrName>ppt_y</p:attrName>
                                        </p:attrNameLst>
                                      </p:cBhvr>
                                      <p:tavLst>
                                        <p:tav tm="0">
                                          <p:val>
                                            <p:strVal val="ppt_y"/>
                                          </p:val>
                                        </p:tav>
                                        <p:tav tm="100000">
                                          <p:val>
                                            <p:strVal val="ppt_y"/>
                                          </p:val>
                                        </p:tav>
                                      </p:tavLst>
                                    </p:anim>
                                    <p:set>
                                      <p:cBhvr>
                                        <p:cTn id="183" dur="1" fill="hold">
                                          <p:stCondLst>
                                            <p:cond delay="2999"/>
                                          </p:stCondLst>
                                        </p:cTn>
                                        <p:tgtEl>
                                          <p:spTgt spid="12"/>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3000"/>
                                        <p:tgtEl>
                                          <p:spTgt spid="13"/>
                                        </p:tgtEl>
                                        <p:attrNameLst>
                                          <p:attrName>ppt_x</p:attrName>
                                        </p:attrNameLst>
                                      </p:cBhvr>
                                      <p:tavLst>
                                        <p:tav tm="0">
                                          <p:val>
                                            <p:strVal val="ppt_x"/>
                                          </p:val>
                                        </p:tav>
                                        <p:tav tm="100000">
                                          <p:val>
                                            <p:strVal val="0-ppt_w/2"/>
                                          </p:val>
                                        </p:tav>
                                      </p:tavLst>
                                    </p:anim>
                                    <p:anim calcmode="lin" valueType="num">
                                      <p:cBhvr additive="base">
                                        <p:cTn id="186" dur="3000"/>
                                        <p:tgtEl>
                                          <p:spTgt spid="13"/>
                                        </p:tgtEl>
                                        <p:attrNameLst>
                                          <p:attrName>ppt_y</p:attrName>
                                        </p:attrNameLst>
                                      </p:cBhvr>
                                      <p:tavLst>
                                        <p:tav tm="0">
                                          <p:val>
                                            <p:strVal val="ppt_y"/>
                                          </p:val>
                                        </p:tav>
                                        <p:tav tm="100000">
                                          <p:val>
                                            <p:strVal val="ppt_y"/>
                                          </p:val>
                                        </p:tav>
                                      </p:tavLst>
                                    </p:anim>
                                    <p:set>
                                      <p:cBhvr>
                                        <p:cTn id="187" dur="1" fill="hold">
                                          <p:stCondLst>
                                            <p:cond delay="2999"/>
                                          </p:stCondLst>
                                        </p:cTn>
                                        <p:tgtEl>
                                          <p:spTgt spid="13"/>
                                        </p:tgtEl>
                                        <p:attrNameLst>
                                          <p:attrName>style.visibility</p:attrName>
                                        </p:attrNameLst>
                                      </p:cBhvr>
                                      <p:to>
                                        <p:strVal val="hidden"/>
                                      </p:to>
                                    </p:set>
                                  </p:childTnLst>
                                </p:cTn>
                              </p:par>
                              <p:par>
                                <p:cTn id="188" presetID="2" presetClass="exit" presetSubtype="8" fill="hold" grpId="2" nodeType="withEffect">
                                  <p:stCondLst>
                                    <p:cond delay="0"/>
                                  </p:stCondLst>
                                  <p:childTnLst>
                                    <p:anim calcmode="lin" valueType="num">
                                      <p:cBhvr additive="base">
                                        <p:cTn id="189" dur="3000"/>
                                        <p:tgtEl>
                                          <p:spTgt spid="14"/>
                                        </p:tgtEl>
                                        <p:attrNameLst>
                                          <p:attrName>ppt_x</p:attrName>
                                        </p:attrNameLst>
                                      </p:cBhvr>
                                      <p:tavLst>
                                        <p:tav tm="0">
                                          <p:val>
                                            <p:strVal val="ppt_x"/>
                                          </p:val>
                                        </p:tav>
                                        <p:tav tm="100000">
                                          <p:val>
                                            <p:strVal val="0-ppt_w/2"/>
                                          </p:val>
                                        </p:tav>
                                      </p:tavLst>
                                    </p:anim>
                                    <p:anim calcmode="lin" valueType="num">
                                      <p:cBhvr additive="base">
                                        <p:cTn id="190" dur="3000"/>
                                        <p:tgtEl>
                                          <p:spTgt spid="14"/>
                                        </p:tgtEl>
                                        <p:attrNameLst>
                                          <p:attrName>ppt_y</p:attrName>
                                        </p:attrNameLst>
                                      </p:cBhvr>
                                      <p:tavLst>
                                        <p:tav tm="0">
                                          <p:val>
                                            <p:strVal val="ppt_y"/>
                                          </p:val>
                                        </p:tav>
                                        <p:tav tm="100000">
                                          <p:val>
                                            <p:strVal val="ppt_y"/>
                                          </p:val>
                                        </p:tav>
                                      </p:tavLst>
                                    </p:anim>
                                    <p:set>
                                      <p:cBhvr>
                                        <p:cTn id="191" dur="1" fill="hold">
                                          <p:stCondLst>
                                            <p:cond delay="2999"/>
                                          </p:stCondLst>
                                        </p:cTn>
                                        <p:tgtEl>
                                          <p:spTgt spid="14"/>
                                        </p:tgtEl>
                                        <p:attrNameLst>
                                          <p:attrName>style.visibility</p:attrName>
                                        </p:attrNameLst>
                                      </p:cBhvr>
                                      <p:to>
                                        <p:strVal val="hidden"/>
                                      </p:to>
                                    </p:set>
                                  </p:childTnLst>
                                </p:cTn>
                              </p:par>
                              <p:par>
                                <p:cTn id="192" presetID="2" presetClass="exit" presetSubtype="8" fill="hold" grpId="2" nodeType="withEffect">
                                  <p:stCondLst>
                                    <p:cond delay="0"/>
                                  </p:stCondLst>
                                  <p:childTnLst>
                                    <p:anim calcmode="lin" valueType="num">
                                      <p:cBhvr additive="base">
                                        <p:cTn id="193" dur="3000"/>
                                        <p:tgtEl>
                                          <p:spTgt spid="15"/>
                                        </p:tgtEl>
                                        <p:attrNameLst>
                                          <p:attrName>ppt_x</p:attrName>
                                        </p:attrNameLst>
                                      </p:cBhvr>
                                      <p:tavLst>
                                        <p:tav tm="0">
                                          <p:val>
                                            <p:strVal val="ppt_x"/>
                                          </p:val>
                                        </p:tav>
                                        <p:tav tm="100000">
                                          <p:val>
                                            <p:strVal val="0-ppt_w/2"/>
                                          </p:val>
                                        </p:tav>
                                      </p:tavLst>
                                    </p:anim>
                                    <p:anim calcmode="lin" valueType="num">
                                      <p:cBhvr additive="base">
                                        <p:cTn id="194" dur="3000"/>
                                        <p:tgtEl>
                                          <p:spTgt spid="15"/>
                                        </p:tgtEl>
                                        <p:attrNameLst>
                                          <p:attrName>ppt_y</p:attrName>
                                        </p:attrNameLst>
                                      </p:cBhvr>
                                      <p:tavLst>
                                        <p:tav tm="0">
                                          <p:val>
                                            <p:strVal val="ppt_y"/>
                                          </p:val>
                                        </p:tav>
                                        <p:tav tm="100000">
                                          <p:val>
                                            <p:strVal val="ppt_y"/>
                                          </p:val>
                                        </p:tav>
                                      </p:tavLst>
                                    </p:anim>
                                    <p:set>
                                      <p:cBhvr>
                                        <p:cTn id="195" dur="1" fill="hold">
                                          <p:stCondLst>
                                            <p:cond delay="2999"/>
                                          </p:stCondLst>
                                        </p:cTn>
                                        <p:tgtEl>
                                          <p:spTgt spid="15"/>
                                        </p:tgtEl>
                                        <p:attrNameLst>
                                          <p:attrName>style.visibility</p:attrName>
                                        </p:attrNameLst>
                                      </p:cBhvr>
                                      <p:to>
                                        <p:strVal val="hidden"/>
                                      </p:to>
                                    </p:set>
                                  </p:childTnLst>
                                </p:cTn>
                              </p:par>
                              <p:par>
                                <p:cTn id="196" presetID="2" presetClass="exit" presetSubtype="8" fill="hold" grpId="2" nodeType="withEffect">
                                  <p:stCondLst>
                                    <p:cond delay="0"/>
                                  </p:stCondLst>
                                  <p:childTnLst>
                                    <p:anim calcmode="lin" valueType="num">
                                      <p:cBhvr additive="base">
                                        <p:cTn id="197" dur="3000"/>
                                        <p:tgtEl>
                                          <p:spTgt spid="16"/>
                                        </p:tgtEl>
                                        <p:attrNameLst>
                                          <p:attrName>ppt_x</p:attrName>
                                        </p:attrNameLst>
                                      </p:cBhvr>
                                      <p:tavLst>
                                        <p:tav tm="0">
                                          <p:val>
                                            <p:strVal val="ppt_x"/>
                                          </p:val>
                                        </p:tav>
                                        <p:tav tm="100000">
                                          <p:val>
                                            <p:strVal val="0-ppt_w/2"/>
                                          </p:val>
                                        </p:tav>
                                      </p:tavLst>
                                    </p:anim>
                                    <p:anim calcmode="lin" valueType="num">
                                      <p:cBhvr additive="base">
                                        <p:cTn id="198" dur="3000"/>
                                        <p:tgtEl>
                                          <p:spTgt spid="16"/>
                                        </p:tgtEl>
                                        <p:attrNameLst>
                                          <p:attrName>ppt_y</p:attrName>
                                        </p:attrNameLst>
                                      </p:cBhvr>
                                      <p:tavLst>
                                        <p:tav tm="0">
                                          <p:val>
                                            <p:strVal val="ppt_y"/>
                                          </p:val>
                                        </p:tav>
                                        <p:tav tm="100000">
                                          <p:val>
                                            <p:strVal val="ppt_y"/>
                                          </p:val>
                                        </p:tav>
                                      </p:tavLst>
                                    </p:anim>
                                    <p:set>
                                      <p:cBhvr>
                                        <p:cTn id="199" dur="1" fill="hold">
                                          <p:stCondLst>
                                            <p:cond delay="2999"/>
                                          </p:stCondLst>
                                        </p:cTn>
                                        <p:tgtEl>
                                          <p:spTgt spid="16"/>
                                        </p:tgtEl>
                                        <p:attrNameLst>
                                          <p:attrName>style.visibility</p:attrName>
                                        </p:attrNameLst>
                                      </p:cBhvr>
                                      <p:to>
                                        <p:strVal val="hidden"/>
                                      </p:to>
                                    </p:set>
                                  </p:childTnLst>
                                </p:cTn>
                              </p:par>
                              <p:par>
                                <p:cTn id="200" presetID="2" presetClass="exit" presetSubtype="8" fill="hold" grpId="2" nodeType="withEffect">
                                  <p:stCondLst>
                                    <p:cond delay="0"/>
                                  </p:stCondLst>
                                  <p:childTnLst>
                                    <p:anim calcmode="lin" valueType="num">
                                      <p:cBhvr additive="base">
                                        <p:cTn id="201" dur="3000"/>
                                        <p:tgtEl>
                                          <p:spTgt spid="17"/>
                                        </p:tgtEl>
                                        <p:attrNameLst>
                                          <p:attrName>ppt_x</p:attrName>
                                        </p:attrNameLst>
                                      </p:cBhvr>
                                      <p:tavLst>
                                        <p:tav tm="0">
                                          <p:val>
                                            <p:strVal val="ppt_x"/>
                                          </p:val>
                                        </p:tav>
                                        <p:tav tm="100000">
                                          <p:val>
                                            <p:strVal val="0-ppt_w/2"/>
                                          </p:val>
                                        </p:tav>
                                      </p:tavLst>
                                    </p:anim>
                                    <p:anim calcmode="lin" valueType="num">
                                      <p:cBhvr additive="base">
                                        <p:cTn id="202" dur="3000"/>
                                        <p:tgtEl>
                                          <p:spTgt spid="17"/>
                                        </p:tgtEl>
                                        <p:attrNameLst>
                                          <p:attrName>ppt_y</p:attrName>
                                        </p:attrNameLst>
                                      </p:cBhvr>
                                      <p:tavLst>
                                        <p:tav tm="0">
                                          <p:val>
                                            <p:strVal val="ppt_y"/>
                                          </p:val>
                                        </p:tav>
                                        <p:tav tm="100000">
                                          <p:val>
                                            <p:strVal val="ppt_y"/>
                                          </p:val>
                                        </p:tav>
                                      </p:tavLst>
                                    </p:anim>
                                    <p:set>
                                      <p:cBhvr>
                                        <p:cTn id="203" dur="1" fill="hold">
                                          <p:stCondLst>
                                            <p:cond delay="2999"/>
                                          </p:stCondLst>
                                        </p:cTn>
                                        <p:tgtEl>
                                          <p:spTgt spid="17"/>
                                        </p:tgtEl>
                                        <p:attrNameLst>
                                          <p:attrName>style.visibility</p:attrName>
                                        </p:attrNameLst>
                                      </p:cBhvr>
                                      <p:to>
                                        <p:strVal val="hidden"/>
                                      </p:to>
                                    </p:set>
                                  </p:childTnLst>
                                </p:cTn>
                              </p:par>
                              <p:par>
                                <p:cTn id="204" presetID="2" presetClass="exit" presetSubtype="8" fill="hold" grpId="2" nodeType="withEffect">
                                  <p:stCondLst>
                                    <p:cond delay="0"/>
                                  </p:stCondLst>
                                  <p:childTnLst>
                                    <p:anim calcmode="lin" valueType="num">
                                      <p:cBhvr additive="base">
                                        <p:cTn id="205" dur="3000"/>
                                        <p:tgtEl>
                                          <p:spTgt spid="18"/>
                                        </p:tgtEl>
                                        <p:attrNameLst>
                                          <p:attrName>ppt_x</p:attrName>
                                        </p:attrNameLst>
                                      </p:cBhvr>
                                      <p:tavLst>
                                        <p:tav tm="0">
                                          <p:val>
                                            <p:strVal val="ppt_x"/>
                                          </p:val>
                                        </p:tav>
                                        <p:tav tm="100000">
                                          <p:val>
                                            <p:strVal val="0-ppt_w/2"/>
                                          </p:val>
                                        </p:tav>
                                      </p:tavLst>
                                    </p:anim>
                                    <p:anim calcmode="lin" valueType="num">
                                      <p:cBhvr additive="base">
                                        <p:cTn id="206" dur="3000"/>
                                        <p:tgtEl>
                                          <p:spTgt spid="18"/>
                                        </p:tgtEl>
                                        <p:attrNameLst>
                                          <p:attrName>ppt_y</p:attrName>
                                        </p:attrNameLst>
                                      </p:cBhvr>
                                      <p:tavLst>
                                        <p:tav tm="0">
                                          <p:val>
                                            <p:strVal val="ppt_y"/>
                                          </p:val>
                                        </p:tav>
                                        <p:tav tm="100000">
                                          <p:val>
                                            <p:strVal val="ppt_y"/>
                                          </p:val>
                                        </p:tav>
                                      </p:tavLst>
                                    </p:anim>
                                    <p:set>
                                      <p:cBhvr>
                                        <p:cTn id="207" dur="1" fill="hold">
                                          <p:stCondLst>
                                            <p:cond delay="2999"/>
                                          </p:stCondLst>
                                        </p:cTn>
                                        <p:tgtEl>
                                          <p:spTgt spid="18"/>
                                        </p:tgtEl>
                                        <p:attrNameLst>
                                          <p:attrName>style.visibility</p:attrName>
                                        </p:attrNameLst>
                                      </p:cBhvr>
                                      <p:to>
                                        <p:strVal val="hidden"/>
                                      </p:to>
                                    </p:set>
                                  </p:childTnLst>
                                </p:cTn>
                              </p:par>
                              <p:par>
                                <p:cTn id="208" presetID="2" presetClass="exit" presetSubtype="8" fill="hold" grpId="2" nodeType="withEffect">
                                  <p:stCondLst>
                                    <p:cond delay="0"/>
                                  </p:stCondLst>
                                  <p:childTnLst>
                                    <p:anim calcmode="lin" valueType="num">
                                      <p:cBhvr additive="base">
                                        <p:cTn id="209" dur="3000"/>
                                        <p:tgtEl>
                                          <p:spTgt spid="19"/>
                                        </p:tgtEl>
                                        <p:attrNameLst>
                                          <p:attrName>ppt_x</p:attrName>
                                        </p:attrNameLst>
                                      </p:cBhvr>
                                      <p:tavLst>
                                        <p:tav tm="0">
                                          <p:val>
                                            <p:strVal val="ppt_x"/>
                                          </p:val>
                                        </p:tav>
                                        <p:tav tm="100000">
                                          <p:val>
                                            <p:strVal val="0-ppt_w/2"/>
                                          </p:val>
                                        </p:tav>
                                      </p:tavLst>
                                    </p:anim>
                                    <p:anim calcmode="lin" valueType="num">
                                      <p:cBhvr additive="base">
                                        <p:cTn id="210" dur="3000"/>
                                        <p:tgtEl>
                                          <p:spTgt spid="19"/>
                                        </p:tgtEl>
                                        <p:attrNameLst>
                                          <p:attrName>ppt_y</p:attrName>
                                        </p:attrNameLst>
                                      </p:cBhvr>
                                      <p:tavLst>
                                        <p:tav tm="0">
                                          <p:val>
                                            <p:strVal val="ppt_y"/>
                                          </p:val>
                                        </p:tav>
                                        <p:tav tm="100000">
                                          <p:val>
                                            <p:strVal val="ppt_y"/>
                                          </p:val>
                                        </p:tav>
                                      </p:tavLst>
                                    </p:anim>
                                    <p:set>
                                      <p:cBhvr>
                                        <p:cTn id="211" dur="1" fill="hold">
                                          <p:stCondLst>
                                            <p:cond delay="2999"/>
                                          </p:stCondLst>
                                        </p:cTn>
                                        <p:tgtEl>
                                          <p:spTgt spid="19"/>
                                        </p:tgtEl>
                                        <p:attrNameLst>
                                          <p:attrName>style.visibility</p:attrName>
                                        </p:attrNameLst>
                                      </p:cBhvr>
                                      <p:to>
                                        <p:strVal val="hidden"/>
                                      </p:to>
                                    </p:set>
                                  </p:childTnLst>
                                </p:cTn>
                              </p:par>
                              <p:par>
                                <p:cTn id="212" presetID="2" presetClass="exit" presetSubtype="8" fill="hold" grpId="2" nodeType="withEffect">
                                  <p:stCondLst>
                                    <p:cond delay="0"/>
                                  </p:stCondLst>
                                  <p:childTnLst>
                                    <p:anim calcmode="lin" valueType="num">
                                      <p:cBhvr additive="base">
                                        <p:cTn id="213" dur="3000"/>
                                        <p:tgtEl>
                                          <p:spTgt spid="20"/>
                                        </p:tgtEl>
                                        <p:attrNameLst>
                                          <p:attrName>ppt_x</p:attrName>
                                        </p:attrNameLst>
                                      </p:cBhvr>
                                      <p:tavLst>
                                        <p:tav tm="0">
                                          <p:val>
                                            <p:strVal val="ppt_x"/>
                                          </p:val>
                                        </p:tav>
                                        <p:tav tm="100000">
                                          <p:val>
                                            <p:strVal val="0-ppt_w/2"/>
                                          </p:val>
                                        </p:tav>
                                      </p:tavLst>
                                    </p:anim>
                                    <p:anim calcmode="lin" valueType="num">
                                      <p:cBhvr additive="base">
                                        <p:cTn id="214" dur="3000"/>
                                        <p:tgtEl>
                                          <p:spTgt spid="20"/>
                                        </p:tgtEl>
                                        <p:attrNameLst>
                                          <p:attrName>ppt_y</p:attrName>
                                        </p:attrNameLst>
                                      </p:cBhvr>
                                      <p:tavLst>
                                        <p:tav tm="0">
                                          <p:val>
                                            <p:strVal val="ppt_y"/>
                                          </p:val>
                                        </p:tav>
                                        <p:tav tm="100000">
                                          <p:val>
                                            <p:strVal val="ppt_y"/>
                                          </p:val>
                                        </p:tav>
                                      </p:tavLst>
                                    </p:anim>
                                    <p:set>
                                      <p:cBhvr>
                                        <p:cTn id="215" dur="1" fill="hold">
                                          <p:stCondLst>
                                            <p:cond delay="2999"/>
                                          </p:stCondLst>
                                        </p:cTn>
                                        <p:tgtEl>
                                          <p:spTgt spid="20"/>
                                        </p:tgtEl>
                                        <p:attrNameLst>
                                          <p:attrName>style.visibility</p:attrName>
                                        </p:attrNameLst>
                                      </p:cBhvr>
                                      <p:to>
                                        <p:strVal val="hidden"/>
                                      </p:to>
                                    </p:set>
                                  </p:childTnLst>
                                </p:cTn>
                              </p:par>
                              <p:par>
                                <p:cTn id="216" presetID="2" presetClass="exit" presetSubtype="8" fill="hold" grpId="2" nodeType="withEffect">
                                  <p:stCondLst>
                                    <p:cond delay="0"/>
                                  </p:stCondLst>
                                  <p:childTnLst>
                                    <p:anim calcmode="lin" valueType="num">
                                      <p:cBhvr additive="base">
                                        <p:cTn id="217" dur="3000"/>
                                        <p:tgtEl>
                                          <p:spTgt spid="21"/>
                                        </p:tgtEl>
                                        <p:attrNameLst>
                                          <p:attrName>ppt_x</p:attrName>
                                        </p:attrNameLst>
                                      </p:cBhvr>
                                      <p:tavLst>
                                        <p:tav tm="0">
                                          <p:val>
                                            <p:strVal val="ppt_x"/>
                                          </p:val>
                                        </p:tav>
                                        <p:tav tm="100000">
                                          <p:val>
                                            <p:strVal val="0-ppt_w/2"/>
                                          </p:val>
                                        </p:tav>
                                      </p:tavLst>
                                    </p:anim>
                                    <p:anim calcmode="lin" valueType="num">
                                      <p:cBhvr additive="base">
                                        <p:cTn id="218" dur="3000"/>
                                        <p:tgtEl>
                                          <p:spTgt spid="21"/>
                                        </p:tgtEl>
                                        <p:attrNameLst>
                                          <p:attrName>ppt_y</p:attrName>
                                        </p:attrNameLst>
                                      </p:cBhvr>
                                      <p:tavLst>
                                        <p:tav tm="0">
                                          <p:val>
                                            <p:strVal val="ppt_y"/>
                                          </p:val>
                                        </p:tav>
                                        <p:tav tm="100000">
                                          <p:val>
                                            <p:strVal val="ppt_y"/>
                                          </p:val>
                                        </p:tav>
                                      </p:tavLst>
                                    </p:anim>
                                    <p:set>
                                      <p:cBhvr>
                                        <p:cTn id="219" dur="1" fill="hold">
                                          <p:stCondLst>
                                            <p:cond delay="2999"/>
                                          </p:stCondLst>
                                        </p:cTn>
                                        <p:tgtEl>
                                          <p:spTgt spid="21"/>
                                        </p:tgtEl>
                                        <p:attrNameLst>
                                          <p:attrName>style.visibility</p:attrName>
                                        </p:attrNameLst>
                                      </p:cBhvr>
                                      <p:to>
                                        <p:strVal val="hidden"/>
                                      </p:to>
                                    </p:set>
                                  </p:childTnLst>
                                </p:cTn>
                              </p:par>
                              <p:par>
                                <p:cTn id="220" presetID="2" presetClass="exit" presetSubtype="8" fill="hold" grpId="2" nodeType="withEffect">
                                  <p:stCondLst>
                                    <p:cond delay="0"/>
                                  </p:stCondLst>
                                  <p:childTnLst>
                                    <p:anim calcmode="lin" valueType="num">
                                      <p:cBhvr additive="base">
                                        <p:cTn id="221" dur="3000"/>
                                        <p:tgtEl>
                                          <p:spTgt spid="22"/>
                                        </p:tgtEl>
                                        <p:attrNameLst>
                                          <p:attrName>ppt_x</p:attrName>
                                        </p:attrNameLst>
                                      </p:cBhvr>
                                      <p:tavLst>
                                        <p:tav tm="0">
                                          <p:val>
                                            <p:strVal val="ppt_x"/>
                                          </p:val>
                                        </p:tav>
                                        <p:tav tm="100000">
                                          <p:val>
                                            <p:strVal val="0-ppt_w/2"/>
                                          </p:val>
                                        </p:tav>
                                      </p:tavLst>
                                    </p:anim>
                                    <p:anim calcmode="lin" valueType="num">
                                      <p:cBhvr additive="base">
                                        <p:cTn id="222" dur="3000"/>
                                        <p:tgtEl>
                                          <p:spTgt spid="22"/>
                                        </p:tgtEl>
                                        <p:attrNameLst>
                                          <p:attrName>ppt_y</p:attrName>
                                        </p:attrNameLst>
                                      </p:cBhvr>
                                      <p:tavLst>
                                        <p:tav tm="0">
                                          <p:val>
                                            <p:strVal val="ppt_y"/>
                                          </p:val>
                                        </p:tav>
                                        <p:tav tm="100000">
                                          <p:val>
                                            <p:strVal val="ppt_y"/>
                                          </p:val>
                                        </p:tav>
                                      </p:tavLst>
                                    </p:anim>
                                    <p:set>
                                      <p:cBhvr>
                                        <p:cTn id="223" dur="1" fill="hold">
                                          <p:stCondLst>
                                            <p:cond delay="2999"/>
                                          </p:stCondLst>
                                        </p:cTn>
                                        <p:tgtEl>
                                          <p:spTgt spid="22"/>
                                        </p:tgtEl>
                                        <p:attrNameLst>
                                          <p:attrName>style.visibility</p:attrName>
                                        </p:attrNameLst>
                                      </p:cBhvr>
                                      <p:to>
                                        <p:strVal val="hidden"/>
                                      </p:to>
                                    </p:set>
                                  </p:childTnLst>
                                </p:cTn>
                              </p:par>
                              <p:par>
                                <p:cTn id="224" presetID="2" presetClass="entr" presetSubtype="2" fill="hold" nodeType="withEffect">
                                  <p:stCondLst>
                                    <p:cond delay="0"/>
                                  </p:stCondLst>
                                  <p:childTnLst>
                                    <p:set>
                                      <p:cBhvr>
                                        <p:cTn id="225" dur="1" fill="hold">
                                          <p:stCondLst>
                                            <p:cond delay="0"/>
                                          </p:stCondLst>
                                        </p:cTn>
                                        <p:tgtEl>
                                          <p:spTgt spid="4"/>
                                        </p:tgtEl>
                                        <p:attrNameLst>
                                          <p:attrName>style.visibility</p:attrName>
                                        </p:attrNameLst>
                                      </p:cBhvr>
                                      <p:to>
                                        <p:strVal val="visible"/>
                                      </p:to>
                                    </p:set>
                                    <p:anim calcmode="lin" valueType="num">
                                      <p:cBhvr additive="base">
                                        <p:cTn id="226" dur="3000" fill="hold"/>
                                        <p:tgtEl>
                                          <p:spTgt spid="4"/>
                                        </p:tgtEl>
                                        <p:attrNameLst>
                                          <p:attrName>ppt_x</p:attrName>
                                        </p:attrNameLst>
                                      </p:cBhvr>
                                      <p:tavLst>
                                        <p:tav tm="0">
                                          <p:val>
                                            <p:strVal val="1+#ppt_w/2"/>
                                          </p:val>
                                        </p:tav>
                                        <p:tav tm="100000">
                                          <p:val>
                                            <p:strVal val="#ppt_x"/>
                                          </p:val>
                                        </p:tav>
                                      </p:tavLst>
                                    </p:anim>
                                    <p:anim calcmode="lin" valueType="num">
                                      <p:cBhvr additive="base">
                                        <p:cTn id="227" dur="3000" fill="hold"/>
                                        <p:tgtEl>
                                          <p:spTgt spid="4"/>
                                        </p:tgtEl>
                                        <p:attrNameLst>
                                          <p:attrName>ppt_y</p:attrName>
                                        </p:attrNameLst>
                                      </p:cBhvr>
                                      <p:tavLst>
                                        <p:tav tm="0">
                                          <p:val>
                                            <p:strVal val="#ppt_y"/>
                                          </p:val>
                                        </p:tav>
                                        <p:tav tm="100000">
                                          <p:val>
                                            <p:strVal val="#ppt_y"/>
                                          </p:val>
                                        </p:tav>
                                      </p:tavLst>
                                    </p:anim>
                                  </p:childTnLst>
                                </p:cTn>
                              </p:par>
                              <p:par>
                                <p:cTn id="228" presetID="16" presetClass="entr" presetSubtype="42" fill="hold" nodeType="withEffect">
                                  <p:stCondLst>
                                    <p:cond delay="0"/>
                                  </p:stCondLst>
                                  <p:childTnLst>
                                    <p:set>
                                      <p:cBhvr>
                                        <p:cTn id="229" dur="1" fill="hold">
                                          <p:stCondLst>
                                            <p:cond delay="0"/>
                                          </p:stCondLst>
                                        </p:cTn>
                                        <p:tgtEl>
                                          <p:spTgt spid="4"/>
                                        </p:tgtEl>
                                        <p:attrNameLst>
                                          <p:attrName>style.visibility</p:attrName>
                                        </p:attrNameLst>
                                      </p:cBhvr>
                                      <p:to>
                                        <p:strVal val="visible"/>
                                      </p:to>
                                    </p:set>
                                    <p:animEffect transition="in" filter="barn(outHorizontal)">
                                      <p:cBhvr>
                                        <p:cTn id="23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289844(www.brodyaga.com).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571472"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000132"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571604"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000264"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571736"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000396"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571868"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000528"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572000"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000660"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572132"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000792"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500826"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929454"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7429520"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7858148"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8286776"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8786842"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0"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571472"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000132"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1571604"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2000264"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2571736"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3000396"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3571868"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4000528"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4572000"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5000660"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5572132"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6000792"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6500826"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6929454"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7429520"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858148"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8286776"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8786842"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3"/>
                                        </p:tgtEl>
                                        <p:attrNameLst>
                                          <p:attrName>style.opacity</p:attrName>
                                        </p:attrNameLst>
                                      </p:cBhvr>
                                      <p:to>
                                        <p:strVal val="0"/>
                                      </p:to>
                                    </p:set>
                                    <p:animEffect filter="image" prLst="opacity: 0">
                                      <p:cBhvr rctx="IE">
                                        <p:cTn id="7" dur="indefinite"/>
                                        <p:tgtEl>
                                          <p:spTgt spid="43"/>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3000"/>
                                        <p:tgtEl>
                                          <p:spTgt spid="2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3000"/>
                                        <p:tgtEl>
                                          <p:spTgt spid="2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3000"/>
                                        <p:tgtEl>
                                          <p:spTgt spid="2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3000"/>
                                        <p:tgtEl>
                                          <p:spTgt spid="2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plus(in)">
                                      <p:cBhvr>
                                        <p:cTn id="70" dur="3000"/>
                                        <p:tgtEl>
                                          <p:spTgt spid="25"/>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plus(in)">
                                      <p:cBhvr>
                                        <p:cTn id="73" dur="3000"/>
                                        <p:tgtEl>
                                          <p:spTgt spid="26"/>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7"/>
                                        </p:tgtEl>
                                        <p:attrNameLst>
                                          <p:attrName>style.visibility</p:attrName>
                                        </p:attrNameLst>
                                      </p:cBhvr>
                                      <p:to>
                                        <p:strVal val="visible"/>
                                      </p:to>
                                    </p:set>
                                    <p:animEffect transition="in" filter="plus(in)">
                                      <p:cBhvr>
                                        <p:cTn id="76" dur="3000"/>
                                        <p:tgtEl>
                                          <p:spTgt spid="27"/>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plus(in)">
                                      <p:cBhvr>
                                        <p:cTn id="79" dur="3000"/>
                                        <p:tgtEl>
                                          <p:spTgt spid="28"/>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Effect transition="in" filter="plus(in)">
                                      <p:cBhvr>
                                        <p:cTn id="82" dur="3000"/>
                                        <p:tgtEl>
                                          <p:spTgt spid="29"/>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30"/>
                                        </p:tgtEl>
                                        <p:attrNameLst>
                                          <p:attrName>style.visibility</p:attrName>
                                        </p:attrNameLst>
                                      </p:cBhvr>
                                      <p:to>
                                        <p:strVal val="visible"/>
                                      </p:to>
                                    </p:set>
                                    <p:animEffect transition="in" filter="plus(in)">
                                      <p:cBhvr>
                                        <p:cTn id="85" dur="3000"/>
                                        <p:tgtEl>
                                          <p:spTgt spid="30"/>
                                        </p:tgtEl>
                                      </p:cBhvr>
                                    </p:animEffect>
                                  </p:childTnLst>
                                </p:cTn>
                              </p:par>
                              <p:par>
                                <p:cTn id="86" presetID="13" presetClass="entr" presetSubtype="16" fill="hold" grpId="0" nodeType="withEffect">
                                  <p:stCondLst>
                                    <p:cond delay="0"/>
                                  </p:stCondLst>
                                  <p:childTnLst>
                                    <p:set>
                                      <p:cBhvr>
                                        <p:cTn id="87" dur="1" fill="hold">
                                          <p:stCondLst>
                                            <p:cond delay="0"/>
                                          </p:stCondLst>
                                        </p:cTn>
                                        <p:tgtEl>
                                          <p:spTgt spid="31"/>
                                        </p:tgtEl>
                                        <p:attrNameLst>
                                          <p:attrName>style.visibility</p:attrName>
                                        </p:attrNameLst>
                                      </p:cBhvr>
                                      <p:to>
                                        <p:strVal val="visible"/>
                                      </p:to>
                                    </p:set>
                                    <p:animEffect transition="in" filter="plus(in)">
                                      <p:cBhvr>
                                        <p:cTn id="88" dur="3000"/>
                                        <p:tgtEl>
                                          <p:spTgt spid="31"/>
                                        </p:tgtEl>
                                      </p:cBhvr>
                                    </p:animEffect>
                                  </p:childTnLst>
                                </p:cTn>
                              </p:par>
                              <p:par>
                                <p:cTn id="89" presetID="13" presetClass="entr" presetSubtype="16" fill="hold" grpId="0" nodeType="withEffect">
                                  <p:stCondLst>
                                    <p:cond delay="0"/>
                                  </p:stCondLst>
                                  <p:childTnLst>
                                    <p:set>
                                      <p:cBhvr>
                                        <p:cTn id="90" dur="1" fill="hold">
                                          <p:stCondLst>
                                            <p:cond delay="0"/>
                                          </p:stCondLst>
                                        </p:cTn>
                                        <p:tgtEl>
                                          <p:spTgt spid="32"/>
                                        </p:tgtEl>
                                        <p:attrNameLst>
                                          <p:attrName>style.visibility</p:attrName>
                                        </p:attrNameLst>
                                      </p:cBhvr>
                                      <p:to>
                                        <p:strVal val="visible"/>
                                      </p:to>
                                    </p:set>
                                    <p:animEffect transition="in" filter="plus(in)">
                                      <p:cBhvr>
                                        <p:cTn id="91" dur="3000"/>
                                        <p:tgtEl>
                                          <p:spTgt spid="32"/>
                                        </p:tgtEl>
                                      </p:cBhvr>
                                    </p:animEffect>
                                  </p:childTnLst>
                                </p:cTn>
                              </p:par>
                              <p:par>
                                <p:cTn id="92" presetID="13" presetClass="entr" presetSubtype="16" fill="hold" grpId="0" nodeType="withEffect">
                                  <p:stCondLst>
                                    <p:cond delay="0"/>
                                  </p:stCondLst>
                                  <p:childTnLst>
                                    <p:set>
                                      <p:cBhvr>
                                        <p:cTn id="93" dur="1" fill="hold">
                                          <p:stCondLst>
                                            <p:cond delay="0"/>
                                          </p:stCondLst>
                                        </p:cTn>
                                        <p:tgtEl>
                                          <p:spTgt spid="33"/>
                                        </p:tgtEl>
                                        <p:attrNameLst>
                                          <p:attrName>style.visibility</p:attrName>
                                        </p:attrNameLst>
                                      </p:cBhvr>
                                      <p:to>
                                        <p:strVal val="visible"/>
                                      </p:to>
                                    </p:set>
                                    <p:animEffect transition="in" filter="plus(in)">
                                      <p:cBhvr>
                                        <p:cTn id="94" dur="3000"/>
                                        <p:tgtEl>
                                          <p:spTgt spid="33"/>
                                        </p:tgtEl>
                                      </p:cBhvr>
                                    </p:animEffect>
                                  </p:childTnLst>
                                </p:cTn>
                              </p:par>
                              <p:par>
                                <p:cTn id="95" presetID="13" presetClass="entr" presetSubtype="16" fill="hold" grpId="0" nodeType="withEffect">
                                  <p:stCondLst>
                                    <p:cond delay="0"/>
                                  </p:stCondLst>
                                  <p:childTnLst>
                                    <p:set>
                                      <p:cBhvr>
                                        <p:cTn id="96" dur="1" fill="hold">
                                          <p:stCondLst>
                                            <p:cond delay="0"/>
                                          </p:stCondLst>
                                        </p:cTn>
                                        <p:tgtEl>
                                          <p:spTgt spid="34"/>
                                        </p:tgtEl>
                                        <p:attrNameLst>
                                          <p:attrName>style.visibility</p:attrName>
                                        </p:attrNameLst>
                                      </p:cBhvr>
                                      <p:to>
                                        <p:strVal val="visible"/>
                                      </p:to>
                                    </p:set>
                                    <p:animEffect transition="in" filter="plus(in)">
                                      <p:cBhvr>
                                        <p:cTn id="97" dur="3000"/>
                                        <p:tgtEl>
                                          <p:spTgt spid="34"/>
                                        </p:tgtEl>
                                      </p:cBhvr>
                                    </p:animEffect>
                                  </p:childTnLst>
                                </p:cTn>
                              </p:par>
                              <p:par>
                                <p:cTn id="98" presetID="13" presetClass="entr" presetSubtype="16" fill="hold" grpId="0" nodeType="withEffect">
                                  <p:stCondLst>
                                    <p:cond delay="0"/>
                                  </p:stCondLst>
                                  <p:childTnLst>
                                    <p:set>
                                      <p:cBhvr>
                                        <p:cTn id="99" dur="1" fill="hold">
                                          <p:stCondLst>
                                            <p:cond delay="0"/>
                                          </p:stCondLst>
                                        </p:cTn>
                                        <p:tgtEl>
                                          <p:spTgt spid="35"/>
                                        </p:tgtEl>
                                        <p:attrNameLst>
                                          <p:attrName>style.visibility</p:attrName>
                                        </p:attrNameLst>
                                      </p:cBhvr>
                                      <p:to>
                                        <p:strVal val="visible"/>
                                      </p:to>
                                    </p:set>
                                    <p:animEffect transition="in" filter="plus(in)">
                                      <p:cBhvr>
                                        <p:cTn id="100" dur="3000"/>
                                        <p:tgtEl>
                                          <p:spTgt spid="35"/>
                                        </p:tgtEl>
                                      </p:cBhvr>
                                    </p:animEffect>
                                  </p:childTnLst>
                                </p:cTn>
                              </p:par>
                              <p:par>
                                <p:cTn id="101" presetID="13" presetClass="entr" presetSubtype="16" fill="hold" grpId="0" nodeType="withEffect">
                                  <p:stCondLst>
                                    <p:cond delay="0"/>
                                  </p:stCondLst>
                                  <p:childTnLst>
                                    <p:set>
                                      <p:cBhvr>
                                        <p:cTn id="102" dur="1" fill="hold">
                                          <p:stCondLst>
                                            <p:cond delay="0"/>
                                          </p:stCondLst>
                                        </p:cTn>
                                        <p:tgtEl>
                                          <p:spTgt spid="36"/>
                                        </p:tgtEl>
                                        <p:attrNameLst>
                                          <p:attrName>style.visibility</p:attrName>
                                        </p:attrNameLst>
                                      </p:cBhvr>
                                      <p:to>
                                        <p:strVal val="visible"/>
                                      </p:to>
                                    </p:set>
                                    <p:animEffect transition="in" filter="plus(in)">
                                      <p:cBhvr>
                                        <p:cTn id="103" dur="3000"/>
                                        <p:tgtEl>
                                          <p:spTgt spid="36"/>
                                        </p:tgtEl>
                                      </p:cBhvr>
                                    </p:animEffect>
                                  </p:childTnLst>
                                </p:cTn>
                              </p:par>
                              <p:par>
                                <p:cTn id="104" presetID="13" presetClass="entr" presetSubtype="16" fill="hold" grpId="0" nodeType="withEffect">
                                  <p:stCondLst>
                                    <p:cond delay="0"/>
                                  </p:stCondLst>
                                  <p:childTnLst>
                                    <p:set>
                                      <p:cBhvr>
                                        <p:cTn id="105" dur="1" fill="hold">
                                          <p:stCondLst>
                                            <p:cond delay="0"/>
                                          </p:stCondLst>
                                        </p:cTn>
                                        <p:tgtEl>
                                          <p:spTgt spid="37"/>
                                        </p:tgtEl>
                                        <p:attrNameLst>
                                          <p:attrName>style.visibility</p:attrName>
                                        </p:attrNameLst>
                                      </p:cBhvr>
                                      <p:to>
                                        <p:strVal val="visible"/>
                                      </p:to>
                                    </p:set>
                                    <p:animEffect transition="in" filter="plus(in)">
                                      <p:cBhvr>
                                        <p:cTn id="106" dur="3000"/>
                                        <p:tgtEl>
                                          <p:spTgt spid="37"/>
                                        </p:tgtEl>
                                      </p:cBhvr>
                                    </p:animEffect>
                                  </p:childTnLst>
                                </p:cTn>
                              </p:par>
                              <p:par>
                                <p:cTn id="107" presetID="13" presetClass="entr" presetSubtype="16" fill="hold" grpId="0" nodeType="withEffect">
                                  <p:stCondLst>
                                    <p:cond delay="0"/>
                                  </p:stCondLst>
                                  <p:childTnLst>
                                    <p:set>
                                      <p:cBhvr>
                                        <p:cTn id="108" dur="1" fill="hold">
                                          <p:stCondLst>
                                            <p:cond delay="0"/>
                                          </p:stCondLst>
                                        </p:cTn>
                                        <p:tgtEl>
                                          <p:spTgt spid="38"/>
                                        </p:tgtEl>
                                        <p:attrNameLst>
                                          <p:attrName>style.visibility</p:attrName>
                                        </p:attrNameLst>
                                      </p:cBhvr>
                                      <p:to>
                                        <p:strVal val="visible"/>
                                      </p:to>
                                    </p:set>
                                    <p:animEffect transition="in" filter="plus(in)">
                                      <p:cBhvr>
                                        <p:cTn id="109" dur="3000"/>
                                        <p:tgtEl>
                                          <p:spTgt spid="38"/>
                                        </p:tgtEl>
                                      </p:cBhvr>
                                    </p:animEffect>
                                  </p:childTnLst>
                                </p:cTn>
                              </p:par>
                              <p:par>
                                <p:cTn id="110" presetID="13" presetClass="entr" presetSubtype="16" fill="hold" grpId="0" nodeType="withEffect">
                                  <p:stCondLst>
                                    <p:cond delay="0"/>
                                  </p:stCondLst>
                                  <p:childTnLst>
                                    <p:set>
                                      <p:cBhvr>
                                        <p:cTn id="111" dur="1" fill="hold">
                                          <p:stCondLst>
                                            <p:cond delay="0"/>
                                          </p:stCondLst>
                                        </p:cTn>
                                        <p:tgtEl>
                                          <p:spTgt spid="39"/>
                                        </p:tgtEl>
                                        <p:attrNameLst>
                                          <p:attrName>style.visibility</p:attrName>
                                        </p:attrNameLst>
                                      </p:cBhvr>
                                      <p:to>
                                        <p:strVal val="visible"/>
                                      </p:to>
                                    </p:set>
                                    <p:animEffect transition="in" filter="plus(in)">
                                      <p:cBhvr>
                                        <p:cTn id="112" dur="3000"/>
                                        <p:tgtEl>
                                          <p:spTgt spid="39"/>
                                        </p:tgtEl>
                                      </p:cBhvr>
                                    </p:animEffect>
                                  </p:childTnLst>
                                </p:cTn>
                              </p:par>
                              <p:par>
                                <p:cTn id="113" presetID="13" presetClass="entr" presetSubtype="16" fill="hold" grpId="0" nodeType="withEffect">
                                  <p:stCondLst>
                                    <p:cond delay="0"/>
                                  </p:stCondLst>
                                  <p:childTnLst>
                                    <p:set>
                                      <p:cBhvr>
                                        <p:cTn id="114" dur="1" fill="hold">
                                          <p:stCondLst>
                                            <p:cond delay="0"/>
                                          </p:stCondLst>
                                        </p:cTn>
                                        <p:tgtEl>
                                          <p:spTgt spid="40"/>
                                        </p:tgtEl>
                                        <p:attrNameLst>
                                          <p:attrName>style.visibility</p:attrName>
                                        </p:attrNameLst>
                                      </p:cBhvr>
                                      <p:to>
                                        <p:strVal val="visible"/>
                                      </p:to>
                                    </p:set>
                                    <p:animEffect transition="in" filter="plus(in)">
                                      <p:cBhvr>
                                        <p:cTn id="115" dur="3000"/>
                                        <p:tgtEl>
                                          <p:spTgt spid="40"/>
                                        </p:tgtEl>
                                      </p:cBhvr>
                                    </p:animEffect>
                                  </p:childTnLst>
                                </p:cTn>
                              </p:par>
                              <p:par>
                                <p:cTn id="116" presetID="13" presetClass="entr" presetSubtype="16" fill="hold" grpId="0" nodeType="withEffect">
                                  <p:stCondLst>
                                    <p:cond delay="0"/>
                                  </p:stCondLst>
                                  <p:childTnLst>
                                    <p:set>
                                      <p:cBhvr>
                                        <p:cTn id="117" dur="1" fill="hold">
                                          <p:stCondLst>
                                            <p:cond delay="0"/>
                                          </p:stCondLst>
                                        </p:cTn>
                                        <p:tgtEl>
                                          <p:spTgt spid="41"/>
                                        </p:tgtEl>
                                        <p:attrNameLst>
                                          <p:attrName>style.visibility</p:attrName>
                                        </p:attrNameLst>
                                      </p:cBhvr>
                                      <p:to>
                                        <p:strVal val="visible"/>
                                      </p:to>
                                    </p:set>
                                    <p:animEffect transition="in" filter="plus(in)">
                                      <p:cBhvr>
                                        <p:cTn id="118" dur="3000"/>
                                        <p:tgtEl>
                                          <p:spTgt spid="41"/>
                                        </p:tgtEl>
                                      </p:cBhvr>
                                    </p:animEffect>
                                  </p:childTnLst>
                                </p:cTn>
                              </p:par>
                              <p:par>
                                <p:cTn id="119" presetID="13" presetClass="entr" presetSubtype="16" fill="hold" grpId="0" nodeType="withEffect">
                                  <p:stCondLst>
                                    <p:cond delay="0"/>
                                  </p:stCondLst>
                                  <p:childTnLst>
                                    <p:set>
                                      <p:cBhvr>
                                        <p:cTn id="120" dur="1" fill="hold">
                                          <p:stCondLst>
                                            <p:cond delay="0"/>
                                          </p:stCondLst>
                                        </p:cTn>
                                        <p:tgtEl>
                                          <p:spTgt spid="42"/>
                                        </p:tgtEl>
                                        <p:attrNameLst>
                                          <p:attrName>style.visibility</p:attrName>
                                        </p:attrNameLst>
                                      </p:cBhvr>
                                      <p:to>
                                        <p:strVal val="visible"/>
                                      </p:to>
                                    </p:set>
                                    <p:animEffect transition="in" filter="plus(in)">
                                      <p:cBhvr>
                                        <p:cTn id="121" dur="3000"/>
                                        <p:tgtEl>
                                          <p:spTgt spid="42"/>
                                        </p:tgtEl>
                                      </p:cBhvr>
                                    </p:animEffect>
                                  </p:childTnLst>
                                </p:cTn>
                              </p:par>
                              <p:par>
                                <p:cTn id="122" presetID="8" presetClass="emph" presetSubtype="0" fill="hold" grpId="1" nodeType="withEffect">
                                  <p:stCondLst>
                                    <p:cond delay="0"/>
                                  </p:stCondLst>
                                  <p:childTnLst>
                                    <p:animRot by="21600000">
                                      <p:cBhvr>
                                        <p:cTn id="123" dur="3000" fill="hold"/>
                                        <p:tgtEl>
                                          <p:spTgt spid="5"/>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6"/>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7"/>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8"/>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9"/>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0"/>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11"/>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2"/>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3"/>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14"/>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5"/>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6"/>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7"/>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8"/>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9"/>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0"/>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21"/>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2"/>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3"/>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24"/>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5"/>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6"/>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27"/>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28"/>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29"/>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30"/>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31"/>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32"/>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33"/>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34"/>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35"/>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36"/>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37"/>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38"/>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39"/>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40"/>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41"/>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42"/>
                                        </p:tgtEl>
                                        <p:attrNameLst>
                                          <p:attrName>r</p:attrName>
                                        </p:attrNameLst>
                                      </p:cBhvr>
                                    </p:animRot>
                                  </p:childTnLst>
                                </p:cTn>
                              </p:par>
                            </p:childTnLst>
                          </p:cTn>
                        </p:par>
                        <p:par>
                          <p:cTn id="198" fill="hold">
                            <p:stCondLst>
                              <p:cond delay="3000"/>
                            </p:stCondLst>
                            <p:childTnLst>
                              <p:par>
                                <p:cTn id="199" presetID="2" presetClass="exit" presetSubtype="8" fill="hold" grpId="2" nodeType="afterEffect">
                                  <p:stCondLst>
                                    <p:cond delay="0"/>
                                  </p:stCondLst>
                                  <p:childTnLst>
                                    <p:anim calcmode="lin" valueType="num">
                                      <p:cBhvr additive="base">
                                        <p:cTn id="200" dur="3000"/>
                                        <p:tgtEl>
                                          <p:spTgt spid="5"/>
                                        </p:tgtEl>
                                        <p:attrNameLst>
                                          <p:attrName>ppt_x</p:attrName>
                                        </p:attrNameLst>
                                      </p:cBhvr>
                                      <p:tavLst>
                                        <p:tav tm="0">
                                          <p:val>
                                            <p:strVal val="ppt_x"/>
                                          </p:val>
                                        </p:tav>
                                        <p:tav tm="100000">
                                          <p:val>
                                            <p:strVal val="0-ppt_w/2"/>
                                          </p:val>
                                        </p:tav>
                                      </p:tavLst>
                                    </p:anim>
                                    <p:anim calcmode="lin" valueType="num">
                                      <p:cBhvr additive="base">
                                        <p:cTn id="201" dur="3000"/>
                                        <p:tgtEl>
                                          <p:spTgt spid="5"/>
                                        </p:tgtEl>
                                        <p:attrNameLst>
                                          <p:attrName>ppt_y</p:attrName>
                                        </p:attrNameLst>
                                      </p:cBhvr>
                                      <p:tavLst>
                                        <p:tav tm="0">
                                          <p:val>
                                            <p:strVal val="ppt_y"/>
                                          </p:val>
                                        </p:tav>
                                        <p:tav tm="100000">
                                          <p:val>
                                            <p:strVal val="ppt_y"/>
                                          </p:val>
                                        </p:tav>
                                      </p:tavLst>
                                    </p:anim>
                                    <p:set>
                                      <p:cBhvr>
                                        <p:cTn id="202" dur="1" fill="hold">
                                          <p:stCondLst>
                                            <p:cond delay="2999"/>
                                          </p:stCondLst>
                                        </p:cTn>
                                        <p:tgtEl>
                                          <p:spTgt spid="5"/>
                                        </p:tgtEl>
                                        <p:attrNameLst>
                                          <p:attrName>style.visibility</p:attrName>
                                        </p:attrNameLst>
                                      </p:cBhvr>
                                      <p:to>
                                        <p:strVal val="hidden"/>
                                      </p:to>
                                    </p:set>
                                  </p:childTnLst>
                                </p:cTn>
                              </p:par>
                              <p:par>
                                <p:cTn id="203" presetID="2" presetClass="exit" presetSubtype="8" fill="hold" grpId="2" nodeType="withEffect">
                                  <p:stCondLst>
                                    <p:cond delay="0"/>
                                  </p:stCondLst>
                                  <p:childTnLst>
                                    <p:anim calcmode="lin" valueType="num">
                                      <p:cBhvr additive="base">
                                        <p:cTn id="204" dur="3000"/>
                                        <p:tgtEl>
                                          <p:spTgt spid="6"/>
                                        </p:tgtEl>
                                        <p:attrNameLst>
                                          <p:attrName>ppt_x</p:attrName>
                                        </p:attrNameLst>
                                      </p:cBhvr>
                                      <p:tavLst>
                                        <p:tav tm="0">
                                          <p:val>
                                            <p:strVal val="ppt_x"/>
                                          </p:val>
                                        </p:tav>
                                        <p:tav tm="100000">
                                          <p:val>
                                            <p:strVal val="0-ppt_w/2"/>
                                          </p:val>
                                        </p:tav>
                                      </p:tavLst>
                                    </p:anim>
                                    <p:anim calcmode="lin" valueType="num">
                                      <p:cBhvr additive="base">
                                        <p:cTn id="205" dur="3000"/>
                                        <p:tgtEl>
                                          <p:spTgt spid="6"/>
                                        </p:tgtEl>
                                        <p:attrNameLst>
                                          <p:attrName>ppt_y</p:attrName>
                                        </p:attrNameLst>
                                      </p:cBhvr>
                                      <p:tavLst>
                                        <p:tav tm="0">
                                          <p:val>
                                            <p:strVal val="ppt_y"/>
                                          </p:val>
                                        </p:tav>
                                        <p:tav tm="100000">
                                          <p:val>
                                            <p:strVal val="ppt_y"/>
                                          </p:val>
                                        </p:tav>
                                      </p:tavLst>
                                    </p:anim>
                                    <p:set>
                                      <p:cBhvr>
                                        <p:cTn id="206" dur="1" fill="hold">
                                          <p:stCondLst>
                                            <p:cond delay="2999"/>
                                          </p:stCondLst>
                                        </p:cTn>
                                        <p:tgtEl>
                                          <p:spTgt spid="6"/>
                                        </p:tgtEl>
                                        <p:attrNameLst>
                                          <p:attrName>style.visibility</p:attrName>
                                        </p:attrNameLst>
                                      </p:cBhvr>
                                      <p:to>
                                        <p:strVal val="hidden"/>
                                      </p:to>
                                    </p:set>
                                  </p:childTnLst>
                                </p:cTn>
                              </p:par>
                              <p:par>
                                <p:cTn id="207" presetID="2" presetClass="exit" presetSubtype="8" fill="hold" grpId="2" nodeType="withEffect">
                                  <p:stCondLst>
                                    <p:cond delay="0"/>
                                  </p:stCondLst>
                                  <p:childTnLst>
                                    <p:anim calcmode="lin" valueType="num">
                                      <p:cBhvr additive="base">
                                        <p:cTn id="208" dur="3000"/>
                                        <p:tgtEl>
                                          <p:spTgt spid="7"/>
                                        </p:tgtEl>
                                        <p:attrNameLst>
                                          <p:attrName>ppt_x</p:attrName>
                                        </p:attrNameLst>
                                      </p:cBhvr>
                                      <p:tavLst>
                                        <p:tav tm="0">
                                          <p:val>
                                            <p:strVal val="ppt_x"/>
                                          </p:val>
                                        </p:tav>
                                        <p:tav tm="100000">
                                          <p:val>
                                            <p:strVal val="0-ppt_w/2"/>
                                          </p:val>
                                        </p:tav>
                                      </p:tavLst>
                                    </p:anim>
                                    <p:anim calcmode="lin" valueType="num">
                                      <p:cBhvr additive="base">
                                        <p:cTn id="209" dur="3000"/>
                                        <p:tgtEl>
                                          <p:spTgt spid="7"/>
                                        </p:tgtEl>
                                        <p:attrNameLst>
                                          <p:attrName>ppt_y</p:attrName>
                                        </p:attrNameLst>
                                      </p:cBhvr>
                                      <p:tavLst>
                                        <p:tav tm="0">
                                          <p:val>
                                            <p:strVal val="ppt_y"/>
                                          </p:val>
                                        </p:tav>
                                        <p:tav tm="100000">
                                          <p:val>
                                            <p:strVal val="ppt_y"/>
                                          </p:val>
                                        </p:tav>
                                      </p:tavLst>
                                    </p:anim>
                                    <p:set>
                                      <p:cBhvr>
                                        <p:cTn id="210" dur="1" fill="hold">
                                          <p:stCondLst>
                                            <p:cond delay="2999"/>
                                          </p:stCondLst>
                                        </p:cTn>
                                        <p:tgtEl>
                                          <p:spTgt spid="7"/>
                                        </p:tgtEl>
                                        <p:attrNameLst>
                                          <p:attrName>style.visibility</p:attrName>
                                        </p:attrNameLst>
                                      </p:cBhvr>
                                      <p:to>
                                        <p:strVal val="hidden"/>
                                      </p:to>
                                    </p:set>
                                  </p:childTnLst>
                                </p:cTn>
                              </p:par>
                              <p:par>
                                <p:cTn id="211" presetID="2" presetClass="exit" presetSubtype="8" fill="hold" grpId="2" nodeType="withEffect">
                                  <p:stCondLst>
                                    <p:cond delay="0"/>
                                  </p:stCondLst>
                                  <p:childTnLst>
                                    <p:anim calcmode="lin" valueType="num">
                                      <p:cBhvr additive="base">
                                        <p:cTn id="212" dur="3000"/>
                                        <p:tgtEl>
                                          <p:spTgt spid="8"/>
                                        </p:tgtEl>
                                        <p:attrNameLst>
                                          <p:attrName>ppt_x</p:attrName>
                                        </p:attrNameLst>
                                      </p:cBhvr>
                                      <p:tavLst>
                                        <p:tav tm="0">
                                          <p:val>
                                            <p:strVal val="ppt_x"/>
                                          </p:val>
                                        </p:tav>
                                        <p:tav tm="100000">
                                          <p:val>
                                            <p:strVal val="0-ppt_w/2"/>
                                          </p:val>
                                        </p:tav>
                                      </p:tavLst>
                                    </p:anim>
                                    <p:anim calcmode="lin" valueType="num">
                                      <p:cBhvr additive="base">
                                        <p:cTn id="213" dur="3000"/>
                                        <p:tgtEl>
                                          <p:spTgt spid="8"/>
                                        </p:tgtEl>
                                        <p:attrNameLst>
                                          <p:attrName>ppt_y</p:attrName>
                                        </p:attrNameLst>
                                      </p:cBhvr>
                                      <p:tavLst>
                                        <p:tav tm="0">
                                          <p:val>
                                            <p:strVal val="ppt_y"/>
                                          </p:val>
                                        </p:tav>
                                        <p:tav tm="100000">
                                          <p:val>
                                            <p:strVal val="ppt_y"/>
                                          </p:val>
                                        </p:tav>
                                      </p:tavLst>
                                    </p:anim>
                                    <p:set>
                                      <p:cBhvr>
                                        <p:cTn id="214" dur="1" fill="hold">
                                          <p:stCondLst>
                                            <p:cond delay="2999"/>
                                          </p:stCondLst>
                                        </p:cTn>
                                        <p:tgtEl>
                                          <p:spTgt spid="8"/>
                                        </p:tgtEl>
                                        <p:attrNameLst>
                                          <p:attrName>style.visibility</p:attrName>
                                        </p:attrNameLst>
                                      </p:cBhvr>
                                      <p:to>
                                        <p:strVal val="hidden"/>
                                      </p:to>
                                    </p:set>
                                  </p:childTnLst>
                                </p:cTn>
                              </p:par>
                              <p:par>
                                <p:cTn id="215" presetID="2" presetClass="exit" presetSubtype="8" fill="hold" grpId="2" nodeType="withEffect">
                                  <p:stCondLst>
                                    <p:cond delay="0"/>
                                  </p:stCondLst>
                                  <p:childTnLst>
                                    <p:anim calcmode="lin" valueType="num">
                                      <p:cBhvr additive="base">
                                        <p:cTn id="216" dur="3000"/>
                                        <p:tgtEl>
                                          <p:spTgt spid="9"/>
                                        </p:tgtEl>
                                        <p:attrNameLst>
                                          <p:attrName>ppt_x</p:attrName>
                                        </p:attrNameLst>
                                      </p:cBhvr>
                                      <p:tavLst>
                                        <p:tav tm="0">
                                          <p:val>
                                            <p:strVal val="ppt_x"/>
                                          </p:val>
                                        </p:tav>
                                        <p:tav tm="100000">
                                          <p:val>
                                            <p:strVal val="0-ppt_w/2"/>
                                          </p:val>
                                        </p:tav>
                                      </p:tavLst>
                                    </p:anim>
                                    <p:anim calcmode="lin" valueType="num">
                                      <p:cBhvr additive="base">
                                        <p:cTn id="217" dur="3000"/>
                                        <p:tgtEl>
                                          <p:spTgt spid="9"/>
                                        </p:tgtEl>
                                        <p:attrNameLst>
                                          <p:attrName>ppt_y</p:attrName>
                                        </p:attrNameLst>
                                      </p:cBhvr>
                                      <p:tavLst>
                                        <p:tav tm="0">
                                          <p:val>
                                            <p:strVal val="ppt_y"/>
                                          </p:val>
                                        </p:tav>
                                        <p:tav tm="100000">
                                          <p:val>
                                            <p:strVal val="ppt_y"/>
                                          </p:val>
                                        </p:tav>
                                      </p:tavLst>
                                    </p:anim>
                                    <p:set>
                                      <p:cBhvr>
                                        <p:cTn id="218" dur="1" fill="hold">
                                          <p:stCondLst>
                                            <p:cond delay="2999"/>
                                          </p:stCondLst>
                                        </p:cTn>
                                        <p:tgtEl>
                                          <p:spTgt spid="9"/>
                                        </p:tgtEl>
                                        <p:attrNameLst>
                                          <p:attrName>style.visibility</p:attrName>
                                        </p:attrNameLst>
                                      </p:cBhvr>
                                      <p:to>
                                        <p:strVal val="hidden"/>
                                      </p:to>
                                    </p:set>
                                  </p:childTnLst>
                                </p:cTn>
                              </p:par>
                              <p:par>
                                <p:cTn id="219" presetID="2" presetClass="exit" presetSubtype="8" fill="hold" grpId="2" nodeType="withEffect">
                                  <p:stCondLst>
                                    <p:cond delay="0"/>
                                  </p:stCondLst>
                                  <p:childTnLst>
                                    <p:anim calcmode="lin" valueType="num">
                                      <p:cBhvr additive="base">
                                        <p:cTn id="220" dur="3000"/>
                                        <p:tgtEl>
                                          <p:spTgt spid="10"/>
                                        </p:tgtEl>
                                        <p:attrNameLst>
                                          <p:attrName>ppt_x</p:attrName>
                                        </p:attrNameLst>
                                      </p:cBhvr>
                                      <p:tavLst>
                                        <p:tav tm="0">
                                          <p:val>
                                            <p:strVal val="ppt_x"/>
                                          </p:val>
                                        </p:tav>
                                        <p:tav tm="100000">
                                          <p:val>
                                            <p:strVal val="0-ppt_w/2"/>
                                          </p:val>
                                        </p:tav>
                                      </p:tavLst>
                                    </p:anim>
                                    <p:anim calcmode="lin" valueType="num">
                                      <p:cBhvr additive="base">
                                        <p:cTn id="221" dur="3000"/>
                                        <p:tgtEl>
                                          <p:spTgt spid="10"/>
                                        </p:tgtEl>
                                        <p:attrNameLst>
                                          <p:attrName>ppt_y</p:attrName>
                                        </p:attrNameLst>
                                      </p:cBhvr>
                                      <p:tavLst>
                                        <p:tav tm="0">
                                          <p:val>
                                            <p:strVal val="ppt_y"/>
                                          </p:val>
                                        </p:tav>
                                        <p:tav tm="100000">
                                          <p:val>
                                            <p:strVal val="ppt_y"/>
                                          </p:val>
                                        </p:tav>
                                      </p:tavLst>
                                    </p:anim>
                                    <p:set>
                                      <p:cBhvr>
                                        <p:cTn id="222" dur="1" fill="hold">
                                          <p:stCondLst>
                                            <p:cond delay="2999"/>
                                          </p:stCondLst>
                                        </p:cTn>
                                        <p:tgtEl>
                                          <p:spTgt spid="10"/>
                                        </p:tgtEl>
                                        <p:attrNameLst>
                                          <p:attrName>style.visibility</p:attrName>
                                        </p:attrNameLst>
                                      </p:cBhvr>
                                      <p:to>
                                        <p:strVal val="hidden"/>
                                      </p:to>
                                    </p:set>
                                  </p:childTnLst>
                                </p:cTn>
                              </p:par>
                              <p:par>
                                <p:cTn id="223" presetID="2" presetClass="exit" presetSubtype="8" fill="hold" grpId="2" nodeType="withEffect">
                                  <p:stCondLst>
                                    <p:cond delay="0"/>
                                  </p:stCondLst>
                                  <p:childTnLst>
                                    <p:anim calcmode="lin" valueType="num">
                                      <p:cBhvr additive="base">
                                        <p:cTn id="224" dur="3000"/>
                                        <p:tgtEl>
                                          <p:spTgt spid="11"/>
                                        </p:tgtEl>
                                        <p:attrNameLst>
                                          <p:attrName>ppt_x</p:attrName>
                                        </p:attrNameLst>
                                      </p:cBhvr>
                                      <p:tavLst>
                                        <p:tav tm="0">
                                          <p:val>
                                            <p:strVal val="ppt_x"/>
                                          </p:val>
                                        </p:tav>
                                        <p:tav tm="100000">
                                          <p:val>
                                            <p:strVal val="0-ppt_w/2"/>
                                          </p:val>
                                        </p:tav>
                                      </p:tavLst>
                                    </p:anim>
                                    <p:anim calcmode="lin" valueType="num">
                                      <p:cBhvr additive="base">
                                        <p:cTn id="225" dur="3000"/>
                                        <p:tgtEl>
                                          <p:spTgt spid="11"/>
                                        </p:tgtEl>
                                        <p:attrNameLst>
                                          <p:attrName>ppt_y</p:attrName>
                                        </p:attrNameLst>
                                      </p:cBhvr>
                                      <p:tavLst>
                                        <p:tav tm="0">
                                          <p:val>
                                            <p:strVal val="ppt_y"/>
                                          </p:val>
                                        </p:tav>
                                        <p:tav tm="100000">
                                          <p:val>
                                            <p:strVal val="ppt_y"/>
                                          </p:val>
                                        </p:tav>
                                      </p:tavLst>
                                    </p:anim>
                                    <p:set>
                                      <p:cBhvr>
                                        <p:cTn id="226" dur="1" fill="hold">
                                          <p:stCondLst>
                                            <p:cond delay="2999"/>
                                          </p:stCondLst>
                                        </p:cTn>
                                        <p:tgtEl>
                                          <p:spTgt spid="11"/>
                                        </p:tgtEl>
                                        <p:attrNameLst>
                                          <p:attrName>style.visibility</p:attrName>
                                        </p:attrNameLst>
                                      </p:cBhvr>
                                      <p:to>
                                        <p:strVal val="hidden"/>
                                      </p:to>
                                    </p:set>
                                  </p:childTnLst>
                                </p:cTn>
                              </p:par>
                              <p:par>
                                <p:cTn id="227" presetID="2" presetClass="exit" presetSubtype="8" fill="hold" grpId="2" nodeType="withEffect">
                                  <p:stCondLst>
                                    <p:cond delay="0"/>
                                  </p:stCondLst>
                                  <p:childTnLst>
                                    <p:anim calcmode="lin" valueType="num">
                                      <p:cBhvr additive="base">
                                        <p:cTn id="228" dur="3000"/>
                                        <p:tgtEl>
                                          <p:spTgt spid="12"/>
                                        </p:tgtEl>
                                        <p:attrNameLst>
                                          <p:attrName>ppt_x</p:attrName>
                                        </p:attrNameLst>
                                      </p:cBhvr>
                                      <p:tavLst>
                                        <p:tav tm="0">
                                          <p:val>
                                            <p:strVal val="ppt_x"/>
                                          </p:val>
                                        </p:tav>
                                        <p:tav tm="100000">
                                          <p:val>
                                            <p:strVal val="0-ppt_w/2"/>
                                          </p:val>
                                        </p:tav>
                                      </p:tavLst>
                                    </p:anim>
                                    <p:anim calcmode="lin" valueType="num">
                                      <p:cBhvr additive="base">
                                        <p:cTn id="229" dur="3000"/>
                                        <p:tgtEl>
                                          <p:spTgt spid="12"/>
                                        </p:tgtEl>
                                        <p:attrNameLst>
                                          <p:attrName>ppt_y</p:attrName>
                                        </p:attrNameLst>
                                      </p:cBhvr>
                                      <p:tavLst>
                                        <p:tav tm="0">
                                          <p:val>
                                            <p:strVal val="ppt_y"/>
                                          </p:val>
                                        </p:tav>
                                        <p:tav tm="100000">
                                          <p:val>
                                            <p:strVal val="ppt_y"/>
                                          </p:val>
                                        </p:tav>
                                      </p:tavLst>
                                    </p:anim>
                                    <p:set>
                                      <p:cBhvr>
                                        <p:cTn id="230" dur="1" fill="hold">
                                          <p:stCondLst>
                                            <p:cond delay="2999"/>
                                          </p:stCondLst>
                                        </p:cTn>
                                        <p:tgtEl>
                                          <p:spTgt spid="12"/>
                                        </p:tgtEl>
                                        <p:attrNameLst>
                                          <p:attrName>style.visibility</p:attrName>
                                        </p:attrNameLst>
                                      </p:cBhvr>
                                      <p:to>
                                        <p:strVal val="hidden"/>
                                      </p:to>
                                    </p:set>
                                  </p:childTnLst>
                                </p:cTn>
                              </p:par>
                              <p:par>
                                <p:cTn id="231" presetID="2" presetClass="exit" presetSubtype="8" fill="hold" grpId="2" nodeType="withEffect">
                                  <p:stCondLst>
                                    <p:cond delay="0"/>
                                  </p:stCondLst>
                                  <p:childTnLst>
                                    <p:anim calcmode="lin" valueType="num">
                                      <p:cBhvr additive="base">
                                        <p:cTn id="232" dur="3000"/>
                                        <p:tgtEl>
                                          <p:spTgt spid="13"/>
                                        </p:tgtEl>
                                        <p:attrNameLst>
                                          <p:attrName>ppt_x</p:attrName>
                                        </p:attrNameLst>
                                      </p:cBhvr>
                                      <p:tavLst>
                                        <p:tav tm="0">
                                          <p:val>
                                            <p:strVal val="ppt_x"/>
                                          </p:val>
                                        </p:tav>
                                        <p:tav tm="100000">
                                          <p:val>
                                            <p:strVal val="0-ppt_w/2"/>
                                          </p:val>
                                        </p:tav>
                                      </p:tavLst>
                                    </p:anim>
                                    <p:anim calcmode="lin" valueType="num">
                                      <p:cBhvr additive="base">
                                        <p:cTn id="233" dur="3000"/>
                                        <p:tgtEl>
                                          <p:spTgt spid="13"/>
                                        </p:tgtEl>
                                        <p:attrNameLst>
                                          <p:attrName>ppt_y</p:attrName>
                                        </p:attrNameLst>
                                      </p:cBhvr>
                                      <p:tavLst>
                                        <p:tav tm="0">
                                          <p:val>
                                            <p:strVal val="ppt_y"/>
                                          </p:val>
                                        </p:tav>
                                        <p:tav tm="100000">
                                          <p:val>
                                            <p:strVal val="ppt_y"/>
                                          </p:val>
                                        </p:tav>
                                      </p:tavLst>
                                    </p:anim>
                                    <p:set>
                                      <p:cBhvr>
                                        <p:cTn id="234" dur="1" fill="hold">
                                          <p:stCondLst>
                                            <p:cond delay="2999"/>
                                          </p:stCondLst>
                                        </p:cTn>
                                        <p:tgtEl>
                                          <p:spTgt spid="13"/>
                                        </p:tgtEl>
                                        <p:attrNameLst>
                                          <p:attrName>style.visibility</p:attrName>
                                        </p:attrNameLst>
                                      </p:cBhvr>
                                      <p:to>
                                        <p:strVal val="hidden"/>
                                      </p:to>
                                    </p:set>
                                  </p:childTnLst>
                                </p:cTn>
                              </p:par>
                              <p:par>
                                <p:cTn id="235" presetID="2" presetClass="exit" presetSubtype="8" fill="hold" grpId="2" nodeType="withEffect">
                                  <p:stCondLst>
                                    <p:cond delay="0"/>
                                  </p:stCondLst>
                                  <p:childTnLst>
                                    <p:anim calcmode="lin" valueType="num">
                                      <p:cBhvr additive="base">
                                        <p:cTn id="236" dur="3000"/>
                                        <p:tgtEl>
                                          <p:spTgt spid="14"/>
                                        </p:tgtEl>
                                        <p:attrNameLst>
                                          <p:attrName>ppt_x</p:attrName>
                                        </p:attrNameLst>
                                      </p:cBhvr>
                                      <p:tavLst>
                                        <p:tav tm="0">
                                          <p:val>
                                            <p:strVal val="ppt_x"/>
                                          </p:val>
                                        </p:tav>
                                        <p:tav tm="100000">
                                          <p:val>
                                            <p:strVal val="0-ppt_w/2"/>
                                          </p:val>
                                        </p:tav>
                                      </p:tavLst>
                                    </p:anim>
                                    <p:anim calcmode="lin" valueType="num">
                                      <p:cBhvr additive="base">
                                        <p:cTn id="237" dur="3000"/>
                                        <p:tgtEl>
                                          <p:spTgt spid="14"/>
                                        </p:tgtEl>
                                        <p:attrNameLst>
                                          <p:attrName>ppt_y</p:attrName>
                                        </p:attrNameLst>
                                      </p:cBhvr>
                                      <p:tavLst>
                                        <p:tav tm="0">
                                          <p:val>
                                            <p:strVal val="ppt_y"/>
                                          </p:val>
                                        </p:tav>
                                        <p:tav tm="100000">
                                          <p:val>
                                            <p:strVal val="ppt_y"/>
                                          </p:val>
                                        </p:tav>
                                      </p:tavLst>
                                    </p:anim>
                                    <p:set>
                                      <p:cBhvr>
                                        <p:cTn id="238" dur="1" fill="hold">
                                          <p:stCondLst>
                                            <p:cond delay="2999"/>
                                          </p:stCondLst>
                                        </p:cTn>
                                        <p:tgtEl>
                                          <p:spTgt spid="14"/>
                                        </p:tgtEl>
                                        <p:attrNameLst>
                                          <p:attrName>style.visibility</p:attrName>
                                        </p:attrNameLst>
                                      </p:cBhvr>
                                      <p:to>
                                        <p:strVal val="hidden"/>
                                      </p:to>
                                    </p:set>
                                  </p:childTnLst>
                                </p:cTn>
                              </p:par>
                              <p:par>
                                <p:cTn id="239" presetID="2" presetClass="exit" presetSubtype="8" fill="hold" grpId="2" nodeType="withEffect">
                                  <p:stCondLst>
                                    <p:cond delay="0"/>
                                  </p:stCondLst>
                                  <p:childTnLst>
                                    <p:anim calcmode="lin" valueType="num">
                                      <p:cBhvr additive="base">
                                        <p:cTn id="240" dur="3000"/>
                                        <p:tgtEl>
                                          <p:spTgt spid="15"/>
                                        </p:tgtEl>
                                        <p:attrNameLst>
                                          <p:attrName>ppt_x</p:attrName>
                                        </p:attrNameLst>
                                      </p:cBhvr>
                                      <p:tavLst>
                                        <p:tav tm="0">
                                          <p:val>
                                            <p:strVal val="ppt_x"/>
                                          </p:val>
                                        </p:tav>
                                        <p:tav tm="100000">
                                          <p:val>
                                            <p:strVal val="0-ppt_w/2"/>
                                          </p:val>
                                        </p:tav>
                                      </p:tavLst>
                                    </p:anim>
                                    <p:anim calcmode="lin" valueType="num">
                                      <p:cBhvr additive="base">
                                        <p:cTn id="241" dur="3000"/>
                                        <p:tgtEl>
                                          <p:spTgt spid="15"/>
                                        </p:tgtEl>
                                        <p:attrNameLst>
                                          <p:attrName>ppt_y</p:attrName>
                                        </p:attrNameLst>
                                      </p:cBhvr>
                                      <p:tavLst>
                                        <p:tav tm="0">
                                          <p:val>
                                            <p:strVal val="ppt_y"/>
                                          </p:val>
                                        </p:tav>
                                        <p:tav tm="100000">
                                          <p:val>
                                            <p:strVal val="ppt_y"/>
                                          </p:val>
                                        </p:tav>
                                      </p:tavLst>
                                    </p:anim>
                                    <p:set>
                                      <p:cBhvr>
                                        <p:cTn id="242" dur="1" fill="hold">
                                          <p:stCondLst>
                                            <p:cond delay="2999"/>
                                          </p:stCondLst>
                                        </p:cTn>
                                        <p:tgtEl>
                                          <p:spTgt spid="15"/>
                                        </p:tgtEl>
                                        <p:attrNameLst>
                                          <p:attrName>style.visibility</p:attrName>
                                        </p:attrNameLst>
                                      </p:cBhvr>
                                      <p:to>
                                        <p:strVal val="hidden"/>
                                      </p:to>
                                    </p:set>
                                  </p:childTnLst>
                                </p:cTn>
                              </p:par>
                              <p:par>
                                <p:cTn id="243" presetID="2" presetClass="exit" presetSubtype="8" fill="hold" grpId="2" nodeType="withEffect">
                                  <p:stCondLst>
                                    <p:cond delay="0"/>
                                  </p:stCondLst>
                                  <p:childTnLst>
                                    <p:anim calcmode="lin" valueType="num">
                                      <p:cBhvr additive="base">
                                        <p:cTn id="244" dur="3000"/>
                                        <p:tgtEl>
                                          <p:spTgt spid="16"/>
                                        </p:tgtEl>
                                        <p:attrNameLst>
                                          <p:attrName>ppt_x</p:attrName>
                                        </p:attrNameLst>
                                      </p:cBhvr>
                                      <p:tavLst>
                                        <p:tav tm="0">
                                          <p:val>
                                            <p:strVal val="ppt_x"/>
                                          </p:val>
                                        </p:tav>
                                        <p:tav tm="100000">
                                          <p:val>
                                            <p:strVal val="0-ppt_w/2"/>
                                          </p:val>
                                        </p:tav>
                                      </p:tavLst>
                                    </p:anim>
                                    <p:anim calcmode="lin" valueType="num">
                                      <p:cBhvr additive="base">
                                        <p:cTn id="245" dur="3000"/>
                                        <p:tgtEl>
                                          <p:spTgt spid="16"/>
                                        </p:tgtEl>
                                        <p:attrNameLst>
                                          <p:attrName>ppt_y</p:attrName>
                                        </p:attrNameLst>
                                      </p:cBhvr>
                                      <p:tavLst>
                                        <p:tav tm="0">
                                          <p:val>
                                            <p:strVal val="ppt_y"/>
                                          </p:val>
                                        </p:tav>
                                        <p:tav tm="100000">
                                          <p:val>
                                            <p:strVal val="ppt_y"/>
                                          </p:val>
                                        </p:tav>
                                      </p:tavLst>
                                    </p:anim>
                                    <p:set>
                                      <p:cBhvr>
                                        <p:cTn id="246" dur="1" fill="hold">
                                          <p:stCondLst>
                                            <p:cond delay="2999"/>
                                          </p:stCondLst>
                                        </p:cTn>
                                        <p:tgtEl>
                                          <p:spTgt spid="16"/>
                                        </p:tgtEl>
                                        <p:attrNameLst>
                                          <p:attrName>style.visibility</p:attrName>
                                        </p:attrNameLst>
                                      </p:cBhvr>
                                      <p:to>
                                        <p:strVal val="hidden"/>
                                      </p:to>
                                    </p:set>
                                  </p:childTnLst>
                                </p:cTn>
                              </p:par>
                              <p:par>
                                <p:cTn id="247" presetID="2" presetClass="exit" presetSubtype="8" fill="hold" grpId="2" nodeType="withEffect">
                                  <p:stCondLst>
                                    <p:cond delay="0"/>
                                  </p:stCondLst>
                                  <p:childTnLst>
                                    <p:anim calcmode="lin" valueType="num">
                                      <p:cBhvr additive="base">
                                        <p:cTn id="248" dur="3000"/>
                                        <p:tgtEl>
                                          <p:spTgt spid="17"/>
                                        </p:tgtEl>
                                        <p:attrNameLst>
                                          <p:attrName>ppt_x</p:attrName>
                                        </p:attrNameLst>
                                      </p:cBhvr>
                                      <p:tavLst>
                                        <p:tav tm="0">
                                          <p:val>
                                            <p:strVal val="ppt_x"/>
                                          </p:val>
                                        </p:tav>
                                        <p:tav tm="100000">
                                          <p:val>
                                            <p:strVal val="0-ppt_w/2"/>
                                          </p:val>
                                        </p:tav>
                                      </p:tavLst>
                                    </p:anim>
                                    <p:anim calcmode="lin" valueType="num">
                                      <p:cBhvr additive="base">
                                        <p:cTn id="249" dur="3000"/>
                                        <p:tgtEl>
                                          <p:spTgt spid="17"/>
                                        </p:tgtEl>
                                        <p:attrNameLst>
                                          <p:attrName>ppt_y</p:attrName>
                                        </p:attrNameLst>
                                      </p:cBhvr>
                                      <p:tavLst>
                                        <p:tav tm="0">
                                          <p:val>
                                            <p:strVal val="ppt_y"/>
                                          </p:val>
                                        </p:tav>
                                        <p:tav tm="100000">
                                          <p:val>
                                            <p:strVal val="ppt_y"/>
                                          </p:val>
                                        </p:tav>
                                      </p:tavLst>
                                    </p:anim>
                                    <p:set>
                                      <p:cBhvr>
                                        <p:cTn id="250" dur="1" fill="hold">
                                          <p:stCondLst>
                                            <p:cond delay="2999"/>
                                          </p:stCondLst>
                                        </p:cTn>
                                        <p:tgtEl>
                                          <p:spTgt spid="17"/>
                                        </p:tgtEl>
                                        <p:attrNameLst>
                                          <p:attrName>style.visibility</p:attrName>
                                        </p:attrNameLst>
                                      </p:cBhvr>
                                      <p:to>
                                        <p:strVal val="hidden"/>
                                      </p:to>
                                    </p:set>
                                  </p:childTnLst>
                                </p:cTn>
                              </p:par>
                              <p:par>
                                <p:cTn id="251" presetID="2" presetClass="exit" presetSubtype="8" fill="hold" grpId="2" nodeType="withEffect">
                                  <p:stCondLst>
                                    <p:cond delay="0"/>
                                  </p:stCondLst>
                                  <p:childTnLst>
                                    <p:anim calcmode="lin" valueType="num">
                                      <p:cBhvr additive="base">
                                        <p:cTn id="252" dur="3000"/>
                                        <p:tgtEl>
                                          <p:spTgt spid="18"/>
                                        </p:tgtEl>
                                        <p:attrNameLst>
                                          <p:attrName>ppt_x</p:attrName>
                                        </p:attrNameLst>
                                      </p:cBhvr>
                                      <p:tavLst>
                                        <p:tav tm="0">
                                          <p:val>
                                            <p:strVal val="ppt_x"/>
                                          </p:val>
                                        </p:tav>
                                        <p:tav tm="100000">
                                          <p:val>
                                            <p:strVal val="0-ppt_w/2"/>
                                          </p:val>
                                        </p:tav>
                                      </p:tavLst>
                                    </p:anim>
                                    <p:anim calcmode="lin" valueType="num">
                                      <p:cBhvr additive="base">
                                        <p:cTn id="253" dur="3000"/>
                                        <p:tgtEl>
                                          <p:spTgt spid="18"/>
                                        </p:tgtEl>
                                        <p:attrNameLst>
                                          <p:attrName>ppt_y</p:attrName>
                                        </p:attrNameLst>
                                      </p:cBhvr>
                                      <p:tavLst>
                                        <p:tav tm="0">
                                          <p:val>
                                            <p:strVal val="ppt_y"/>
                                          </p:val>
                                        </p:tav>
                                        <p:tav tm="100000">
                                          <p:val>
                                            <p:strVal val="ppt_y"/>
                                          </p:val>
                                        </p:tav>
                                      </p:tavLst>
                                    </p:anim>
                                    <p:set>
                                      <p:cBhvr>
                                        <p:cTn id="254" dur="1" fill="hold">
                                          <p:stCondLst>
                                            <p:cond delay="2999"/>
                                          </p:stCondLst>
                                        </p:cTn>
                                        <p:tgtEl>
                                          <p:spTgt spid="18"/>
                                        </p:tgtEl>
                                        <p:attrNameLst>
                                          <p:attrName>style.visibility</p:attrName>
                                        </p:attrNameLst>
                                      </p:cBhvr>
                                      <p:to>
                                        <p:strVal val="hidden"/>
                                      </p:to>
                                    </p:set>
                                  </p:childTnLst>
                                </p:cTn>
                              </p:par>
                              <p:par>
                                <p:cTn id="255" presetID="2" presetClass="exit" presetSubtype="8" fill="hold" grpId="2" nodeType="withEffect">
                                  <p:stCondLst>
                                    <p:cond delay="0"/>
                                  </p:stCondLst>
                                  <p:childTnLst>
                                    <p:anim calcmode="lin" valueType="num">
                                      <p:cBhvr additive="base">
                                        <p:cTn id="256" dur="3000"/>
                                        <p:tgtEl>
                                          <p:spTgt spid="19"/>
                                        </p:tgtEl>
                                        <p:attrNameLst>
                                          <p:attrName>ppt_x</p:attrName>
                                        </p:attrNameLst>
                                      </p:cBhvr>
                                      <p:tavLst>
                                        <p:tav tm="0">
                                          <p:val>
                                            <p:strVal val="ppt_x"/>
                                          </p:val>
                                        </p:tav>
                                        <p:tav tm="100000">
                                          <p:val>
                                            <p:strVal val="0-ppt_w/2"/>
                                          </p:val>
                                        </p:tav>
                                      </p:tavLst>
                                    </p:anim>
                                    <p:anim calcmode="lin" valueType="num">
                                      <p:cBhvr additive="base">
                                        <p:cTn id="257" dur="3000"/>
                                        <p:tgtEl>
                                          <p:spTgt spid="19"/>
                                        </p:tgtEl>
                                        <p:attrNameLst>
                                          <p:attrName>ppt_y</p:attrName>
                                        </p:attrNameLst>
                                      </p:cBhvr>
                                      <p:tavLst>
                                        <p:tav tm="0">
                                          <p:val>
                                            <p:strVal val="ppt_y"/>
                                          </p:val>
                                        </p:tav>
                                        <p:tav tm="100000">
                                          <p:val>
                                            <p:strVal val="ppt_y"/>
                                          </p:val>
                                        </p:tav>
                                      </p:tavLst>
                                    </p:anim>
                                    <p:set>
                                      <p:cBhvr>
                                        <p:cTn id="258" dur="1" fill="hold">
                                          <p:stCondLst>
                                            <p:cond delay="2999"/>
                                          </p:stCondLst>
                                        </p:cTn>
                                        <p:tgtEl>
                                          <p:spTgt spid="19"/>
                                        </p:tgtEl>
                                        <p:attrNameLst>
                                          <p:attrName>style.visibility</p:attrName>
                                        </p:attrNameLst>
                                      </p:cBhvr>
                                      <p:to>
                                        <p:strVal val="hidden"/>
                                      </p:to>
                                    </p:set>
                                  </p:childTnLst>
                                </p:cTn>
                              </p:par>
                              <p:par>
                                <p:cTn id="259" presetID="2" presetClass="exit" presetSubtype="8" fill="hold" grpId="2" nodeType="withEffect">
                                  <p:stCondLst>
                                    <p:cond delay="0"/>
                                  </p:stCondLst>
                                  <p:childTnLst>
                                    <p:anim calcmode="lin" valueType="num">
                                      <p:cBhvr additive="base">
                                        <p:cTn id="260" dur="3000"/>
                                        <p:tgtEl>
                                          <p:spTgt spid="20"/>
                                        </p:tgtEl>
                                        <p:attrNameLst>
                                          <p:attrName>ppt_x</p:attrName>
                                        </p:attrNameLst>
                                      </p:cBhvr>
                                      <p:tavLst>
                                        <p:tav tm="0">
                                          <p:val>
                                            <p:strVal val="ppt_x"/>
                                          </p:val>
                                        </p:tav>
                                        <p:tav tm="100000">
                                          <p:val>
                                            <p:strVal val="0-ppt_w/2"/>
                                          </p:val>
                                        </p:tav>
                                      </p:tavLst>
                                    </p:anim>
                                    <p:anim calcmode="lin" valueType="num">
                                      <p:cBhvr additive="base">
                                        <p:cTn id="261" dur="3000"/>
                                        <p:tgtEl>
                                          <p:spTgt spid="20"/>
                                        </p:tgtEl>
                                        <p:attrNameLst>
                                          <p:attrName>ppt_y</p:attrName>
                                        </p:attrNameLst>
                                      </p:cBhvr>
                                      <p:tavLst>
                                        <p:tav tm="0">
                                          <p:val>
                                            <p:strVal val="ppt_y"/>
                                          </p:val>
                                        </p:tav>
                                        <p:tav tm="100000">
                                          <p:val>
                                            <p:strVal val="ppt_y"/>
                                          </p:val>
                                        </p:tav>
                                      </p:tavLst>
                                    </p:anim>
                                    <p:set>
                                      <p:cBhvr>
                                        <p:cTn id="262" dur="1" fill="hold">
                                          <p:stCondLst>
                                            <p:cond delay="2999"/>
                                          </p:stCondLst>
                                        </p:cTn>
                                        <p:tgtEl>
                                          <p:spTgt spid="20"/>
                                        </p:tgtEl>
                                        <p:attrNameLst>
                                          <p:attrName>style.visibility</p:attrName>
                                        </p:attrNameLst>
                                      </p:cBhvr>
                                      <p:to>
                                        <p:strVal val="hidden"/>
                                      </p:to>
                                    </p:set>
                                  </p:childTnLst>
                                </p:cTn>
                              </p:par>
                              <p:par>
                                <p:cTn id="263" presetID="2" presetClass="exit" presetSubtype="8" fill="hold" grpId="2" nodeType="withEffect">
                                  <p:stCondLst>
                                    <p:cond delay="0"/>
                                  </p:stCondLst>
                                  <p:childTnLst>
                                    <p:anim calcmode="lin" valueType="num">
                                      <p:cBhvr additive="base">
                                        <p:cTn id="264" dur="3000"/>
                                        <p:tgtEl>
                                          <p:spTgt spid="21"/>
                                        </p:tgtEl>
                                        <p:attrNameLst>
                                          <p:attrName>ppt_x</p:attrName>
                                        </p:attrNameLst>
                                      </p:cBhvr>
                                      <p:tavLst>
                                        <p:tav tm="0">
                                          <p:val>
                                            <p:strVal val="ppt_x"/>
                                          </p:val>
                                        </p:tav>
                                        <p:tav tm="100000">
                                          <p:val>
                                            <p:strVal val="0-ppt_w/2"/>
                                          </p:val>
                                        </p:tav>
                                      </p:tavLst>
                                    </p:anim>
                                    <p:anim calcmode="lin" valueType="num">
                                      <p:cBhvr additive="base">
                                        <p:cTn id="265" dur="3000"/>
                                        <p:tgtEl>
                                          <p:spTgt spid="21"/>
                                        </p:tgtEl>
                                        <p:attrNameLst>
                                          <p:attrName>ppt_y</p:attrName>
                                        </p:attrNameLst>
                                      </p:cBhvr>
                                      <p:tavLst>
                                        <p:tav tm="0">
                                          <p:val>
                                            <p:strVal val="ppt_y"/>
                                          </p:val>
                                        </p:tav>
                                        <p:tav tm="100000">
                                          <p:val>
                                            <p:strVal val="ppt_y"/>
                                          </p:val>
                                        </p:tav>
                                      </p:tavLst>
                                    </p:anim>
                                    <p:set>
                                      <p:cBhvr>
                                        <p:cTn id="266" dur="1" fill="hold">
                                          <p:stCondLst>
                                            <p:cond delay="2999"/>
                                          </p:stCondLst>
                                        </p:cTn>
                                        <p:tgtEl>
                                          <p:spTgt spid="21"/>
                                        </p:tgtEl>
                                        <p:attrNameLst>
                                          <p:attrName>style.visibility</p:attrName>
                                        </p:attrNameLst>
                                      </p:cBhvr>
                                      <p:to>
                                        <p:strVal val="hidden"/>
                                      </p:to>
                                    </p:set>
                                  </p:childTnLst>
                                </p:cTn>
                              </p:par>
                              <p:par>
                                <p:cTn id="267" presetID="2" presetClass="exit" presetSubtype="8" fill="hold" grpId="2" nodeType="withEffect">
                                  <p:stCondLst>
                                    <p:cond delay="0"/>
                                  </p:stCondLst>
                                  <p:childTnLst>
                                    <p:anim calcmode="lin" valueType="num">
                                      <p:cBhvr additive="base">
                                        <p:cTn id="268" dur="3000"/>
                                        <p:tgtEl>
                                          <p:spTgt spid="22"/>
                                        </p:tgtEl>
                                        <p:attrNameLst>
                                          <p:attrName>ppt_x</p:attrName>
                                        </p:attrNameLst>
                                      </p:cBhvr>
                                      <p:tavLst>
                                        <p:tav tm="0">
                                          <p:val>
                                            <p:strVal val="ppt_x"/>
                                          </p:val>
                                        </p:tav>
                                        <p:tav tm="100000">
                                          <p:val>
                                            <p:strVal val="0-ppt_w/2"/>
                                          </p:val>
                                        </p:tav>
                                      </p:tavLst>
                                    </p:anim>
                                    <p:anim calcmode="lin" valueType="num">
                                      <p:cBhvr additive="base">
                                        <p:cTn id="269" dur="3000"/>
                                        <p:tgtEl>
                                          <p:spTgt spid="22"/>
                                        </p:tgtEl>
                                        <p:attrNameLst>
                                          <p:attrName>ppt_y</p:attrName>
                                        </p:attrNameLst>
                                      </p:cBhvr>
                                      <p:tavLst>
                                        <p:tav tm="0">
                                          <p:val>
                                            <p:strVal val="ppt_y"/>
                                          </p:val>
                                        </p:tav>
                                        <p:tav tm="100000">
                                          <p:val>
                                            <p:strVal val="ppt_y"/>
                                          </p:val>
                                        </p:tav>
                                      </p:tavLst>
                                    </p:anim>
                                    <p:set>
                                      <p:cBhvr>
                                        <p:cTn id="270" dur="1" fill="hold">
                                          <p:stCondLst>
                                            <p:cond delay="2999"/>
                                          </p:stCondLst>
                                        </p:cTn>
                                        <p:tgtEl>
                                          <p:spTgt spid="22"/>
                                        </p:tgtEl>
                                        <p:attrNameLst>
                                          <p:attrName>style.visibility</p:attrName>
                                        </p:attrNameLst>
                                      </p:cBhvr>
                                      <p:to>
                                        <p:strVal val="hidden"/>
                                      </p:to>
                                    </p:set>
                                  </p:childTnLst>
                                </p:cTn>
                              </p:par>
                              <p:par>
                                <p:cTn id="271" presetID="2" presetClass="exit" presetSubtype="8" fill="hold" grpId="2" nodeType="withEffect">
                                  <p:stCondLst>
                                    <p:cond delay="0"/>
                                  </p:stCondLst>
                                  <p:childTnLst>
                                    <p:anim calcmode="lin" valueType="num">
                                      <p:cBhvr additive="base">
                                        <p:cTn id="272" dur="3000"/>
                                        <p:tgtEl>
                                          <p:spTgt spid="23"/>
                                        </p:tgtEl>
                                        <p:attrNameLst>
                                          <p:attrName>ppt_x</p:attrName>
                                        </p:attrNameLst>
                                      </p:cBhvr>
                                      <p:tavLst>
                                        <p:tav tm="0">
                                          <p:val>
                                            <p:strVal val="ppt_x"/>
                                          </p:val>
                                        </p:tav>
                                        <p:tav tm="100000">
                                          <p:val>
                                            <p:strVal val="0-ppt_w/2"/>
                                          </p:val>
                                        </p:tav>
                                      </p:tavLst>
                                    </p:anim>
                                    <p:anim calcmode="lin" valueType="num">
                                      <p:cBhvr additive="base">
                                        <p:cTn id="273" dur="3000"/>
                                        <p:tgtEl>
                                          <p:spTgt spid="23"/>
                                        </p:tgtEl>
                                        <p:attrNameLst>
                                          <p:attrName>ppt_y</p:attrName>
                                        </p:attrNameLst>
                                      </p:cBhvr>
                                      <p:tavLst>
                                        <p:tav tm="0">
                                          <p:val>
                                            <p:strVal val="ppt_y"/>
                                          </p:val>
                                        </p:tav>
                                        <p:tav tm="100000">
                                          <p:val>
                                            <p:strVal val="ppt_y"/>
                                          </p:val>
                                        </p:tav>
                                      </p:tavLst>
                                    </p:anim>
                                    <p:set>
                                      <p:cBhvr>
                                        <p:cTn id="274" dur="1" fill="hold">
                                          <p:stCondLst>
                                            <p:cond delay="2999"/>
                                          </p:stCondLst>
                                        </p:cTn>
                                        <p:tgtEl>
                                          <p:spTgt spid="23"/>
                                        </p:tgtEl>
                                        <p:attrNameLst>
                                          <p:attrName>style.visibility</p:attrName>
                                        </p:attrNameLst>
                                      </p:cBhvr>
                                      <p:to>
                                        <p:strVal val="hidden"/>
                                      </p:to>
                                    </p:set>
                                  </p:childTnLst>
                                </p:cTn>
                              </p:par>
                              <p:par>
                                <p:cTn id="275" presetID="2" presetClass="exit" presetSubtype="2" fill="hold" grpId="2" nodeType="withEffect">
                                  <p:stCondLst>
                                    <p:cond delay="0"/>
                                  </p:stCondLst>
                                  <p:childTnLst>
                                    <p:anim calcmode="lin" valueType="num">
                                      <p:cBhvr additive="base">
                                        <p:cTn id="276" dur="3000"/>
                                        <p:tgtEl>
                                          <p:spTgt spid="24"/>
                                        </p:tgtEl>
                                        <p:attrNameLst>
                                          <p:attrName>ppt_x</p:attrName>
                                        </p:attrNameLst>
                                      </p:cBhvr>
                                      <p:tavLst>
                                        <p:tav tm="0">
                                          <p:val>
                                            <p:strVal val="ppt_x"/>
                                          </p:val>
                                        </p:tav>
                                        <p:tav tm="100000">
                                          <p:val>
                                            <p:strVal val="1+ppt_w/2"/>
                                          </p:val>
                                        </p:tav>
                                      </p:tavLst>
                                    </p:anim>
                                    <p:anim calcmode="lin" valueType="num">
                                      <p:cBhvr additive="base">
                                        <p:cTn id="277" dur="3000"/>
                                        <p:tgtEl>
                                          <p:spTgt spid="24"/>
                                        </p:tgtEl>
                                        <p:attrNameLst>
                                          <p:attrName>ppt_y</p:attrName>
                                        </p:attrNameLst>
                                      </p:cBhvr>
                                      <p:tavLst>
                                        <p:tav tm="0">
                                          <p:val>
                                            <p:strVal val="ppt_y"/>
                                          </p:val>
                                        </p:tav>
                                        <p:tav tm="100000">
                                          <p:val>
                                            <p:strVal val="ppt_y"/>
                                          </p:val>
                                        </p:tav>
                                      </p:tavLst>
                                    </p:anim>
                                    <p:set>
                                      <p:cBhvr>
                                        <p:cTn id="278" dur="1" fill="hold">
                                          <p:stCondLst>
                                            <p:cond delay="2999"/>
                                          </p:stCondLst>
                                        </p:cTn>
                                        <p:tgtEl>
                                          <p:spTgt spid="24"/>
                                        </p:tgtEl>
                                        <p:attrNameLst>
                                          <p:attrName>style.visibility</p:attrName>
                                        </p:attrNameLst>
                                      </p:cBhvr>
                                      <p:to>
                                        <p:strVal val="hidden"/>
                                      </p:to>
                                    </p:set>
                                  </p:childTnLst>
                                </p:cTn>
                              </p:par>
                              <p:par>
                                <p:cTn id="279" presetID="2" presetClass="exit" presetSubtype="2" fill="hold" grpId="2" nodeType="withEffect">
                                  <p:stCondLst>
                                    <p:cond delay="0"/>
                                  </p:stCondLst>
                                  <p:childTnLst>
                                    <p:anim calcmode="lin" valueType="num">
                                      <p:cBhvr additive="base">
                                        <p:cTn id="280" dur="3000"/>
                                        <p:tgtEl>
                                          <p:spTgt spid="25"/>
                                        </p:tgtEl>
                                        <p:attrNameLst>
                                          <p:attrName>ppt_x</p:attrName>
                                        </p:attrNameLst>
                                      </p:cBhvr>
                                      <p:tavLst>
                                        <p:tav tm="0">
                                          <p:val>
                                            <p:strVal val="ppt_x"/>
                                          </p:val>
                                        </p:tav>
                                        <p:tav tm="100000">
                                          <p:val>
                                            <p:strVal val="1+ppt_w/2"/>
                                          </p:val>
                                        </p:tav>
                                      </p:tavLst>
                                    </p:anim>
                                    <p:anim calcmode="lin" valueType="num">
                                      <p:cBhvr additive="base">
                                        <p:cTn id="281" dur="3000"/>
                                        <p:tgtEl>
                                          <p:spTgt spid="25"/>
                                        </p:tgtEl>
                                        <p:attrNameLst>
                                          <p:attrName>ppt_y</p:attrName>
                                        </p:attrNameLst>
                                      </p:cBhvr>
                                      <p:tavLst>
                                        <p:tav tm="0">
                                          <p:val>
                                            <p:strVal val="ppt_y"/>
                                          </p:val>
                                        </p:tav>
                                        <p:tav tm="100000">
                                          <p:val>
                                            <p:strVal val="ppt_y"/>
                                          </p:val>
                                        </p:tav>
                                      </p:tavLst>
                                    </p:anim>
                                    <p:set>
                                      <p:cBhvr>
                                        <p:cTn id="282" dur="1" fill="hold">
                                          <p:stCondLst>
                                            <p:cond delay="2999"/>
                                          </p:stCondLst>
                                        </p:cTn>
                                        <p:tgtEl>
                                          <p:spTgt spid="25"/>
                                        </p:tgtEl>
                                        <p:attrNameLst>
                                          <p:attrName>style.visibility</p:attrName>
                                        </p:attrNameLst>
                                      </p:cBhvr>
                                      <p:to>
                                        <p:strVal val="hidden"/>
                                      </p:to>
                                    </p:set>
                                  </p:childTnLst>
                                </p:cTn>
                              </p:par>
                              <p:par>
                                <p:cTn id="283" presetID="2" presetClass="exit" presetSubtype="2" fill="hold" grpId="2" nodeType="withEffect">
                                  <p:stCondLst>
                                    <p:cond delay="0"/>
                                  </p:stCondLst>
                                  <p:childTnLst>
                                    <p:anim calcmode="lin" valueType="num">
                                      <p:cBhvr additive="base">
                                        <p:cTn id="284" dur="3000"/>
                                        <p:tgtEl>
                                          <p:spTgt spid="26"/>
                                        </p:tgtEl>
                                        <p:attrNameLst>
                                          <p:attrName>ppt_x</p:attrName>
                                        </p:attrNameLst>
                                      </p:cBhvr>
                                      <p:tavLst>
                                        <p:tav tm="0">
                                          <p:val>
                                            <p:strVal val="ppt_x"/>
                                          </p:val>
                                        </p:tav>
                                        <p:tav tm="100000">
                                          <p:val>
                                            <p:strVal val="1+ppt_w/2"/>
                                          </p:val>
                                        </p:tav>
                                      </p:tavLst>
                                    </p:anim>
                                    <p:anim calcmode="lin" valueType="num">
                                      <p:cBhvr additive="base">
                                        <p:cTn id="285" dur="3000"/>
                                        <p:tgtEl>
                                          <p:spTgt spid="26"/>
                                        </p:tgtEl>
                                        <p:attrNameLst>
                                          <p:attrName>ppt_y</p:attrName>
                                        </p:attrNameLst>
                                      </p:cBhvr>
                                      <p:tavLst>
                                        <p:tav tm="0">
                                          <p:val>
                                            <p:strVal val="ppt_y"/>
                                          </p:val>
                                        </p:tav>
                                        <p:tav tm="100000">
                                          <p:val>
                                            <p:strVal val="ppt_y"/>
                                          </p:val>
                                        </p:tav>
                                      </p:tavLst>
                                    </p:anim>
                                    <p:set>
                                      <p:cBhvr>
                                        <p:cTn id="286" dur="1" fill="hold">
                                          <p:stCondLst>
                                            <p:cond delay="2999"/>
                                          </p:stCondLst>
                                        </p:cTn>
                                        <p:tgtEl>
                                          <p:spTgt spid="26"/>
                                        </p:tgtEl>
                                        <p:attrNameLst>
                                          <p:attrName>style.visibility</p:attrName>
                                        </p:attrNameLst>
                                      </p:cBhvr>
                                      <p:to>
                                        <p:strVal val="hidden"/>
                                      </p:to>
                                    </p:set>
                                  </p:childTnLst>
                                </p:cTn>
                              </p:par>
                              <p:par>
                                <p:cTn id="287" presetID="2" presetClass="exit" presetSubtype="2" fill="hold" grpId="2" nodeType="withEffect">
                                  <p:stCondLst>
                                    <p:cond delay="0"/>
                                  </p:stCondLst>
                                  <p:childTnLst>
                                    <p:anim calcmode="lin" valueType="num">
                                      <p:cBhvr additive="base">
                                        <p:cTn id="288" dur="3000"/>
                                        <p:tgtEl>
                                          <p:spTgt spid="27"/>
                                        </p:tgtEl>
                                        <p:attrNameLst>
                                          <p:attrName>ppt_x</p:attrName>
                                        </p:attrNameLst>
                                      </p:cBhvr>
                                      <p:tavLst>
                                        <p:tav tm="0">
                                          <p:val>
                                            <p:strVal val="ppt_x"/>
                                          </p:val>
                                        </p:tav>
                                        <p:tav tm="100000">
                                          <p:val>
                                            <p:strVal val="1+ppt_w/2"/>
                                          </p:val>
                                        </p:tav>
                                      </p:tavLst>
                                    </p:anim>
                                    <p:anim calcmode="lin" valueType="num">
                                      <p:cBhvr additive="base">
                                        <p:cTn id="289" dur="3000"/>
                                        <p:tgtEl>
                                          <p:spTgt spid="27"/>
                                        </p:tgtEl>
                                        <p:attrNameLst>
                                          <p:attrName>ppt_y</p:attrName>
                                        </p:attrNameLst>
                                      </p:cBhvr>
                                      <p:tavLst>
                                        <p:tav tm="0">
                                          <p:val>
                                            <p:strVal val="ppt_y"/>
                                          </p:val>
                                        </p:tav>
                                        <p:tav tm="100000">
                                          <p:val>
                                            <p:strVal val="ppt_y"/>
                                          </p:val>
                                        </p:tav>
                                      </p:tavLst>
                                    </p:anim>
                                    <p:set>
                                      <p:cBhvr>
                                        <p:cTn id="290" dur="1" fill="hold">
                                          <p:stCondLst>
                                            <p:cond delay="2999"/>
                                          </p:stCondLst>
                                        </p:cTn>
                                        <p:tgtEl>
                                          <p:spTgt spid="27"/>
                                        </p:tgtEl>
                                        <p:attrNameLst>
                                          <p:attrName>style.visibility</p:attrName>
                                        </p:attrNameLst>
                                      </p:cBhvr>
                                      <p:to>
                                        <p:strVal val="hidden"/>
                                      </p:to>
                                    </p:set>
                                  </p:childTnLst>
                                </p:cTn>
                              </p:par>
                              <p:par>
                                <p:cTn id="291" presetID="2" presetClass="exit" presetSubtype="2" fill="hold" grpId="2" nodeType="withEffect">
                                  <p:stCondLst>
                                    <p:cond delay="0"/>
                                  </p:stCondLst>
                                  <p:childTnLst>
                                    <p:anim calcmode="lin" valueType="num">
                                      <p:cBhvr additive="base">
                                        <p:cTn id="292" dur="3000"/>
                                        <p:tgtEl>
                                          <p:spTgt spid="28"/>
                                        </p:tgtEl>
                                        <p:attrNameLst>
                                          <p:attrName>ppt_x</p:attrName>
                                        </p:attrNameLst>
                                      </p:cBhvr>
                                      <p:tavLst>
                                        <p:tav tm="0">
                                          <p:val>
                                            <p:strVal val="ppt_x"/>
                                          </p:val>
                                        </p:tav>
                                        <p:tav tm="100000">
                                          <p:val>
                                            <p:strVal val="1+ppt_w/2"/>
                                          </p:val>
                                        </p:tav>
                                      </p:tavLst>
                                    </p:anim>
                                    <p:anim calcmode="lin" valueType="num">
                                      <p:cBhvr additive="base">
                                        <p:cTn id="293" dur="3000"/>
                                        <p:tgtEl>
                                          <p:spTgt spid="28"/>
                                        </p:tgtEl>
                                        <p:attrNameLst>
                                          <p:attrName>ppt_y</p:attrName>
                                        </p:attrNameLst>
                                      </p:cBhvr>
                                      <p:tavLst>
                                        <p:tav tm="0">
                                          <p:val>
                                            <p:strVal val="ppt_y"/>
                                          </p:val>
                                        </p:tav>
                                        <p:tav tm="100000">
                                          <p:val>
                                            <p:strVal val="ppt_y"/>
                                          </p:val>
                                        </p:tav>
                                      </p:tavLst>
                                    </p:anim>
                                    <p:set>
                                      <p:cBhvr>
                                        <p:cTn id="294" dur="1" fill="hold">
                                          <p:stCondLst>
                                            <p:cond delay="2999"/>
                                          </p:stCondLst>
                                        </p:cTn>
                                        <p:tgtEl>
                                          <p:spTgt spid="28"/>
                                        </p:tgtEl>
                                        <p:attrNameLst>
                                          <p:attrName>style.visibility</p:attrName>
                                        </p:attrNameLst>
                                      </p:cBhvr>
                                      <p:to>
                                        <p:strVal val="hidden"/>
                                      </p:to>
                                    </p:set>
                                  </p:childTnLst>
                                </p:cTn>
                              </p:par>
                              <p:par>
                                <p:cTn id="295" presetID="2" presetClass="exit" presetSubtype="2" fill="hold" grpId="2" nodeType="withEffect">
                                  <p:stCondLst>
                                    <p:cond delay="0"/>
                                  </p:stCondLst>
                                  <p:childTnLst>
                                    <p:anim calcmode="lin" valueType="num">
                                      <p:cBhvr additive="base">
                                        <p:cTn id="296" dur="3000"/>
                                        <p:tgtEl>
                                          <p:spTgt spid="29"/>
                                        </p:tgtEl>
                                        <p:attrNameLst>
                                          <p:attrName>ppt_x</p:attrName>
                                        </p:attrNameLst>
                                      </p:cBhvr>
                                      <p:tavLst>
                                        <p:tav tm="0">
                                          <p:val>
                                            <p:strVal val="ppt_x"/>
                                          </p:val>
                                        </p:tav>
                                        <p:tav tm="100000">
                                          <p:val>
                                            <p:strVal val="1+ppt_w/2"/>
                                          </p:val>
                                        </p:tav>
                                      </p:tavLst>
                                    </p:anim>
                                    <p:anim calcmode="lin" valueType="num">
                                      <p:cBhvr additive="base">
                                        <p:cTn id="297" dur="3000"/>
                                        <p:tgtEl>
                                          <p:spTgt spid="29"/>
                                        </p:tgtEl>
                                        <p:attrNameLst>
                                          <p:attrName>ppt_y</p:attrName>
                                        </p:attrNameLst>
                                      </p:cBhvr>
                                      <p:tavLst>
                                        <p:tav tm="0">
                                          <p:val>
                                            <p:strVal val="ppt_y"/>
                                          </p:val>
                                        </p:tav>
                                        <p:tav tm="100000">
                                          <p:val>
                                            <p:strVal val="ppt_y"/>
                                          </p:val>
                                        </p:tav>
                                      </p:tavLst>
                                    </p:anim>
                                    <p:set>
                                      <p:cBhvr>
                                        <p:cTn id="298" dur="1" fill="hold">
                                          <p:stCondLst>
                                            <p:cond delay="2999"/>
                                          </p:stCondLst>
                                        </p:cTn>
                                        <p:tgtEl>
                                          <p:spTgt spid="29"/>
                                        </p:tgtEl>
                                        <p:attrNameLst>
                                          <p:attrName>style.visibility</p:attrName>
                                        </p:attrNameLst>
                                      </p:cBhvr>
                                      <p:to>
                                        <p:strVal val="hidden"/>
                                      </p:to>
                                    </p:set>
                                  </p:childTnLst>
                                </p:cTn>
                              </p:par>
                              <p:par>
                                <p:cTn id="299" presetID="2" presetClass="exit" presetSubtype="2" fill="hold" grpId="2" nodeType="withEffect">
                                  <p:stCondLst>
                                    <p:cond delay="0"/>
                                  </p:stCondLst>
                                  <p:childTnLst>
                                    <p:anim calcmode="lin" valueType="num">
                                      <p:cBhvr additive="base">
                                        <p:cTn id="300" dur="3000"/>
                                        <p:tgtEl>
                                          <p:spTgt spid="30"/>
                                        </p:tgtEl>
                                        <p:attrNameLst>
                                          <p:attrName>ppt_x</p:attrName>
                                        </p:attrNameLst>
                                      </p:cBhvr>
                                      <p:tavLst>
                                        <p:tav tm="0">
                                          <p:val>
                                            <p:strVal val="ppt_x"/>
                                          </p:val>
                                        </p:tav>
                                        <p:tav tm="100000">
                                          <p:val>
                                            <p:strVal val="1+ppt_w/2"/>
                                          </p:val>
                                        </p:tav>
                                      </p:tavLst>
                                    </p:anim>
                                    <p:anim calcmode="lin" valueType="num">
                                      <p:cBhvr additive="base">
                                        <p:cTn id="301" dur="3000"/>
                                        <p:tgtEl>
                                          <p:spTgt spid="30"/>
                                        </p:tgtEl>
                                        <p:attrNameLst>
                                          <p:attrName>ppt_y</p:attrName>
                                        </p:attrNameLst>
                                      </p:cBhvr>
                                      <p:tavLst>
                                        <p:tav tm="0">
                                          <p:val>
                                            <p:strVal val="ppt_y"/>
                                          </p:val>
                                        </p:tav>
                                        <p:tav tm="100000">
                                          <p:val>
                                            <p:strVal val="ppt_y"/>
                                          </p:val>
                                        </p:tav>
                                      </p:tavLst>
                                    </p:anim>
                                    <p:set>
                                      <p:cBhvr>
                                        <p:cTn id="302" dur="1" fill="hold">
                                          <p:stCondLst>
                                            <p:cond delay="2999"/>
                                          </p:stCondLst>
                                        </p:cTn>
                                        <p:tgtEl>
                                          <p:spTgt spid="30"/>
                                        </p:tgtEl>
                                        <p:attrNameLst>
                                          <p:attrName>style.visibility</p:attrName>
                                        </p:attrNameLst>
                                      </p:cBhvr>
                                      <p:to>
                                        <p:strVal val="hidden"/>
                                      </p:to>
                                    </p:set>
                                  </p:childTnLst>
                                </p:cTn>
                              </p:par>
                              <p:par>
                                <p:cTn id="303" presetID="2" presetClass="exit" presetSubtype="2" fill="hold" grpId="2" nodeType="withEffect">
                                  <p:stCondLst>
                                    <p:cond delay="0"/>
                                  </p:stCondLst>
                                  <p:childTnLst>
                                    <p:anim calcmode="lin" valueType="num">
                                      <p:cBhvr additive="base">
                                        <p:cTn id="304" dur="3000"/>
                                        <p:tgtEl>
                                          <p:spTgt spid="31"/>
                                        </p:tgtEl>
                                        <p:attrNameLst>
                                          <p:attrName>ppt_x</p:attrName>
                                        </p:attrNameLst>
                                      </p:cBhvr>
                                      <p:tavLst>
                                        <p:tav tm="0">
                                          <p:val>
                                            <p:strVal val="ppt_x"/>
                                          </p:val>
                                        </p:tav>
                                        <p:tav tm="100000">
                                          <p:val>
                                            <p:strVal val="1+ppt_w/2"/>
                                          </p:val>
                                        </p:tav>
                                      </p:tavLst>
                                    </p:anim>
                                    <p:anim calcmode="lin" valueType="num">
                                      <p:cBhvr additive="base">
                                        <p:cTn id="305" dur="3000"/>
                                        <p:tgtEl>
                                          <p:spTgt spid="31"/>
                                        </p:tgtEl>
                                        <p:attrNameLst>
                                          <p:attrName>ppt_y</p:attrName>
                                        </p:attrNameLst>
                                      </p:cBhvr>
                                      <p:tavLst>
                                        <p:tav tm="0">
                                          <p:val>
                                            <p:strVal val="ppt_y"/>
                                          </p:val>
                                        </p:tav>
                                        <p:tav tm="100000">
                                          <p:val>
                                            <p:strVal val="ppt_y"/>
                                          </p:val>
                                        </p:tav>
                                      </p:tavLst>
                                    </p:anim>
                                    <p:set>
                                      <p:cBhvr>
                                        <p:cTn id="306" dur="1" fill="hold">
                                          <p:stCondLst>
                                            <p:cond delay="2999"/>
                                          </p:stCondLst>
                                        </p:cTn>
                                        <p:tgtEl>
                                          <p:spTgt spid="31"/>
                                        </p:tgtEl>
                                        <p:attrNameLst>
                                          <p:attrName>style.visibility</p:attrName>
                                        </p:attrNameLst>
                                      </p:cBhvr>
                                      <p:to>
                                        <p:strVal val="hidden"/>
                                      </p:to>
                                    </p:set>
                                  </p:childTnLst>
                                </p:cTn>
                              </p:par>
                              <p:par>
                                <p:cTn id="307" presetID="2" presetClass="exit" presetSubtype="2" fill="hold" grpId="2" nodeType="withEffect">
                                  <p:stCondLst>
                                    <p:cond delay="0"/>
                                  </p:stCondLst>
                                  <p:childTnLst>
                                    <p:anim calcmode="lin" valueType="num">
                                      <p:cBhvr additive="base">
                                        <p:cTn id="308" dur="3000"/>
                                        <p:tgtEl>
                                          <p:spTgt spid="32"/>
                                        </p:tgtEl>
                                        <p:attrNameLst>
                                          <p:attrName>ppt_x</p:attrName>
                                        </p:attrNameLst>
                                      </p:cBhvr>
                                      <p:tavLst>
                                        <p:tav tm="0">
                                          <p:val>
                                            <p:strVal val="ppt_x"/>
                                          </p:val>
                                        </p:tav>
                                        <p:tav tm="100000">
                                          <p:val>
                                            <p:strVal val="1+ppt_w/2"/>
                                          </p:val>
                                        </p:tav>
                                      </p:tavLst>
                                    </p:anim>
                                    <p:anim calcmode="lin" valueType="num">
                                      <p:cBhvr additive="base">
                                        <p:cTn id="309" dur="3000"/>
                                        <p:tgtEl>
                                          <p:spTgt spid="32"/>
                                        </p:tgtEl>
                                        <p:attrNameLst>
                                          <p:attrName>ppt_y</p:attrName>
                                        </p:attrNameLst>
                                      </p:cBhvr>
                                      <p:tavLst>
                                        <p:tav tm="0">
                                          <p:val>
                                            <p:strVal val="ppt_y"/>
                                          </p:val>
                                        </p:tav>
                                        <p:tav tm="100000">
                                          <p:val>
                                            <p:strVal val="ppt_y"/>
                                          </p:val>
                                        </p:tav>
                                      </p:tavLst>
                                    </p:anim>
                                    <p:set>
                                      <p:cBhvr>
                                        <p:cTn id="310" dur="1" fill="hold">
                                          <p:stCondLst>
                                            <p:cond delay="2999"/>
                                          </p:stCondLst>
                                        </p:cTn>
                                        <p:tgtEl>
                                          <p:spTgt spid="32"/>
                                        </p:tgtEl>
                                        <p:attrNameLst>
                                          <p:attrName>style.visibility</p:attrName>
                                        </p:attrNameLst>
                                      </p:cBhvr>
                                      <p:to>
                                        <p:strVal val="hidden"/>
                                      </p:to>
                                    </p:set>
                                  </p:childTnLst>
                                </p:cTn>
                              </p:par>
                              <p:par>
                                <p:cTn id="311" presetID="2" presetClass="exit" presetSubtype="2" fill="hold" grpId="2" nodeType="withEffect">
                                  <p:stCondLst>
                                    <p:cond delay="0"/>
                                  </p:stCondLst>
                                  <p:childTnLst>
                                    <p:anim calcmode="lin" valueType="num">
                                      <p:cBhvr additive="base">
                                        <p:cTn id="312" dur="3000"/>
                                        <p:tgtEl>
                                          <p:spTgt spid="33"/>
                                        </p:tgtEl>
                                        <p:attrNameLst>
                                          <p:attrName>ppt_x</p:attrName>
                                        </p:attrNameLst>
                                      </p:cBhvr>
                                      <p:tavLst>
                                        <p:tav tm="0">
                                          <p:val>
                                            <p:strVal val="ppt_x"/>
                                          </p:val>
                                        </p:tav>
                                        <p:tav tm="100000">
                                          <p:val>
                                            <p:strVal val="1+ppt_w/2"/>
                                          </p:val>
                                        </p:tav>
                                      </p:tavLst>
                                    </p:anim>
                                    <p:anim calcmode="lin" valueType="num">
                                      <p:cBhvr additive="base">
                                        <p:cTn id="313" dur="3000"/>
                                        <p:tgtEl>
                                          <p:spTgt spid="33"/>
                                        </p:tgtEl>
                                        <p:attrNameLst>
                                          <p:attrName>ppt_y</p:attrName>
                                        </p:attrNameLst>
                                      </p:cBhvr>
                                      <p:tavLst>
                                        <p:tav tm="0">
                                          <p:val>
                                            <p:strVal val="ppt_y"/>
                                          </p:val>
                                        </p:tav>
                                        <p:tav tm="100000">
                                          <p:val>
                                            <p:strVal val="ppt_y"/>
                                          </p:val>
                                        </p:tav>
                                      </p:tavLst>
                                    </p:anim>
                                    <p:set>
                                      <p:cBhvr>
                                        <p:cTn id="314" dur="1" fill="hold">
                                          <p:stCondLst>
                                            <p:cond delay="2999"/>
                                          </p:stCondLst>
                                        </p:cTn>
                                        <p:tgtEl>
                                          <p:spTgt spid="33"/>
                                        </p:tgtEl>
                                        <p:attrNameLst>
                                          <p:attrName>style.visibility</p:attrName>
                                        </p:attrNameLst>
                                      </p:cBhvr>
                                      <p:to>
                                        <p:strVal val="hidden"/>
                                      </p:to>
                                    </p:set>
                                  </p:childTnLst>
                                </p:cTn>
                              </p:par>
                              <p:par>
                                <p:cTn id="315" presetID="2" presetClass="exit" presetSubtype="2" fill="hold" grpId="2" nodeType="withEffect">
                                  <p:stCondLst>
                                    <p:cond delay="0"/>
                                  </p:stCondLst>
                                  <p:childTnLst>
                                    <p:anim calcmode="lin" valueType="num">
                                      <p:cBhvr additive="base">
                                        <p:cTn id="316" dur="3000"/>
                                        <p:tgtEl>
                                          <p:spTgt spid="34"/>
                                        </p:tgtEl>
                                        <p:attrNameLst>
                                          <p:attrName>ppt_x</p:attrName>
                                        </p:attrNameLst>
                                      </p:cBhvr>
                                      <p:tavLst>
                                        <p:tav tm="0">
                                          <p:val>
                                            <p:strVal val="ppt_x"/>
                                          </p:val>
                                        </p:tav>
                                        <p:tav tm="100000">
                                          <p:val>
                                            <p:strVal val="1+ppt_w/2"/>
                                          </p:val>
                                        </p:tav>
                                      </p:tavLst>
                                    </p:anim>
                                    <p:anim calcmode="lin" valueType="num">
                                      <p:cBhvr additive="base">
                                        <p:cTn id="317" dur="3000"/>
                                        <p:tgtEl>
                                          <p:spTgt spid="34"/>
                                        </p:tgtEl>
                                        <p:attrNameLst>
                                          <p:attrName>ppt_y</p:attrName>
                                        </p:attrNameLst>
                                      </p:cBhvr>
                                      <p:tavLst>
                                        <p:tav tm="0">
                                          <p:val>
                                            <p:strVal val="ppt_y"/>
                                          </p:val>
                                        </p:tav>
                                        <p:tav tm="100000">
                                          <p:val>
                                            <p:strVal val="ppt_y"/>
                                          </p:val>
                                        </p:tav>
                                      </p:tavLst>
                                    </p:anim>
                                    <p:set>
                                      <p:cBhvr>
                                        <p:cTn id="318" dur="1" fill="hold">
                                          <p:stCondLst>
                                            <p:cond delay="2999"/>
                                          </p:stCondLst>
                                        </p:cTn>
                                        <p:tgtEl>
                                          <p:spTgt spid="34"/>
                                        </p:tgtEl>
                                        <p:attrNameLst>
                                          <p:attrName>style.visibility</p:attrName>
                                        </p:attrNameLst>
                                      </p:cBhvr>
                                      <p:to>
                                        <p:strVal val="hidden"/>
                                      </p:to>
                                    </p:set>
                                  </p:childTnLst>
                                </p:cTn>
                              </p:par>
                              <p:par>
                                <p:cTn id="319" presetID="2" presetClass="exit" presetSubtype="2" fill="hold" grpId="2" nodeType="withEffect">
                                  <p:stCondLst>
                                    <p:cond delay="0"/>
                                  </p:stCondLst>
                                  <p:childTnLst>
                                    <p:anim calcmode="lin" valueType="num">
                                      <p:cBhvr additive="base">
                                        <p:cTn id="320" dur="3000"/>
                                        <p:tgtEl>
                                          <p:spTgt spid="35"/>
                                        </p:tgtEl>
                                        <p:attrNameLst>
                                          <p:attrName>ppt_x</p:attrName>
                                        </p:attrNameLst>
                                      </p:cBhvr>
                                      <p:tavLst>
                                        <p:tav tm="0">
                                          <p:val>
                                            <p:strVal val="ppt_x"/>
                                          </p:val>
                                        </p:tav>
                                        <p:tav tm="100000">
                                          <p:val>
                                            <p:strVal val="1+ppt_w/2"/>
                                          </p:val>
                                        </p:tav>
                                      </p:tavLst>
                                    </p:anim>
                                    <p:anim calcmode="lin" valueType="num">
                                      <p:cBhvr additive="base">
                                        <p:cTn id="321" dur="3000"/>
                                        <p:tgtEl>
                                          <p:spTgt spid="35"/>
                                        </p:tgtEl>
                                        <p:attrNameLst>
                                          <p:attrName>ppt_y</p:attrName>
                                        </p:attrNameLst>
                                      </p:cBhvr>
                                      <p:tavLst>
                                        <p:tav tm="0">
                                          <p:val>
                                            <p:strVal val="ppt_y"/>
                                          </p:val>
                                        </p:tav>
                                        <p:tav tm="100000">
                                          <p:val>
                                            <p:strVal val="ppt_y"/>
                                          </p:val>
                                        </p:tav>
                                      </p:tavLst>
                                    </p:anim>
                                    <p:set>
                                      <p:cBhvr>
                                        <p:cTn id="322" dur="1" fill="hold">
                                          <p:stCondLst>
                                            <p:cond delay="2999"/>
                                          </p:stCondLst>
                                        </p:cTn>
                                        <p:tgtEl>
                                          <p:spTgt spid="35"/>
                                        </p:tgtEl>
                                        <p:attrNameLst>
                                          <p:attrName>style.visibility</p:attrName>
                                        </p:attrNameLst>
                                      </p:cBhvr>
                                      <p:to>
                                        <p:strVal val="hidden"/>
                                      </p:to>
                                    </p:set>
                                  </p:childTnLst>
                                </p:cTn>
                              </p:par>
                              <p:par>
                                <p:cTn id="323" presetID="2" presetClass="exit" presetSubtype="2" fill="hold" grpId="2" nodeType="withEffect">
                                  <p:stCondLst>
                                    <p:cond delay="0"/>
                                  </p:stCondLst>
                                  <p:childTnLst>
                                    <p:anim calcmode="lin" valueType="num">
                                      <p:cBhvr additive="base">
                                        <p:cTn id="324" dur="3000"/>
                                        <p:tgtEl>
                                          <p:spTgt spid="36"/>
                                        </p:tgtEl>
                                        <p:attrNameLst>
                                          <p:attrName>ppt_x</p:attrName>
                                        </p:attrNameLst>
                                      </p:cBhvr>
                                      <p:tavLst>
                                        <p:tav tm="0">
                                          <p:val>
                                            <p:strVal val="ppt_x"/>
                                          </p:val>
                                        </p:tav>
                                        <p:tav tm="100000">
                                          <p:val>
                                            <p:strVal val="1+ppt_w/2"/>
                                          </p:val>
                                        </p:tav>
                                      </p:tavLst>
                                    </p:anim>
                                    <p:anim calcmode="lin" valueType="num">
                                      <p:cBhvr additive="base">
                                        <p:cTn id="325" dur="3000"/>
                                        <p:tgtEl>
                                          <p:spTgt spid="36"/>
                                        </p:tgtEl>
                                        <p:attrNameLst>
                                          <p:attrName>ppt_y</p:attrName>
                                        </p:attrNameLst>
                                      </p:cBhvr>
                                      <p:tavLst>
                                        <p:tav tm="0">
                                          <p:val>
                                            <p:strVal val="ppt_y"/>
                                          </p:val>
                                        </p:tav>
                                        <p:tav tm="100000">
                                          <p:val>
                                            <p:strVal val="ppt_y"/>
                                          </p:val>
                                        </p:tav>
                                      </p:tavLst>
                                    </p:anim>
                                    <p:set>
                                      <p:cBhvr>
                                        <p:cTn id="326" dur="1" fill="hold">
                                          <p:stCondLst>
                                            <p:cond delay="2999"/>
                                          </p:stCondLst>
                                        </p:cTn>
                                        <p:tgtEl>
                                          <p:spTgt spid="36"/>
                                        </p:tgtEl>
                                        <p:attrNameLst>
                                          <p:attrName>style.visibility</p:attrName>
                                        </p:attrNameLst>
                                      </p:cBhvr>
                                      <p:to>
                                        <p:strVal val="hidden"/>
                                      </p:to>
                                    </p:set>
                                  </p:childTnLst>
                                </p:cTn>
                              </p:par>
                              <p:par>
                                <p:cTn id="327" presetID="2" presetClass="exit" presetSubtype="2" fill="hold" grpId="2" nodeType="withEffect">
                                  <p:stCondLst>
                                    <p:cond delay="0"/>
                                  </p:stCondLst>
                                  <p:childTnLst>
                                    <p:anim calcmode="lin" valueType="num">
                                      <p:cBhvr additive="base">
                                        <p:cTn id="328" dur="3000"/>
                                        <p:tgtEl>
                                          <p:spTgt spid="37"/>
                                        </p:tgtEl>
                                        <p:attrNameLst>
                                          <p:attrName>ppt_x</p:attrName>
                                        </p:attrNameLst>
                                      </p:cBhvr>
                                      <p:tavLst>
                                        <p:tav tm="0">
                                          <p:val>
                                            <p:strVal val="ppt_x"/>
                                          </p:val>
                                        </p:tav>
                                        <p:tav tm="100000">
                                          <p:val>
                                            <p:strVal val="1+ppt_w/2"/>
                                          </p:val>
                                        </p:tav>
                                      </p:tavLst>
                                    </p:anim>
                                    <p:anim calcmode="lin" valueType="num">
                                      <p:cBhvr additive="base">
                                        <p:cTn id="329" dur="3000"/>
                                        <p:tgtEl>
                                          <p:spTgt spid="37"/>
                                        </p:tgtEl>
                                        <p:attrNameLst>
                                          <p:attrName>ppt_y</p:attrName>
                                        </p:attrNameLst>
                                      </p:cBhvr>
                                      <p:tavLst>
                                        <p:tav tm="0">
                                          <p:val>
                                            <p:strVal val="ppt_y"/>
                                          </p:val>
                                        </p:tav>
                                        <p:tav tm="100000">
                                          <p:val>
                                            <p:strVal val="ppt_y"/>
                                          </p:val>
                                        </p:tav>
                                      </p:tavLst>
                                    </p:anim>
                                    <p:set>
                                      <p:cBhvr>
                                        <p:cTn id="330" dur="1" fill="hold">
                                          <p:stCondLst>
                                            <p:cond delay="2999"/>
                                          </p:stCondLst>
                                        </p:cTn>
                                        <p:tgtEl>
                                          <p:spTgt spid="37"/>
                                        </p:tgtEl>
                                        <p:attrNameLst>
                                          <p:attrName>style.visibility</p:attrName>
                                        </p:attrNameLst>
                                      </p:cBhvr>
                                      <p:to>
                                        <p:strVal val="hidden"/>
                                      </p:to>
                                    </p:set>
                                  </p:childTnLst>
                                </p:cTn>
                              </p:par>
                              <p:par>
                                <p:cTn id="331" presetID="2" presetClass="exit" presetSubtype="2" fill="hold" grpId="2" nodeType="withEffect">
                                  <p:stCondLst>
                                    <p:cond delay="0"/>
                                  </p:stCondLst>
                                  <p:childTnLst>
                                    <p:anim calcmode="lin" valueType="num">
                                      <p:cBhvr additive="base">
                                        <p:cTn id="332" dur="3000"/>
                                        <p:tgtEl>
                                          <p:spTgt spid="38"/>
                                        </p:tgtEl>
                                        <p:attrNameLst>
                                          <p:attrName>ppt_x</p:attrName>
                                        </p:attrNameLst>
                                      </p:cBhvr>
                                      <p:tavLst>
                                        <p:tav tm="0">
                                          <p:val>
                                            <p:strVal val="ppt_x"/>
                                          </p:val>
                                        </p:tav>
                                        <p:tav tm="100000">
                                          <p:val>
                                            <p:strVal val="1+ppt_w/2"/>
                                          </p:val>
                                        </p:tav>
                                      </p:tavLst>
                                    </p:anim>
                                    <p:anim calcmode="lin" valueType="num">
                                      <p:cBhvr additive="base">
                                        <p:cTn id="333" dur="3000"/>
                                        <p:tgtEl>
                                          <p:spTgt spid="38"/>
                                        </p:tgtEl>
                                        <p:attrNameLst>
                                          <p:attrName>ppt_y</p:attrName>
                                        </p:attrNameLst>
                                      </p:cBhvr>
                                      <p:tavLst>
                                        <p:tav tm="0">
                                          <p:val>
                                            <p:strVal val="ppt_y"/>
                                          </p:val>
                                        </p:tav>
                                        <p:tav tm="100000">
                                          <p:val>
                                            <p:strVal val="ppt_y"/>
                                          </p:val>
                                        </p:tav>
                                      </p:tavLst>
                                    </p:anim>
                                    <p:set>
                                      <p:cBhvr>
                                        <p:cTn id="334" dur="1" fill="hold">
                                          <p:stCondLst>
                                            <p:cond delay="2999"/>
                                          </p:stCondLst>
                                        </p:cTn>
                                        <p:tgtEl>
                                          <p:spTgt spid="38"/>
                                        </p:tgtEl>
                                        <p:attrNameLst>
                                          <p:attrName>style.visibility</p:attrName>
                                        </p:attrNameLst>
                                      </p:cBhvr>
                                      <p:to>
                                        <p:strVal val="hidden"/>
                                      </p:to>
                                    </p:set>
                                  </p:childTnLst>
                                </p:cTn>
                              </p:par>
                              <p:par>
                                <p:cTn id="335" presetID="2" presetClass="exit" presetSubtype="2" fill="hold" grpId="2" nodeType="withEffect">
                                  <p:stCondLst>
                                    <p:cond delay="0"/>
                                  </p:stCondLst>
                                  <p:childTnLst>
                                    <p:anim calcmode="lin" valueType="num">
                                      <p:cBhvr additive="base">
                                        <p:cTn id="336" dur="3000"/>
                                        <p:tgtEl>
                                          <p:spTgt spid="39"/>
                                        </p:tgtEl>
                                        <p:attrNameLst>
                                          <p:attrName>ppt_x</p:attrName>
                                        </p:attrNameLst>
                                      </p:cBhvr>
                                      <p:tavLst>
                                        <p:tav tm="0">
                                          <p:val>
                                            <p:strVal val="ppt_x"/>
                                          </p:val>
                                        </p:tav>
                                        <p:tav tm="100000">
                                          <p:val>
                                            <p:strVal val="1+ppt_w/2"/>
                                          </p:val>
                                        </p:tav>
                                      </p:tavLst>
                                    </p:anim>
                                    <p:anim calcmode="lin" valueType="num">
                                      <p:cBhvr additive="base">
                                        <p:cTn id="337" dur="3000"/>
                                        <p:tgtEl>
                                          <p:spTgt spid="39"/>
                                        </p:tgtEl>
                                        <p:attrNameLst>
                                          <p:attrName>ppt_y</p:attrName>
                                        </p:attrNameLst>
                                      </p:cBhvr>
                                      <p:tavLst>
                                        <p:tav tm="0">
                                          <p:val>
                                            <p:strVal val="ppt_y"/>
                                          </p:val>
                                        </p:tav>
                                        <p:tav tm="100000">
                                          <p:val>
                                            <p:strVal val="ppt_y"/>
                                          </p:val>
                                        </p:tav>
                                      </p:tavLst>
                                    </p:anim>
                                    <p:set>
                                      <p:cBhvr>
                                        <p:cTn id="338" dur="1" fill="hold">
                                          <p:stCondLst>
                                            <p:cond delay="2999"/>
                                          </p:stCondLst>
                                        </p:cTn>
                                        <p:tgtEl>
                                          <p:spTgt spid="39"/>
                                        </p:tgtEl>
                                        <p:attrNameLst>
                                          <p:attrName>style.visibility</p:attrName>
                                        </p:attrNameLst>
                                      </p:cBhvr>
                                      <p:to>
                                        <p:strVal val="hidden"/>
                                      </p:to>
                                    </p:set>
                                  </p:childTnLst>
                                </p:cTn>
                              </p:par>
                              <p:par>
                                <p:cTn id="339" presetID="2" presetClass="exit" presetSubtype="2" fill="hold" grpId="2" nodeType="withEffect">
                                  <p:stCondLst>
                                    <p:cond delay="0"/>
                                  </p:stCondLst>
                                  <p:childTnLst>
                                    <p:anim calcmode="lin" valueType="num">
                                      <p:cBhvr additive="base">
                                        <p:cTn id="340" dur="3000"/>
                                        <p:tgtEl>
                                          <p:spTgt spid="40"/>
                                        </p:tgtEl>
                                        <p:attrNameLst>
                                          <p:attrName>ppt_x</p:attrName>
                                        </p:attrNameLst>
                                      </p:cBhvr>
                                      <p:tavLst>
                                        <p:tav tm="0">
                                          <p:val>
                                            <p:strVal val="ppt_x"/>
                                          </p:val>
                                        </p:tav>
                                        <p:tav tm="100000">
                                          <p:val>
                                            <p:strVal val="1+ppt_w/2"/>
                                          </p:val>
                                        </p:tav>
                                      </p:tavLst>
                                    </p:anim>
                                    <p:anim calcmode="lin" valueType="num">
                                      <p:cBhvr additive="base">
                                        <p:cTn id="341" dur="3000"/>
                                        <p:tgtEl>
                                          <p:spTgt spid="40"/>
                                        </p:tgtEl>
                                        <p:attrNameLst>
                                          <p:attrName>ppt_y</p:attrName>
                                        </p:attrNameLst>
                                      </p:cBhvr>
                                      <p:tavLst>
                                        <p:tav tm="0">
                                          <p:val>
                                            <p:strVal val="ppt_y"/>
                                          </p:val>
                                        </p:tav>
                                        <p:tav tm="100000">
                                          <p:val>
                                            <p:strVal val="ppt_y"/>
                                          </p:val>
                                        </p:tav>
                                      </p:tavLst>
                                    </p:anim>
                                    <p:set>
                                      <p:cBhvr>
                                        <p:cTn id="342" dur="1" fill="hold">
                                          <p:stCondLst>
                                            <p:cond delay="2999"/>
                                          </p:stCondLst>
                                        </p:cTn>
                                        <p:tgtEl>
                                          <p:spTgt spid="40"/>
                                        </p:tgtEl>
                                        <p:attrNameLst>
                                          <p:attrName>style.visibility</p:attrName>
                                        </p:attrNameLst>
                                      </p:cBhvr>
                                      <p:to>
                                        <p:strVal val="hidden"/>
                                      </p:to>
                                    </p:set>
                                  </p:childTnLst>
                                </p:cTn>
                              </p:par>
                              <p:par>
                                <p:cTn id="343" presetID="2" presetClass="exit" presetSubtype="2" fill="hold" grpId="2" nodeType="withEffect">
                                  <p:stCondLst>
                                    <p:cond delay="0"/>
                                  </p:stCondLst>
                                  <p:childTnLst>
                                    <p:anim calcmode="lin" valueType="num">
                                      <p:cBhvr additive="base">
                                        <p:cTn id="344" dur="3000"/>
                                        <p:tgtEl>
                                          <p:spTgt spid="41"/>
                                        </p:tgtEl>
                                        <p:attrNameLst>
                                          <p:attrName>ppt_x</p:attrName>
                                        </p:attrNameLst>
                                      </p:cBhvr>
                                      <p:tavLst>
                                        <p:tav tm="0">
                                          <p:val>
                                            <p:strVal val="ppt_x"/>
                                          </p:val>
                                        </p:tav>
                                        <p:tav tm="100000">
                                          <p:val>
                                            <p:strVal val="1+ppt_w/2"/>
                                          </p:val>
                                        </p:tav>
                                      </p:tavLst>
                                    </p:anim>
                                    <p:anim calcmode="lin" valueType="num">
                                      <p:cBhvr additive="base">
                                        <p:cTn id="345" dur="3000"/>
                                        <p:tgtEl>
                                          <p:spTgt spid="41"/>
                                        </p:tgtEl>
                                        <p:attrNameLst>
                                          <p:attrName>ppt_y</p:attrName>
                                        </p:attrNameLst>
                                      </p:cBhvr>
                                      <p:tavLst>
                                        <p:tav tm="0">
                                          <p:val>
                                            <p:strVal val="ppt_y"/>
                                          </p:val>
                                        </p:tav>
                                        <p:tav tm="100000">
                                          <p:val>
                                            <p:strVal val="ppt_y"/>
                                          </p:val>
                                        </p:tav>
                                      </p:tavLst>
                                    </p:anim>
                                    <p:set>
                                      <p:cBhvr>
                                        <p:cTn id="346" dur="1" fill="hold">
                                          <p:stCondLst>
                                            <p:cond delay="2999"/>
                                          </p:stCondLst>
                                        </p:cTn>
                                        <p:tgtEl>
                                          <p:spTgt spid="41"/>
                                        </p:tgtEl>
                                        <p:attrNameLst>
                                          <p:attrName>style.visibility</p:attrName>
                                        </p:attrNameLst>
                                      </p:cBhvr>
                                      <p:to>
                                        <p:strVal val="hidden"/>
                                      </p:to>
                                    </p:set>
                                  </p:childTnLst>
                                </p:cTn>
                              </p:par>
                              <p:par>
                                <p:cTn id="347" presetID="2" presetClass="exit" presetSubtype="2" fill="hold" grpId="2" nodeType="withEffect">
                                  <p:stCondLst>
                                    <p:cond delay="0"/>
                                  </p:stCondLst>
                                  <p:childTnLst>
                                    <p:anim calcmode="lin" valueType="num">
                                      <p:cBhvr additive="base">
                                        <p:cTn id="348" dur="3000"/>
                                        <p:tgtEl>
                                          <p:spTgt spid="42"/>
                                        </p:tgtEl>
                                        <p:attrNameLst>
                                          <p:attrName>ppt_x</p:attrName>
                                        </p:attrNameLst>
                                      </p:cBhvr>
                                      <p:tavLst>
                                        <p:tav tm="0">
                                          <p:val>
                                            <p:strVal val="ppt_x"/>
                                          </p:val>
                                        </p:tav>
                                        <p:tav tm="100000">
                                          <p:val>
                                            <p:strVal val="1+ppt_w/2"/>
                                          </p:val>
                                        </p:tav>
                                      </p:tavLst>
                                    </p:anim>
                                    <p:anim calcmode="lin" valueType="num">
                                      <p:cBhvr additive="base">
                                        <p:cTn id="349" dur="3000"/>
                                        <p:tgtEl>
                                          <p:spTgt spid="42"/>
                                        </p:tgtEl>
                                        <p:attrNameLst>
                                          <p:attrName>ppt_y</p:attrName>
                                        </p:attrNameLst>
                                      </p:cBhvr>
                                      <p:tavLst>
                                        <p:tav tm="0">
                                          <p:val>
                                            <p:strVal val="ppt_y"/>
                                          </p:val>
                                        </p:tav>
                                        <p:tav tm="100000">
                                          <p:val>
                                            <p:strVal val="ppt_y"/>
                                          </p:val>
                                        </p:tav>
                                      </p:tavLst>
                                    </p:anim>
                                    <p:set>
                                      <p:cBhvr>
                                        <p:cTn id="350" dur="1" fill="hold">
                                          <p:stCondLst>
                                            <p:cond delay="2999"/>
                                          </p:stCondLst>
                                        </p:cTn>
                                        <p:tgtEl>
                                          <p:spTgt spid="42"/>
                                        </p:tgtEl>
                                        <p:attrNameLst>
                                          <p:attrName>style.visibility</p:attrName>
                                        </p:attrNameLst>
                                      </p:cBhvr>
                                      <p:to>
                                        <p:strVal val="hidden"/>
                                      </p:to>
                                    </p:set>
                                  </p:childTnLst>
                                </p:cTn>
                              </p:par>
                              <p:par>
                                <p:cTn id="351" presetID="23" presetClass="entr" presetSubtype="16" fill="hold" nodeType="withEffect">
                                  <p:stCondLst>
                                    <p:cond delay="0"/>
                                  </p:stCondLst>
                                  <p:childTnLst>
                                    <p:set>
                                      <p:cBhvr>
                                        <p:cTn id="352" dur="1" fill="hold">
                                          <p:stCondLst>
                                            <p:cond delay="0"/>
                                          </p:stCondLst>
                                        </p:cTn>
                                        <p:tgtEl>
                                          <p:spTgt spid="4"/>
                                        </p:tgtEl>
                                        <p:attrNameLst>
                                          <p:attrName>style.visibility</p:attrName>
                                        </p:attrNameLst>
                                      </p:cBhvr>
                                      <p:to>
                                        <p:strVal val="visible"/>
                                      </p:to>
                                    </p:set>
                                    <p:anim calcmode="lin" valueType="num">
                                      <p:cBhvr>
                                        <p:cTn id="353" dur="3000" fill="hold"/>
                                        <p:tgtEl>
                                          <p:spTgt spid="4"/>
                                        </p:tgtEl>
                                        <p:attrNameLst>
                                          <p:attrName>ppt_w</p:attrName>
                                        </p:attrNameLst>
                                      </p:cBhvr>
                                      <p:tavLst>
                                        <p:tav tm="0">
                                          <p:val>
                                            <p:fltVal val="0"/>
                                          </p:val>
                                        </p:tav>
                                        <p:tav tm="100000">
                                          <p:val>
                                            <p:strVal val="#ppt_w"/>
                                          </p:val>
                                        </p:tav>
                                      </p:tavLst>
                                    </p:anim>
                                    <p:anim calcmode="lin" valueType="num">
                                      <p:cBhvr>
                                        <p:cTn id="354" dur="3000" fill="hold"/>
                                        <p:tgtEl>
                                          <p:spTgt spid="4"/>
                                        </p:tgtEl>
                                        <p:attrNameLst>
                                          <p:attrName>ppt_h</p:attrName>
                                        </p:attrNameLst>
                                      </p:cBhvr>
                                      <p:tavLst>
                                        <p:tav tm="0">
                                          <p:val>
                                            <p:fltVal val="0"/>
                                          </p:val>
                                        </p:tav>
                                        <p:tav tm="100000">
                                          <p:val>
                                            <p:strVal val="#ppt_h"/>
                                          </p:val>
                                        </p:tav>
                                      </p:tavLst>
                                    </p:anim>
                                  </p:childTnLst>
                                </p:cTn>
                              </p:par>
                              <p:par>
                                <p:cTn id="355" presetID="16" presetClass="entr" presetSubtype="37" fill="hold" nodeType="withEffect">
                                  <p:stCondLst>
                                    <p:cond delay="0"/>
                                  </p:stCondLst>
                                  <p:childTnLst>
                                    <p:set>
                                      <p:cBhvr>
                                        <p:cTn id="356" dur="1" fill="hold">
                                          <p:stCondLst>
                                            <p:cond delay="0"/>
                                          </p:stCondLst>
                                        </p:cTn>
                                        <p:tgtEl>
                                          <p:spTgt spid="4"/>
                                        </p:tgtEl>
                                        <p:attrNameLst>
                                          <p:attrName>style.visibility</p:attrName>
                                        </p:attrNameLst>
                                      </p:cBhvr>
                                      <p:to>
                                        <p:strVal val="visible"/>
                                      </p:to>
                                    </p:set>
                                    <p:animEffect transition="in" filter="barn(outVertical)">
                                      <p:cBhvr>
                                        <p:cTn id="35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289846(www.brodyaga.com).jpg"/>
          <p:cNvPicPr>
            <a:picLocks noChangeAspect="1"/>
          </p:cNvPicPr>
          <p:nvPr/>
        </p:nvPicPr>
        <p:blipFill>
          <a:blip r:embed="rId2"/>
          <a:stretch>
            <a:fillRect/>
          </a:stretch>
        </p:blipFill>
        <p:spPr>
          <a:xfrm>
            <a:off x="0" y="6684"/>
            <a:ext cx="9144000" cy="6851316"/>
          </a:xfrm>
          <a:prstGeom prst="rect">
            <a:avLst/>
          </a:prstGeom>
        </p:spPr>
      </p:pic>
      <p:sp>
        <p:nvSpPr>
          <p:cNvPr id="5" name="4 Lágrima"/>
          <p:cNvSpPr/>
          <p:nvPr/>
        </p:nvSpPr>
        <p:spPr>
          <a:xfrm>
            <a:off x="2786084" y="0"/>
            <a:ext cx="1285884" cy="1285860"/>
          </a:xfrm>
          <a:prstGeom prst="teardrop">
            <a:avLst/>
          </a:prstGeom>
          <a:gradFill flip="none" rotWithShape="1">
            <a:gsLst>
              <a:gs pos="81000">
                <a:schemeClr val="tx2">
                  <a:lumMod val="50000"/>
                  <a:shade val="30000"/>
                  <a:satMod val="115000"/>
                  <a:alpha val="12000"/>
                </a:schemeClr>
              </a:gs>
              <a:gs pos="50000">
                <a:schemeClr val="tx2">
                  <a:lumMod val="50000"/>
                  <a:shade val="67500"/>
                  <a:satMod val="115000"/>
                </a:schemeClr>
              </a:gs>
              <a:gs pos="100000">
                <a:schemeClr val="tx2">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463699">
            <a:off x="4762245" y="47390"/>
            <a:ext cx="1285884" cy="1285860"/>
          </a:xfrm>
          <a:prstGeom prst="teardrop">
            <a:avLst/>
          </a:prstGeom>
          <a:gradFill flip="none" rotWithShape="1">
            <a:gsLst>
              <a:gs pos="81000">
                <a:schemeClr val="tx2">
                  <a:lumMod val="50000"/>
                  <a:shade val="30000"/>
                  <a:satMod val="115000"/>
                  <a:alpha val="12000"/>
                </a:schemeClr>
              </a:gs>
              <a:gs pos="50000">
                <a:schemeClr val="tx2">
                  <a:lumMod val="50000"/>
                  <a:shade val="67500"/>
                  <a:satMod val="115000"/>
                </a:schemeClr>
              </a:gs>
              <a:gs pos="100000">
                <a:schemeClr val="tx2">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2286018" y="642918"/>
            <a:ext cx="1285884" cy="1285860"/>
          </a:xfrm>
          <a:prstGeom prst="teardrop">
            <a:avLst/>
          </a:prstGeom>
          <a:gradFill flip="none" rotWithShape="1">
            <a:gsLst>
              <a:gs pos="81000">
                <a:schemeClr val="tx2">
                  <a:lumMod val="50000"/>
                  <a:shade val="30000"/>
                  <a:satMod val="115000"/>
                  <a:alpha val="12000"/>
                </a:schemeClr>
              </a:gs>
              <a:gs pos="50000">
                <a:schemeClr val="tx2">
                  <a:lumMod val="50000"/>
                  <a:shade val="67500"/>
                  <a:satMod val="115000"/>
                </a:schemeClr>
              </a:gs>
              <a:gs pos="100000">
                <a:schemeClr val="tx2">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463699">
            <a:off x="5262311" y="690307"/>
            <a:ext cx="1285884" cy="1285860"/>
          </a:xfrm>
          <a:prstGeom prst="teardrop">
            <a:avLst/>
          </a:prstGeom>
          <a:gradFill flip="none" rotWithShape="1">
            <a:gsLst>
              <a:gs pos="81000">
                <a:schemeClr val="tx2">
                  <a:lumMod val="50000"/>
                  <a:shade val="30000"/>
                  <a:satMod val="115000"/>
                  <a:alpha val="12000"/>
                </a:schemeClr>
              </a:gs>
              <a:gs pos="50000">
                <a:schemeClr val="tx2">
                  <a:lumMod val="50000"/>
                  <a:shade val="67500"/>
                  <a:satMod val="115000"/>
                </a:schemeClr>
              </a:gs>
              <a:gs pos="100000">
                <a:schemeClr val="tx2">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a:off x="1857390" y="1214422"/>
            <a:ext cx="1285884" cy="1285860"/>
          </a:xfrm>
          <a:prstGeom prst="teardrop">
            <a:avLst/>
          </a:prstGeom>
          <a:gradFill flip="none" rotWithShape="1">
            <a:gsLst>
              <a:gs pos="81000">
                <a:schemeClr val="tx2">
                  <a:lumMod val="50000"/>
                  <a:shade val="30000"/>
                  <a:satMod val="115000"/>
                  <a:alpha val="12000"/>
                </a:schemeClr>
              </a:gs>
              <a:gs pos="50000">
                <a:schemeClr val="tx2">
                  <a:lumMod val="50000"/>
                  <a:shade val="67500"/>
                  <a:satMod val="115000"/>
                </a:schemeClr>
              </a:gs>
              <a:gs pos="100000">
                <a:schemeClr val="tx2">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463699">
            <a:off x="5690940" y="1190373"/>
            <a:ext cx="1285884" cy="1285860"/>
          </a:xfrm>
          <a:prstGeom prst="teardrop">
            <a:avLst/>
          </a:prstGeom>
          <a:gradFill flip="none" rotWithShape="1">
            <a:gsLst>
              <a:gs pos="81000">
                <a:schemeClr val="tx2">
                  <a:lumMod val="50000"/>
                  <a:shade val="30000"/>
                  <a:satMod val="115000"/>
                  <a:alpha val="12000"/>
                </a:schemeClr>
              </a:gs>
              <a:gs pos="50000">
                <a:schemeClr val="tx2">
                  <a:lumMod val="50000"/>
                  <a:shade val="67500"/>
                  <a:satMod val="115000"/>
                </a:schemeClr>
              </a:gs>
              <a:gs pos="100000">
                <a:schemeClr val="tx2">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a:off x="1500200" y="1785926"/>
            <a:ext cx="1285884" cy="1285860"/>
          </a:xfrm>
          <a:prstGeom prst="teardrop">
            <a:avLst/>
          </a:prstGeom>
          <a:gradFill flip="none" rotWithShape="1">
            <a:gsLst>
              <a:gs pos="81000">
                <a:schemeClr val="tx2">
                  <a:lumMod val="50000"/>
                  <a:shade val="30000"/>
                  <a:satMod val="115000"/>
                  <a:alpha val="12000"/>
                </a:schemeClr>
              </a:gs>
              <a:gs pos="50000">
                <a:schemeClr val="tx2">
                  <a:lumMod val="50000"/>
                  <a:shade val="67500"/>
                  <a:satMod val="115000"/>
                </a:schemeClr>
              </a:gs>
              <a:gs pos="100000">
                <a:schemeClr val="tx2">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463699">
            <a:off x="6191005" y="1833317"/>
            <a:ext cx="1285884" cy="1285860"/>
          </a:xfrm>
          <a:prstGeom prst="teardrop">
            <a:avLst/>
          </a:prstGeom>
          <a:gradFill flip="none" rotWithShape="1">
            <a:gsLst>
              <a:gs pos="81000">
                <a:schemeClr val="tx2">
                  <a:lumMod val="50000"/>
                  <a:shade val="30000"/>
                  <a:satMod val="115000"/>
                  <a:alpha val="12000"/>
                </a:schemeClr>
              </a:gs>
              <a:gs pos="50000">
                <a:schemeClr val="tx2">
                  <a:lumMod val="50000"/>
                  <a:shade val="67500"/>
                  <a:satMod val="115000"/>
                </a:schemeClr>
              </a:gs>
              <a:gs pos="100000">
                <a:schemeClr val="tx2">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a:off x="1000134" y="2428868"/>
            <a:ext cx="1285884" cy="1285860"/>
          </a:xfrm>
          <a:prstGeom prst="teardrop">
            <a:avLst/>
          </a:prstGeom>
          <a:gradFill flip="none" rotWithShape="1">
            <a:gsLst>
              <a:gs pos="81000">
                <a:schemeClr val="tx2">
                  <a:lumMod val="50000"/>
                  <a:shade val="30000"/>
                  <a:satMod val="115000"/>
                  <a:alpha val="12000"/>
                </a:schemeClr>
              </a:gs>
              <a:gs pos="50000">
                <a:schemeClr val="tx2">
                  <a:lumMod val="50000"/>
                  <a:shade val="67500"/>
                  <a:satMod val="115000"/>
                </a:schemeClr>
              </a:gs>
              <a:gs pos="100000">
                <a:schemeClr val="tx2">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6463699">
            <a:off x="6833946" y="2476257"/>
            <a:ext cx="1285884" cy="1285860"/>
          </a:xfrm>
          <a:prstGeom prst="teardrop">
            <a:avLst/>
          </a:prstGeom>
          <a:gradFill flip="none" rotWithShape="1">
            <a:gsLst>
              <a:gs pos="81000">
                <a:schemeClr val="tx2">
                  <a:lumMod val="50000"/>
                  <a:shade val="30000"/>
                  <a:satMod val="115000"/>
                  <a:alpha val="12000"/>
                </a:schemeClr>
              </a:gs>
              <a:gs pos="50000">
                <a:schemeClr val="tx2">
                  <a:lumMod val="50000"/>
                  <a:shade val="67500"/>
                  <a:satMod val="115000"/>
                </a:schemeClr>
              </a:gs>
              <a:gs pos="100000">
                <a:schemeClr val="tx2">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a:off x="428628" y="3071811"/>
            <a:ext cx="1285884" cy="1285860"/>
          </a:xfrm>
          <a:prstGeom prst="teardrop">
            <a:avLst/>
          </a:prstGeom>
          <a:gradFill flip="none" rotWithShape="1">
            <a:gsLst>
              <a:gs pos="81000">
                <a:schemeClr val="tx2">
                  <a:lumMod val="50000"/>
                  <a:shade val="30000"/>
                  <a:satMod val="115000"/>
                  <a:alpha val="12000"/>
                </a:schemeClr>
              </a:gs>
              <a:gs pos="50000">
                <a:schemeClr val="tx2">
                  <a:lumMod val="50000"/>
                  <a:shade val="67500"/>
                  <a:satMod val="115000"/>
                </a:schemeClr>
              </a:gs>
              <a:gs pos="100000">
                <a:schemeClr val="tx2">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6463699">
            <a:off x="7262574" y="2976325"/>
            <a:ext cx="1285884" cy="1285860"/>
          </a:xfrm>
          <a:prstGeom prst="teardrop">
            <a:avLst/>
          </a:prstGeom>
          <a:gradFill flip="none" rotWithShape="1">
            <a:gsLst>
              <a:gs pos="81000">
                <a:schemeClr val="tx2">
                  <a:lumMod val="50000"/>
                  <a:shade val="30000"/>
                  <a:satMod val="115000"/>
                  <a:alpha val="12000"/>
                </a:schemeClr>
              </a:gs>
              <a:gs pos="50000">
                <a:schemeClr val="tx2">
                  <a:lumMod val="50000"/>
                  <a:shade val="67500"/>
                  <a:satMod val="115000"/>
                </a:schemeClr>
              </a:gs>
              <a:gs pos="100000">
                <a:schemeClr val="tx2">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a:off x="0" y="3714753"/>
            <a:ext cx="1285884" cy="1285860"/>
          </a:xfrm>
          <a:prstGeom prst="teardrop">
            <a:avLst/>
          </a:prstGeom>
          <a:gradFill flip="none" rotWithShape="1">
            <a:gsLst>
              <a:gs pos="81000">
                <a:schemeClr val="tx2">
                  <a:lumMod val="50000"/>
                  <a:shade val="30000"/>
                  <a:satMod val="115000"/>
                  <a:alpha val="12000"/>
                </a:schemeClr>
              </a:gs>
              <a:gs pos="50000">
                <a:schemeClr val="tx2">
                  <a:lumMod val="50000"/>
                  <a:shade val="67500"/>
                  <a:satMod val="115000"/>
                </a:schemeClr>
              </a:gs>
              <a:gs pos="100000">
                <a:schemeClr val="tx2">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6463699">
            <a:off x="7810749" y="3619267"/>
            <a:ext cx="1285884" cy="1285860"/>
          </a:xfrm>
          <a:prstGeom prst="teardrop">
            <a:avLst/>
          </a:prstGeom>
          <a:gradFill flip="none" rotWithShape="1">
            <a:gsLst>
              <a:gs pos="81000">
                <a:schemeClr val="tx2">
                  <a:lumMod val="50000"/>
                  <a:shade val="30000"/>
                  <a:satMod val="115000"/>
                  <a:alpha val="12000"/>
                </a:schemeClr>
              </a:gs>
              <a:gs pos="50000">
                <a:schemeClr val="tx2">
                  <a:lumMod val="50000"/>
                  <a:shade val="67500"/>
                  <a:satMod val="115000"/>
                </a:schemeClr>
              </a:gs>
              <a:gs pos="100000">
                <a:schemeClr val="tx2">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0-#ppt_w/2"/>
                                          </p:val>
                                        </p:tav>
                                        <p:tav tm="100000">
                                          <p:val>
                                            <p:strVal val="#ppt_x"/>
                                          </p:val>
                                        </p:tav>
                                      </p:tavLst>
                                    </p:anim>
                                    <p:anim calcmode="lin" valueType="num">
                                      <p:cBhvr additive="base">
                                        <p:cTn id="35" dur="30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1+#ppt_w/2"/>
                                          </p:val>
                                        </p:tav>
                                        <p:tav tm="100000">
                                          <p:val>
                                            <p:strVal val="#ppt_x"/>
                                          </p:val>
                                        </p:tav>
                                      </p:tavLst>
                                    </p:anim>
                                    <p:anim calcmode="lin" valueType="num">
                                      <p:cBhvr additive="base">
                                        <p:cTn id="39" dur="3000" fill="hold"/>
                                        <p:tgtEl>
                                          <p:spTgt spid="6"/>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1+#ppt_w/2"/>
                                          </p:val>
                                        </p:tav>
                                        <p:tav tm="100000">
                                          <p:val>
                                            <p:strVal val="#ppt_x"/>
                                          </p:val>
                                        </p:tav>
                                      </p:tavLst>
                                    </p:anim>
                                    <p:anim calcmode="lin" valueType="num">
                                      <p:cBhvr additive="base">
                                        <p:cTn id="43" dur="3000" fill="hold"/>
                                        <p:tgtEl>
                                          <p:spTgt spid="8"/>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1+#ppt_w/2"/>
                                          </p:val>
                                        </p:tav>
                                        <p:tav tm="100000">
                                          <p:val>
                                            <p:strVal val="#ppt_x"/>
                                          </p:val>
                                        </p:tav>
                                      </p:tavLst>
                                    </p:anim>
                                    <p:anim calcmode="lin" valueType="num">
                                      <p:cBhvr additive="base">
                                        <p:cTn id="47" dur="3000" fill="hold"/>
                                        <p:tgtEl>
                                          <p:spTgt spid="10"/>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1+#ppt_w/2"/>
                                          </p:val>
                                        </p:tav>
                                        <p:tav tm="100000">
                                          <p:val>
                                            <p:strVal val="#ppt_x"/>
                                          </p:val>
                                        </p:tav>
                                      </p:tavLst>
                                    </p:anim>
                                    <p:anim calcmode="lin" valueType="num">
                                      <p:cBhvr additive="base">
                                        <p:cTn id="51" dur="3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1+#ppt_w/2"/>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1+#ppt_w/2"/>
                                          </p:val>
                                        </p:tav>
                                        <p:tav tm="100000">
                                          <p:val>
                                            <p:strVal val="#ppt_x"/>
                                          </p:val>
                                        </p:tav>
                                      </p:tavLst>
                                    </p:anim>
                                    <p:anim calcmode="lin" valueType="num">
                                      <p:cBhvr additive="base">
                                        <p:cTn id="59" dur="3000" fill="hold"/>
                                        <p:tgtEl>
                                          <p:spTgt spid="16"/>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8" presetClass="emph" presetSubtype="0" fill="hold" grpId="1" nodeType="withEffect">
                                  <p:stCondLst>
                                    <p:cond delay="0"/>
                                  </p:stCondLst>
                                  <p:childTnLst>
                                    <p:animRot by="21600000">
                                      <p:cBhvr>
                                        <p:cTn id="65" dur="3000" fill="hold"/>
                                        <p:tgtEl>
                                          <p:spTgt spid="5"/>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7"/>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1"/>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3"/>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5"/>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7"/>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6"/>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8"/>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0"/>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2"/>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4"/>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6"/>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8"/>
                                        </p:tgtEl>
                                        <p:attrNameLst>
                                          <p:attrName>r</p:attrName>
                                        </p:attrNameLst>
                                      </p:cBhvr>
                                    </p:animRot>
                                  </p:childTnLst>
                                </p:cTn>
                              </p:par>
                            </p:childTnLst>
                          </p:cTn>
                        </p:par>
                        <p:par>
                          <p:cTn id="92" fill="hold">
                            <p:stCondLst>
                              <p:cond delay="3000"/>
                            </p:stCondLst>
                            <p:childTnLst>
                              <p:par>
                                <p:cTn id="93" presetID="2" presetClass="exit" presetSubtype="12" fill="hold" grpId="2" nodeType="after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0-ppt_w/2"/>
                                          </p:val>
                                        </p:tav>
                                      </p:tavLst>
                                    </p:anim>
                                    <p:anim calcmode="lin" valueType="num">
                                      <p:cBhvr additive="base">
                                        <p:cTn id="95" dur="3000"/>
                                        <p:tgtEl>
                                          <p:spTgt spid="5"/>
                                        </p:tgtEl>
                                        <p:attrNameLst>
                                          <p:attrName>ppt_y</p:attrName>
                                        </p:attrNameLst>
                                      </p:cBhvr>
                                      <p:tavLst>
                                        <p:tav tm="0">
                                          <p:val>
                                            <p:strVal val="ppt_y"/>
                                          </p:val>
                                        </p:tav>
                                        <p:tav tm="100000">
                                          <p:val>
                                            <p:strVal val="1+ppt_h/2"/>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12" fill="hold" grpId="2" nodeType="withEffect">
                                  <p:stCondLst>
                                    <p:cond delay="0"/>
                                  </p:stCondLst>
                                  <p:childTnLst>
                                    <p:anim calcmode="lin" valueType="num">
                                      <p:cBhvr additive="base">
                                        <p:cTn id="98" dur="3000"/>
                                        <p:tgtEl>
                                          <p:spTgt spid="7"/>
                                        </p:tgtEl>
                                        <p:attrNameLst>
                                          <p:attrName>ppt_x</p:attrName>
                                        </p:attrNameLst>
                                      </p:cBhvr>
                                      <p:tavLst>
                                        <p:tav tm="0">
                                          <p:val>
                                            <p:strVal val="ppt_x"/>
                                          </p:val>
                                        </p:tav>
                                        <p:tav tm="100000">
                                          <p:val>
                                            <p:strVal val="0-ppt_w/2"/>
                                          </p:val>
                                        </p:tav>
                                      </p:tavLst>
                                    </p:anim>
                                    <p:anim calcmode="lin" valueType="num">
                                      <p:cBhvr additive="base">
                                        <p:cTn id="99" dur="3000"/>
                                        <p:tgtEl>
                                          <p:spTgt spid="7"/>
                                        </p:tgtEl>
                                        <p:attrNameLst>
                                          <p:attrName>ppt_y</p:attrName>
                                        </p:attrNameLst>
                                      </p:cBhvr>
                                      <p:tavLst>
                                        <p:tav tm="0">
                                          <p:val>
                                            <p:strVal val="ppt_y"/>
                                          </p:val>
                                        </p:tav>
                                        <p:tav tm="100000">
                                          <p:val>
                                            <p:strVal val="1+ppt_h/2"/>
                                          </p:val>
                                        </p:tav>
                                      </p:tavLst>
                                    </p:anim>
                                    <p:set>
                                      <p:cBhvr>
                                        <p:cTn id="100" dur="1" fill="hold">
                                          <p:stCondLst>
                                            <p:cond delay="2999"/>
                                          </p:stCondLst>
                                        </p:cTn>
                                        <p:tgtEl>
                                          <p:spTgt spid="7"/>
                                        </p:tgtEl>
                                        <p:attrNameLst>
                                          <p:attrName>style.visibility</p:attrName>
                                        </p:attrNameLst>
                                      </p:cBhvr>
                                      <p:to>
                                        <p:strVal val="hidden"/>
                                      </p:to>
                                    </p:set>
                                  </p:childTnLst>
                                </p:cTn>
                              </p:par>
                              <p:par>
                                <p:cTn id="101" presetID="2" presetClass="exit" presetSubtype="12" fill="hold" grpId="2" nodeType="withEffect">
                                  <p:stCondLst>
                                    <p:cond delay="0"/>
                                  </p:stCondLst>
                                  <p:childTnLst>
                                    <p:anim calcmode="lin" valueType="num">
                                      <p:cBhvr additive="base">
                                        <p:cTn id="102" dur="3000"/>
                                        <p:tgtEl>
                                          <p:spTgt spid="9"/>
                                        </p:tgtEl>
                                        <p:attrNameLst>
                                          <p:attrName>ppt_x</p:attrName>
                                        </p:attrNameLst>
                                      </p:cBhvr>
                                      <p:tavLst>
                                        <p:tav tm="0">
                                          <p:val>
                                            <p:strVal val="ppt_x"/>
                                          </p:val>
                                        </p:tav>
                                        <p:tav tm="100000">
                                          <p:val>
                                            <p:strVal val="0-ppt_w/2"/>
                                          </p:val>
                                        </p:tav>
                                      </p:tavLst>
                                    </p:anim>
                                    <p:anim calcmode="lin" valueType="num">
                                      <p:cBhvr additive="base">
                                        <p:cTn id="103" dur="3000"/>
                                        <p:tgtEl>
                                          <p:spTgt spid="9"/>
                                        </p:tgtEl>
                                        <p:attrNameLst>
                                          <p:attrName>ppt_y</p:attrName>
                                        </p:attrNameLst>
                                      </p:cBhvr>
                                      <p:tavLst>
                                        <p:tav tm="0">
                                          <p:val>
                                            <p:strVal val="ppt_y"/>
                                          </p:val>
                                        </p:tav>
                                        <p:tav tm="100000">
                                          <p:val>
                                            <p:strVal val="1+ppt_h/2"/>
                                          </p:val>
                                        </p:tav>
                                      </p:tavLst>
                                    </p:anim>
                                    <p:set>
                                      <p:cBhvr>
                                        <p:cTn id="104" dur="1" fill="hold">
                                          <p:stCondLst>
                                            <p:cond delay="2999"/>
                                          </p:stCondLst>
                                        </p:cTn>
                                        <p:tgtEl>
                                          <p:spTgt spid="9"/>
                                        </p:tgtEl>
                                        <p:attrNameLst>
                                          <p:attrName>style.visibility</p:attrName>
                                        </p:attrNameLst>
                                      </p:cBhvr>
                                      <p:to>
                                        <p:strVal val="hidden"/>
                                      </p:to>
                                    </p:set>
                                  </p:childTnLst>
                                </p:cTn>
                              </p:par>
                              <p:par>
                                <p:cTn id="105" presetID="2" presetClass="exit" presetSubtype="12" fill="hold" grpId="2" nodeType="withEffect">
                                  <p:stCondLst>
                                    <p:cond delay="0"/>
                                  </p:stCondLst>
                                  <p:childTnLst>
                                    <p:anim calcmode="lin" valueType="num">
                                      <p:cBhvr additive="base">
                                        <p:cTn id="106" dur="3000"/>
                                        <p:tgtEl>
                                          <p:spTgt spid="11"/>
                                        </p:tgtEl>
                                        <p:attrNameLst>
                                          <p:attrName>ppt_x</p:attrName>
                                        </p:attrNameLst>
                                      </p:cBhvr>
                                      <p:tavLst>
                                        <p:tav tm="0">
                                          <p:val>
                                            <p:strVal val="ppt_x"/>
                                          </p:val>
                                        </p:tav>
                                        <p:tav tm="100000">
                                          <p:val>
                                            <p:strVal val="0-ppt_w/2"/>
                                          </p:val>
                                        </p:tav>
                                      </p:tavLst>
                                    </p:anim>
                                    <p:anim calcmode="lin" valueType="num">
                                      <p:cBhvr additive="base">
                                        <p:cTn id="107" dur="3000"/>
                                        <p:tgtEl>
                                          <p:spTgt spid="11"/>
                                        </p:tgtEl>
                                        <p:attrNameLst>
                                          <p:attrName>ppt_y</p:attrName>
                                        </p:attrNameLst>
                                      </p:cBhvr>
                                      <p:tavLst>
                                        <p:tav tm="0">
                                          <p:val>
                                            <p:strVal val="ppt_y"/>
                                          </p:val>
                                        </p:tav>
                                        <p:tav tm="100000">
                                          <p:val>
                                            <p:strVal val="1+ppt_h/2"/>
                                          </p:val>
                                        </p:tav>
                                      </p:tavLst>
                                    </p:anim>
                                    <p:set>
                                      <p:cBhvr>
                                        <p:cTn id="108" dur="1" fill="hold">
                                          <p:stCondLst>
                                            <p:cond delay="2999"/>
                                          </p:stCondLst>
                                        </p:cTn>
                                        <p:tgtEl>
                                          <p:spTgt spid="11"/>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13"/>
                                        </p:tgtEl>
                                        <p:attrNameLst>
                                          <p:attrName>ppt_x</p:attrName>
                                        </p:attrNameLst>
                                      </p:cBhvr>
                                      <p:tavLst>
                                        <p:tav tm="0">
                                          <p:val>
                                            <p:strVal val="ppt_x"/>
                                          </p:val>
                                        </p:tav>
                                        <p:tav tm="100000">
                                          <p:val>
                                            <p:strVal val="0-ppt_w/2"/>
                                          </p:val>
                                        </p:tav>
                                      </p:tavLst>
                                    </p:anim>
                                    <p:anim calcmode="lin" valueType="num">
                                      <p:cBhvr additive="base">
                                        <p:cTn id="111" dur="3000"/>
                                        <p:tgtEl>
                                          <p:spTgt spid="13"/>
                                        </p:tgtEl>
                                        <p:attrNameLst>
                                          <p:attrName>ppt_y</p:attrName>
                                        </p:attrNameLst>
                                      </p:cBhvr>
                                      <p:tavLst>
                                        <p:tav tm="0">
                                          <p:val>
                                            <p:strVal val="ppt_y"/>
                                          </p:val>
                                        </p:tav>
                                        <p:tav tm="100000">
                                          <p:val>
                                            <p:strVal val="1+ppt_h/2"/>
                                          </p:val>
                                        </p:tav>
                                      </p:tavLst>
                                    </p:anim>
                                    <p:set>
                                      <p:cBhvr>
                                        <p:cTn id="112" dur="1" fill="hold">
                                          <p:stCondLst>
                                            <p:cond delay="2999"/>
                                          </p:stCondLst>
                                        </p:cTn>
                                        <p:tgtEl>
                                          <p:spTgt spid="13"/>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3000"/>
                                        <p:tgtEl>
                                          <p:spTgt spid="15"/>
                                        </p:tgtEl>
                                        <p:attrNameLst>
                                          <p:attrName>ppt_x</p:attrName>
                                        </p:attrNameLst>
                                      </p:cBhvr>
                                      <p:tavLst>
                                        <p:tav tm="0">
                                          <p:val>
                                            <p:strVal val="ppt_x"/>
                                          </p:val>
                                        </p:tav>
                                        <p:tav tm="100000">
                                          <p:val>
                                            <p:strVal val="0-ppt_w/2"/>
                                          </p:val>
                                        </p:tav>
                                      </p:tavLst>
                                    </p:anim>
                                    <p:anim calcmode="lin" valueType="num">
                                      <p:cBhvr additive="base">
                                        <p:cTn id="115" dur="3000"/>
                                        <p:tgtEl>
                                          <p:spTgt spid="15"/>
                                        </p:tgtEl>
                                        <p:attrNameLst>
                                          <p:attrName>ppt_y</p:attrName>
                                        </p:attrNameLst>
                                      </p:cBhvr>
                                      <p:tavLst>
                                        <p:tav tm="0">
                                          <p:val>
                                            <p:strVal val="ppt_y"/>
                                          </p:val>
                                        </p:tav>
                                        <p:tav tm="100000">
                                          <p:val>
                                            <p:strVal val="1+ppt_h/2"/>
                                          </p:val>
                                        </p:tav>
                                      </p:tavLst>
                                    </p:anim>
                                    <p:set>
                                      <p:cBhvr>
                                        <p:cTn id="116" dur="1" fill="hold">
                                          <p:stCondLst>
                                            <p:cond delay="2999"/>
                                          </p:stCondLst>
                                        </p:cTn>
                                        <p:tgtEl>
                                          <p:spTgt spid="15"/>
                                        </p:tgtEl>
                                        <p:attrNameLst>
                                          <p:attrName>style.visibility</p:attrName>
                                        </p:attrNameLst>
                                      </p:cBhvr>
                                      <p:to>
                                        <p:strVal val="hidden"/>
                                      </p:to>
                                    </p:set>
                                  </p:childTnLst>
                                </p:cTn>
                              </p:par>
                              <p:par>
                                <p:cTn id="117" presetID="2" presetClass="exit" presetSubtype="12" fill="hold" grpId="2" nodeType="withEffect">
                                  <p:stCondLst>
                                    <p:cond delay="0"/>
                                  </p:stCondLst>
                                  <p:childTnLst>
                                    <p:anim calcmode="lin" valueType="num">
                                      <p:cBhvr additive="base">
                                        <p:cTn id="118" dur="3000"/>
                                        <p:tgtEl>
                                          <p:spTgt spid="17"/>
                                        </p:tgtEl>
                                        <p:attrNameLst>
                                          <p:attrName>ppt_x</p:attrName>
                                        </p:attrNameLst>
                                      </p:cBhvr>
                                      <p:tavLst>
                                        <p:tav tm="0">
                                          <p:val>
                                            <p:strVal val="ppt_x"/>
                                          </p:val>
                                        </p:tav>
                                        <p:tav tm="100000">
                                          <p:val>
                                            <p:strVal val="0-ppt_w/2"/>
                                          </p:val>
                                        </p:tav>
                                      </p:tavLst>
                                    </p:anim>
                                    <p:anim calcmode="lin" valueType="num">
                                      <p:cBhvr additive="base">
                                        <p:cTn id="119" dur="3000"/>
                                        <p:tgtEl>
                                          <p:spTgt spid="17"/>
                                        </p:tgtEl>
                                        <p:attrNameLst>
                                          <p:attrName>ppt_y</p:attrName>
                                        </p:attrNameLst>
                                      </p:cBhvr>
                                      <p:tavLst>
                                        <p:tav tm="0">
                                          <p:val>
                                            <p:strVal val="ppt_y"/>
                                          </p:val>
                                        </p:tav>
                                        <p:tav tm="100000">
                                          <p:val>
                                            <p:strVal val="1+ppt_h/2"/>
                                          </p:val>
                                        </p:tav>
                                      </p:tavLst>
                                    </p:anim>
                                    <p:set>
                                      <p:cBhvr>
                                        <p:cTn id="120" dur="1" fill="hold">
                                          <p:stCondLst>
                                            <p:cond delay="2999"/>
                                          </p:stCondLst>
                                        </p:cTn>
                                        <p:tgtEl>
                                          <p:spTgt spid="17"/>
                                        </p:tgtEl>
                                        <p:attrNameLst>
                                          <p:attrName>style.visibility</p:attrName>
                                        </p:attrNameLst>
                                      </p:cBhvr>
                                      <p:to>
                                        <p:strVal val="hidden"/>
                                      </p:to>
                                    </p:set>
                                  </p:childTnLst>
                                </p:cTn>
                              </p:par>
                              <p:par>
                                <p:cTn id="121" presetID="2" presetClass="exit" presetSubtype="6" fill="hold" grpId="2" nodeType="with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1+ppt_w/2"/>
                                          </p:val>
                                        </p:tav>
                                      </p:tavLst>
                                    </p:anim>
                                    <p:anim calcmode="lin" valueType="num">
                                      <p:cBhvr additive="base">
                                        <p:cTn id="123" dur="3000"/>
                                        <p:tgtEl>
                                          <p:spTgt spid="6"/>
                                        </p:tgtEl>
                                        <p:attrNameLst>
                                          <p:attrName>ppt_y</p:attrName>
                                        </p:attrNameLst>
                                      </p:cBhvr>
                                      <p:tavLst>
                                        <p:tav tm="0">
                                          <p:val>
                                            <p:strVal val="ppt_y"/>
                                          </p:val>
                                        </p:tav>
                                        <p:tav tm="100000">
                                          <p:val>
                                            <p:strVal val="1+ppt_h/2"/>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6" fill="hold" grpId="2"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1+ppt_w/2"/>
                                          </p:val>
                                        </p:tav>
                                      </p:tavLst>
                                    </p:anim>
                                    <p:anim calcmode="lin" valueType="num">
                                      <p:cBhvr additive="base">
                                        <p:cTn id="127" dur="3000"/>
                                        <p:tgtEl>
                                          <p:spTgt spid="8"/>
                                        </p:tgtEl>
                                        <p:attrNameLst>
                                          <p:attrName>ppt_y</p:attrName>
                                        </p:attrNameLst>
                                      </p:cBhvr>
                                      <p:tavLst>
                                        <p:tav tm="0">
                                          <p:val>
                                            <p:strVal val="ppt_y"/>
                                          </p:val>
                                        </p:tav>
                                        <p:tav tm="100000">
                                          <p:val>
                                            <p:strVal val="1+ppt_h/2"/>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6" fill="hold" grpId="2"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1+ppt_w/2"/>
                                          </p:val>
                                        </p:tav>
                                      </p:tavLst>
                                    </p:anim>
                                    <p:anim calcmode="lin" valueType="num">
                                      <p:cBhvr additive="base">
                                        <p:cTn id="131" dur="3000"/>
                                        <p:tgtEl>
                                          <p:spTgt spid="10"/>
                                        </p:tgtEl>
                                        <p:attrNameLst>
                                          <p:attrName>ppt_y</p:attrName>
                                        </p:attrNameLst>
                                      </p:cBhvr>
                                      <p:tavLst>
                                        <p:tav tm="0">
                                          <p:val>
                                            <p:strVal val="ppt_y"/>
                                          </p:val>
                                        </p:tav>
                                        <p:tav tm="100000">
                                          <p:val>
                                            <p:strVal val="1+ppt_h/2"/>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1+ppt_w/2"/>
                                          </p:val>
                                        </p:tav>
                                      </p:tavLst>
                                    </p:anim>
                                    <p:anim calcmode="lin" valueType="num">
                                      <p:cBhvr additive="base">
                                        <p:cTn id="135" dur="3000"/>
                                        <p:tgtEl>
                                          <p:spTgt spid="12"/>
                                        </p:tgtEl>
                                        <p:attrNameLst>
                                          <p:attrName>ppt_y</p:attrName>
                                        </p:attrNameLst>
                                      </p:cBhvr>
                                      <p:tavLst>
                                        <p:tav tm="0">
                                          <p:val>
                                            <p:strVal val="ppt_y"/>
                                          </p:val>
                                        </p:tav>
                                        <p:tav tm="100000">
                                          <p:val>
                                            <p:strVal val="1+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6" fill="hold" grpId="2" nodeType="withEffect">
                                  <p:stCondLst>
                                    <p:cond delay="0"/>
                                  </p:stCondLst>
                                  <p:childTnLst>
                                    <p:anim calcmode="lin" valueType="num">
                                      <p:cBhvr additive="base">
                                        <p:cTn id="138" dur="3000"/>
                                        <p:tgtEl>
                                          <p:spTgt spid="14"/>
                                        </p:tgtEl>
                                        <p:attrNameLst>
                                          <p:attrName>ppt_x</p:attrName>
                                        </p:attrNameLst>
                                      </p:cBhvr>
                                      <p:tavLst>
                                        <p:tav tm="0">
                                          <p:val>
                                            <p:strVal val="ppt_x"/>
                                          </p:val>
                                        </p:tav>
                                        <p:tav tm="100000">
                                          <p:val>
                                            <p:strVal val="1+ppt_w/2"/>
                                          </p:val>
                                        </p:tav>
                                      </p:tavLst>
                                    </p:anim>
                                    <p:anim calcmode="lin" valueType="num">
                                      <p:cBhvr additive="base">
                                        <p:cTn id="139" dur="3000"/>
                                        <p:tgtEl>
                                          <p:spTgt spid="14"/>
                                        </p:tgtEl>
                                        <p:attrNameLst>
                                          <p:attrName>ppt_y</p:attrName>
                                        </p:attrNameLst>
                                      </p:cBhvr>
                                      <p:tavLst>
                                        <p:tav tm="0">
                                          <p:val>
                                            <p:strVal val="ppt_y"/>
                                          </p:val>
                                        </p:tav>
                                        <p:tav tm="100000">
                                          <p:val>
                                            <p:strVal val="1+ppt_h/2"/>
                                          </p:val>
                                        </p:tav>
                                      </p:tavLst>
                                    </p:anim>
                                    <p:set>
                                      <p:cBhvr>
                                        <p:cTn id="140" dur="1" fill="hold">
                                          <p:stCondLst>
                                            <p:cond delay="2999"/>
                                          </p:stCondLst>
                                        </p:cTn>
                                        <p:tgtEl>
                                          <p:spTgt spid="14"/>
                                        </p:tgtEl>
                                        <p:attrNameLst>
                                          <p:attrName>style.visibility</p:attrName>
                                        </p:attrNameLst>
                                      </p:cBhvr>
                                      <p:to>
                                        <p:strVal val="hidden"/>
                                      </p:to>
                                    </p:set>
                                  </p:childTnLst>
                                </p:cTn>
                              </p:par>
                              <p:par>
                                <p:cTn id="141" presetID="2" presetClass="exit" presetSubtype="6" fill="hold" grpId="2" nodeType="withEffect">
                                  <p:stCondLst>
                                    <p:cond delay="0"/>
                                  </p:stCondLst>
                                  <p:childTnLst>
                                    <p:anim calcmode="lin" valueType="num">
                                      <p:cBhvr additive="base">
                                        <p:cTn id="142" dur="3000"/>
                                        <p:tgtEl>
                                          <p:spTgt spid="16"/>
                                        </p:tgtEl>
                                        <p:attrNameLst>
                                          <p:attrName>ppt_x</p:attrName>
                                        </p:attrNameLst>
                                      </p:cBhvr>
                                      <p:tavLst>
                                        <p:tav tm="0">
                                          <p:val>
                                            <p:strVal val="ppt_x"/>
                                          </p:val>
                                        </p:tav>
                                        <p:tav tm="100000">
                                          <p:val>
                                            <p:strVal val="1+ppt_w/2"/>
                                          </p:val>
                                        </p:tav>
                                      </p:tavLst>
                                    </p:anim>
                                    <p:anim calcmode="lin" valueType="num">
                                      <p:cBhvr additive="base">
                                        <p:cTn id="143" dur="3000"/>
                                        <p:tgtEl>
                                          <p:spTgt spid="16"/>
                                        </p:tgtEl>
                                        <p:attrNameLst>
                                          <p:attrName>ppt_y</p:attrName>
                                        </p:attrNameLst>
                                      </p:cBhvr>
                                      <p:tavLst>
                                        <p:tav tm="0">
                                          <p:val>
                                            <p:strVal val="ppt_y"/>
                                          </p:val>
                                        </p:tav>
                                        <p:tav tm="100000">
                                          <p:val>
                                            <p:strVal val="1+ppt_h/2"/>
                                          </p:val>
                                        </p:tav>
                                      </p:tavLst>
                                    </p:anim>
                                    <p:set>
                                      <p:cBhvr>
                                        <p:cTn id="144" dur="1" fill="hold">
                                          <p:stCondLst>
                                            <p:cond delay="2999"/>
                                          </p:stCondLst>
                                        </p:cTn>
                                        <p:tgtEl>
                                          <p:spTgt spid="16"/>
                                        </p:tgtEl>
                                        <p:attrNameLst>
                                          <p:attrName>style.visibility</p:attrName>
                                        </p:attrNameLst>
                                      </p:cBhvr>
                                      <p:to>
                                        <p:strVal val="hidden"/>
                                      </p:to>
                                    </p:set>
                                  </p:childTnLst>
                                </p:cTn>
                              </p:par>
                              <p:par>
                                <p:cTn id="145" presetID="2" presetClass="exit" presetSubtype="6" fill="hold" grpId="2"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1+ppt_w/2"/>
                                          </p:val>
                                        </p:tav>
                                      </p:tavLst>
                                    </p:anim>
                                    <p:anim calcmode="lin" valueType="num">
                                      <p:cBhvr additive="base">
                                        <p:cTn id="147" dur="3000"/>
                                        <p:tgtEl>
                                          <p:spTgt spid="18"/>
                                        </p:tgtEl>
                                        <p:attrNameLst>
                                          <p:attrName>ppt_y</p:attrName>
                                        </p:attrNameLst>
                                      </p:cBhvr>
                                      <p:tavLst>
                                        <p:tav tm="0">
                                          <p:val>
                                            <p:strVal val="ppt_y"/>
                                          </p:val>
                                        </p:tav>
                                        <p:tav tm="100000">
                                          <p:val>
                                            <p:strVal val="1+ppt_h/2"/>
                                          </p:val>
                                        </p:tav>
                                      </p:tavLst>
                                    </p:anim>
                                    <p:set>
                                      <p:cBhvr>
                                        <p:cTn id="148" dur="1" fill="hold">
                                          <p:stCondLst>
                                            <p:cond delay="2999"/>
                                          </p:stCondLst>
                                        </p:cTn>
                                        <p:tgtEl>
                                          <p:spTgt spid="18"/>
                                        </p:tgtEl>
                                        <p:attrNameLst>
                                          <p:attrName>style.visibility</p:attrName>
                                        </p:attrNameLst>
                                      </p:cBhvr>
                                      <p:to>
                                        <p:strVal val="hidden"/>
                                      </p:to>
                                    </p:set>
                                  </p:childTnLst>
                                </p:cTn>
                              </p:par>
                              <p:par>
                                <p:cTn id="149" presetID="2" presetClass="entr" presetSubtype="1"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additive="base">
                                        <p:cTn id="151" dur="3000" fill="hold"/>
                                        <p:tgtEl>
                                          <p:spTgt spid="4"/>
                                        </p:tgtEl>
                                        <p:attrNameLst>
                                          <p:attrName>ppt_x</p:attrName>
                                        </p:attrNameLst>
                                      </p:cBhvr>
                                      <p:tavLst>
                                        <p:tav tm="0">
                                          <p:val>
                                            <p:strVal val="#ppt_x"/>
                                          </p:val>
                                        </p:tav>
                                        <p:tav tm="100000">
                                          <p:val>
                                            <p:strVal val="#ppt_x"/>
                                          </p:val>
                                        </p:tav>
                                      </p:tavLst>
                                    </p:anim>
                                    <p:anim calcmode="lin" valueType="num">
                                      <p:cBhvr additive="base">
                                        <p:cTn id="152" dur="3000" fill="hold"/>
                                        <p:tgtEl>
                                          <p:spTgt spid="4"/>
                                        </p:tgtEl>
                                        <p:attrNameLst>
                                          <p:attrName>ppt_y</p:attrName>
                                        </p:attrNameLst>
                                      </p:cBhvr>
                                      <p:tavLst>
                                        <p:tav tm="0">
                                          <p:val>
                                            <p:strVal val="0-#ppt_h/2"/>
                                          </p:val>
                                        </p:tav>
                                        <p:tav tm="100000">
                                          <p:val>
                                            <p:strVal val="#ppt_y"/>
                                          </p:val>
                                        </p:tav>
                                      </p:tavLst>
                                    </p:anim>
                                  </p:childTnLst>
                                </p:cTn>
                              </p:par>
                              <p:par>
                                <p:cTn id="153" presetID="16" presetClass="entr" presetSubtype="37"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Vertical)">
                                      <p:cBhvr>
                                        <p:cTn id="1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296651(www.brodyaga.com).jpg"/>
          <p:cNvPicPr>
            <a:picLocks noChangeAspect="1"/>
          </p:cNvPicPr>
          <p:nvPr/>
        </p:nvPicPr>
        <p:blipFill>
          <a:blip r:embed="rId2"/>
          <a:stretch>
            <a:fillRect/>
          </a:stretch>
        </p:blipFill>
        <p:spPr>
          <a:xfrm>
            <a:off x="4465" y="0"/>
            <a:ext cx="9135070" cy="6858000"/>
          </a:xfrm>
          <a:prstGeom prst="rect">
            <a:avLst/>
          </a:prstGeom>
        </p:spPr>
      </p:pic>
      <p:sp>
        <p:nvSpPr>
          <p:cNvPr id="5" name="4 Flecha curvada hacia arriba"/>
          <p:cNvSpPr/>
          <p:nvPr/>
        </p:nvSpPr>
        <p:spPr>
          <a:xfrm>
            <a:off x="1643042" y="3429000"/>
            <a:ext cx="6072230" cy="2857520"/>
          </a:xfrm>
          <a:prstGeom prst="curvedUpArrow">
            <a:avLst>
              <a:gd name="adj1" fmla="val 55749"/>
              <a:gd name="adj2" fmla="val 57783"/>
              <a:gd name="adj3" fmla="val 0"/>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08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lecha curvada hacia abajo"/>
          <p:cNvSpPr/>
          <p:nvPr/>
        </p:nvSpPr>
        <p:spPr>
          <a:xfrm>
            <a:off x="1643042" y="571480"/>
            <a:ext cx="6000792" cy="2857496"/>
          </a:xfrm>
          <a:prstGeom prst="curvedDownArrow">
            <a:avLst>
              <a:gd name="adj1" fmla="val 56202"/>
              <a:gd name="adj2" fmla="val 53160"/>
              <a:gd name="adj3" fmla="val 0"/>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08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 presetClass="entr" presetSubtype="4" fill="hold" grpId="1"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8" presetClass="emph" presetSubtype="0" fill="hold" grpId="0" nodeType="withEffect">
                                  <p:stCondLst>
                                    <p:cond delay="0"/>
                                  </p:stCondLst>
                                  <p:childTnLst>
                                    <p:animRot by="21600000">
                                      <p:cBhvr>
                                        <p:cTn id="13" dur="3000" fill="hold"/>
                                        <p:tgtEl>
                                          <p:spTgt spid="5"/>
                                        </p:tgtEl>
                                        <p:attrNameLst>
                                          <p:attrName>r</p:attrName>
                                        </p:attrNameLst>
                                      </p:cBhvr>
                                    </p:animRot>
                                  </p:childTnLst>
                                </p:cTn>
                              </p:par>
                              <p:par>
                                <p:cTn id="14" presetID="2" presetClass="entr" presetSubtype="1" fill="hold" grpId="1"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3000" fill="hold"/>
                                        <p:tgtEl>
                                          <p:spTgt spid="5"/>
                                        </p:tgtEl>
                                        <p:attrNameLst>
                                          <p:attrName>ppt_x</p:attrName>
                                        </p:attrNameLst>
                                      </p:cBhvr>
                                      <p:tavLst>
                                        <p:tav tm="0">
                                          <p:val>
                                            <p:strVal val="#ppt_x"/>
                                          </p:val>
                                        </p:tav>
                                        <p:tav tm="100000">
                                          <p:val>
                                            <p:strVal val="#ppt_x"/>
                                          </p:val>
                                        </p:tav>
                                      </p:tavLst>
                                    </p:anim>
                                    <p:anim calcmode="lin" valueType="num">
                                      <p:cBhvr additive="base">
                                        <p:cTn id="17" dur="3000" fill="hold"/>
                                        <p:tgtEl>
                                          <p:spTgt spid="5"/>
                                        </p:tgtEl>
                                        <p:attrNameLst>
                                          <p:attrName>ppt_y</p:attrName>
                                        </p:attrNameLst>
                                      </p:cBhvr>
                                      <p:tavLst>
                                        <p:tav tm="0">
                                          <p:val>
                                            <p:strVal val="0-#ppt_h/2"/>
                                          </p:val>
                                        </p:tav>
                                        <p:tav tm="100000">
                                          <p:val>
                                            <p:strVal val="#ppt_y"/>
                                          </p:val>
                                        </p:tav>
                                      </p:tavLst>
                                    </p:anim>
                                  </p:childTnLst>
                                </p:cTn>
                              </p:par>
                              <p:par>
                                <p:cTn id="18" presetID="8" presetClass="emph" presetSubtype="0" fill="hold" grpId="0" nodeType="withEffect">
                                  <p:stCondLst>
                                    <p:cond delay="0"/>
                                  </p:stCondLst>
                                  <p:childTnLst>
                                    <p:animRot by="21600000">
                                      <p:cBhvr>
                                        <p:cTn id="19" dur="3000" fill="hold"/>
                                        <p:tgtEl>
                                          <p:spTgt spid="6"/>
                                        </p:tgtEl>
                                        <p:attrNameLst>
                                          <p:attrName>r</p:attrName>
                                        </p:attrNameLst>
                                      </p:cBhvr>
                                    </p:animRot>
                                  </p:childTnLst>
                                </p:cTn>
                              </p:par>
                            </p:childTnLst>
                          </p:cTn>
                        </p:par>
                        <p:par>
                          <p:cTn id="20" fill="hold">
                            <p:stCondLst>
                              <p:cond delay="3000"/>
                            </p:stCondLst>
                            <p:childTnLst>
                              <p:par>
                                <p:cTn id="21" presetID="2" presetClass="exit" presetSubtype="4" fill="hold" grpId="2" nodeType="afterEffect">
                                  <p:stCondLst>
                                    <p:cond delay="0"/>
                                  </p:stCondLst>
                                  <p:childTnLst>
                                    <p:anim calcmode="lin" valueType="num">
                                      <p:cBhvr additive="base">
                                        <p:cTn id="22" dur="3000"/>
                                        <p:tgtEl>
                                          <p:spTgt spid="6"/>
                                        </p:tgtEl>
                                        <p:attrNameLst>
                                          <p:attrName>ppt_x</p:attrName>
                                        </p:attrNameLst>
                                      </p:cBhvr>
                                      <p:tavLst>
                                        <p:tav tm="0">
                                          <p:val>
                                            <p:strVal val="ppt_x"/>
                                          </p:val>
                                        </p:tav>
                                        <p:tav tm="100000">
                                          <p:val>
                                            <p:strVal val="ppt_x"/>
                                          </p:val>
                                        </p:tav>
                                      </p:tavLst>
                                    </p:anim>
                                    <p:anim calcmode="lin" valueType="num">
                                      <p:cBhvr additive="base">
                                        <p:cTn id="23" dur="3000"/>
                                        <p:tgtEl>
                                          <p:spTgt spid="6"/>
                                        </p:tgtEl>
                                        <p:attrNameLst>
                                          <p:attrName>ppt_y</p:attrName>
                                        </p:attrNameLst>
                                      </p:cBhvr>
                                      <p:tavLst>
                                        <p:tav tm="0">
                                          <p:val>
                                            <p:strVal val="ppt_y"/>
                                          </p:val>
                                        </p:tav>
                                        <p:tav tm="100000">
                                          <p:val>
                                            <p:strVal val="1+ppt_h/2"/>
                                          </p:val>
                                        </p:tav>
                                      </p:tavLst>
                                    </p:anim>
                                    <p:set>
                                      <p:cBhvr>
                                        <p:cTn id="24" dur="1" fill="hold">
                                          <p:stCondLst>
                                            <p:cond delay="2999"/>
                                          </p:stCondLst>
                                        </p:cTn>
                                        <p:tgtEl>
                                          <p:spTgt spid="6"/>
                                        </p:tgtEl>
                                        <p:attrNameLst>
                                          <p:attrName>style.visibility</p:attrName>
                                        </p:attrNameLst>
                                      </p:cBhvr>
                                      <p:to>
                                        <p:strVal val="hidden"/>
                                      </p:to>
                                    </p:set>
                                  </p:childTnLst>
                                </p:cTn>
                              </p:par>
                              <p:par>
                                <p:cTn id="25" presetID="2" presetClass="exit" presetSubtype="1" fill="hold" grpId="2" nodeType="withEffect">
                                  <p:stCondLst>
                                    <p:cond delay="0"/>
                                  </p:stCondLst>
                                  <p:childTnLst>
                                    <p:anim calcmode="lin" valueType="num">
                                      <p:cBhvr additive="base">
                                        <p:cTn id="26" dur="3000"/>
                                        <p:tgtEl>
                                          <p:spTgt spid="5"/>
                                        </p:tgtEl>
                                        <p:attrNameLst>
                                          <p:attrName>ppt_x</p:attrName>
                                        </p:attrNameLst>
                                      </p:cBhvr>
                                      <p:tavLst>
                                        <p:tav tm="0">
                                          <p:val>
                                            <p:strVal val="ppt_x"/>
                                          </p:val>
                                        </p:tav>
                                        <p:tav tm="100000">
                                          <p:val>
                                            <p:strVal val="ppt_x"/>
                                          </p:val>
                                        </p:tav>
                                      </p:tavLst>
                                    </p:anim>
                                    <p:anim calcmode="lin" valueType="num">
                                      <p:cBhvr additive="base">
                                        <p:cTn id="27" dur="3000"/>
                                        <p:tgtEl>
                                          <p:spTgt spid="5"/>
                                        </p:tgtEl>
                                        <p:attrNameLst>
                                          <p:attrName>ppt_y</p:attrName>
                                        </p:attrNameLst>
                                      </p:cBhvr>
                                      <p:tavLst>
                                        <p:tav tm="0">
                                          <p:val>
                                            <p:strVal val="ppt_y"/>
                                          </p:val>
                                        </p:tav>
                                        <p:tav tm="100000">
                                          <p:val>
                                            <p:strVal val="0-ppt_h/2"/>
                                          </p:val>
                                        </p:tav>
                                      </p:tavLst>
                                    </p:anim>
                                    <p:set>
                                      <p:cBhvr>
                                        <p:cTn id="28" dur="1" fill="hold">
                                          <p:stCondLst>
                                            <p:cond delay="2999"/>
                                          </p:stCondLst>
                                        </p:cTn>
                                        <p:tgtEl>
                                          <p:spTgt spid="5"/>
                                        </p:tgtEl>
                                        <p:attrNameLst>
                                          <p:attrName>style.visibility</p:attrName>
                                        </p:attrNameLst>
                                      </p:cBhvr>
                                      <p:to>
                                        <p:strVal val="hidden"/>
                                      </p:to>
                                    </p:set>
                                  </p:childTnLst>
                                </p:cTn>
                              </p:par>
                              <p:par>
                                <p:cTn id="29" presetID="23" presetClass="entr" presetSubtype="272"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ppt_w</p:attrName>
                                        </p:attrNameLst>
                                      </p:cBhvr>
                                      <p:tavLst>
                                        <p:tav tm="0">
                                          <p:val>
                                            <p:strVal val="2/3*#ppt_w"/>
                                          </p:val>
                                        </p:tav>
                                        <p:tav tm="100000">
                                          <p:val>
                                            <p:strVal val="#ppt_w"/>
                                          </p:val>
                                        </p:tav>
                                      </p:tavLst>
                                    </p:anim>
                                    <p:anim calcmode="lin" valueType="num">
                                      <p:cBhvr>
                                        <p:cTn id="32" dur="3000" fill="hold"/>
                                        <p:tgtEl>
                                          <p:spTgt spid="4"/>
                                        </p:tgtEl>
                                        <p:attrNameLst>
                                          <p:attrName>ppt_h</p:attrName>
                                        </p:attrNameLst>
                                      </p:cBhvr>
                                      <p:tavLst>
                                        <p:tav tm="0">
                                          <p:val>
                                            <p:strVal val="2/3*#ppt_h"/>
                                          </p:val>
                                        </p:tav>
                                        <p:tav tm="100000">
                                          <p:val>
                                            <p:strVal val="#ppt_h"/>
                                          </p:val>
                                        </p:tav>
                                      </p:tavLst>
                                    </p:anim>
                                  </p:childTnLst>
                                </p:cTn>
                              </p:par>
                              <p:par>
                                <p:cTn id="33" presetID="16" presetClass="entr" presetSubtype="4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barn(outHorizontal)">
                                      <p:cBhvr>
                                        <p:cTn id="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290100(www.brodyaga.com).jpg"/>
          <p:cNvPicPr>
            <a:picLocks noChangeAspect="1"/>
          </p:cNvPicPr>
          <p:nvPr/>
        </p:nvPicPr>
        <p:blipFill>
          <a:blip r:embed="rId2"/>
          <a:stretch>
            <a:fillRect/>
          </a:stretch>
        </p:blipFill>
        <p:spPr>
          <a:xfrm>
            <a:off x="11875" y="0"/>
            <a:ext cx="9120249" cy="6858000"/>
          </a:xfrm>
          <a:prstGeom prst="rect">
            <a:avLst/>
          </a:prstGeom>
        </p:spPr>
      </p:pic>
      <p:sp>
        <p:nvSpPr>
          <p:cNvPr id="6" name="5 Onda"/>
          <p:cNvSpPr/>
          <p:nvPr/>
        </p:nvSpPr>
        <p:spPr>
          <a:xfrm rot="12467500" flipV="1">
            <a:off x="99923" y="4367764"/>
            <a:ext cx="5181428" cy="1710491"/>
          </a:xfrm>
          <a:prstGeom prst="wave">
            <a:avLst>
              <a:gd name="adj1" fmla="val 20000"/>
              <a:gd name="adj2" fmla="val -10000"/>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9075422" flipH="1" flipV="1">
            <a:off x="3965572" y="4286682"/>
            <a:ext cx="5059402" cy="1791379"/>
          </a:xfrm>
          <a:prstGeom prst="wave">
            <a:avLst>
              <a:gd name="adj1" fmla="val 20000"/>
              <a:gd name="adj2" fmla="val -10000"/>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9827466">
            <a:off x="1382" y="1292927"/>
            <a:ext cx="5310952" cy="1847385"/>
          </a:xfrm>
          <a:prstGeom prst="wave">
            <a:avLst>
              <a:gd name="adj1" fmla="val 20000"/>
              <a:gd name="adj2" fmla="val -10000"/>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954814" flipV="1">
            <a:off x="3992121" y="1334824"/>
            <a:ext cx="5057557" cy="1828311"/>
          </a:xfrm>
          <a:prstGeom prst="wave">
            <a:avLst>
              <a:gd name="adj1" fmla="val 20000"/>
              <a:gd name="adj2" fmla="val -10000"/>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3000" fill="hold"/>
                                        <p:tgtEl>
                                          <p:spTgt spid="8"/>
                                        </p:tgtEl>
                                        <p:attrNameLst>
                                          <p:attrName>ppt_x</p:attrName>
                                        </p:attrNameLst>
                                      </p:cBhvr>
                                      <p:tavLst>
                                        <p:tav tm="0">
                                          <p:val>
                                            <p:strVal val="1+#ppt_w/2"/>
                                          </p:val>
                                        </p:tav>
                                        <p:tav tm="100000">
                                          <p:val>
                                            <p:strVal val="#ppt_x"/>
                                          </p:val>
                                        </p:tav>
                                      </p:tavLst>
                                    </p:anim>
                                    <p:anim calcmode="lin" valueType="num">
                                      <p:cBhvr additive="base">
                                        <p:cTn id="11" dur="3000" fill="hold"/>
                                        <p:tgtEl>
                                          <p:spTgt spid="8"/>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0-#ppt_w/2"/>
                                          </p:val>
                                        </p:tav>
                                        <p:tav tm="100000">
                                          <p:val>
                                            <p:strVal val="#ppt_x"/>
                                          </p:val>
                                        </p:tav>
                                      </p:tavLst>
                                    </p:anim>
                                    <p:anim calcmode="lin" valueType="num">
                                      <p:cBhvr additive="base">
                                        <p:cTn id="15" dur="3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1+#ppt_w/2"/>
                                          </p:val>
                                        </p:tav>
                                        <p:tav tm="100000">
                                          <p:val>
                                            <p:strVal val="#ppt_x"/>
                                          </p:val>
                                        </p:tav>
                                      </p:tavLst>
                                    </p:anim>
                                    <p:anim calcmode="lin" valueType="num">
                                      <p:cBhvr additive="base">
                                        <p:cTn id="19" dur="3000" fill="hold"/>
                                        <p:tgtEl>
                                          <p:spTgt spid="6"/>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0-#ppt_h/2"/>
                                          </p:val>
                                        </p:tav>
                                        <p:tav tm="100000">
                                          <p:val>
                                            <p:strVal val="#ppt_y"/>
                                          </p:val>
                                        </p:tav>
                                      </p:tavLst>
                                    </p:anim>
                                  </p:childTnLst>
                                </p:cTn>
                              </p:par>
                              <p:par>
                                <p:cTn id="24" presetID="19" presetClass="entr" presetSubtype="10" fill="hold" grpId="1"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3000" fill="hold"/>
                                        <p:tgtEl>
                                          <p:spTgt spid="6"/>
                                        </p:tgtEl>
                                        <p:attrNameLst>
                                          <p:attrName>ppt_w</p:attrName>
                                        </p:attrNameLst>
                                      </p:cBhvr>
                                      <p:tavLst>
                                        <p:tav tm="0" fmla="#ppt_w*sin(2.5*pi*$)">
                                          <p:val>
                                            <p:fltVal val="0"/>
                                          </p:val>
                                        </p:tav>
                                        <p:tav tm="100000">
                                          <p:val>
                                            <p:fltVal val="1"/>
                                          </p:val>
                                        </p:tav>
                                      </p:tavLst>
                                    </p:anim>
                                    <p:anim calcmode="lin" valueType="num">
                                      <p:cBhvr>
                                        <p:cTn id="27" dur="3000" fill="hold"/>
                                        <p:tgtEl>
                                          <p:spTgt spid="6"/>
                                        </p:tgtEl>
                                        <p:attrNameLst>
                                          <p:attrName>ppt_h</p:attrName>
                                        </p:attrNameLst>
                                      </p:cBhvr>
                                      <p:tavLst>
                                        <p:tav tm="0">
                                          <p:val>
                                            <p:strVal val="#ppt_h"/>
                                          </p:val>
                                        </p:tav>
                                        <p:tav tm="100000">
                                          <p:val>
                                            <p:strVal val="#ppt_h"/>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3000" fill="hold"/>
                                        <p:tgtEl>
                                          <p:spTgt spid="8"/>
                                        </p:tgtEl>
                                        <p:attrNameLst>
                                          <p:attrName>ppt_w</p:attrName>
                                        </p:attrNameLst>
                                      </p:cBhvr>
                                      <p:tavLst>
                                        <p:tav tm="0" fmla="#ppt_w*sin(2.5*pi*$)">
                                          <p:val>
                                            <p:fltVal val="0"/>
                                          </p:val>
                                        </p:tav>
                                        <p:tav tm="100000">
                                          <p:val>
                                            <p:fltVal val="1"/>
                                          </p:val>
                                        </p:tav>
                                      </p:tavLst>
                                    </p:anim>
                                    <p:anim calcmode="lin" valueType="num">
                                      <p:cBhvr>
                                        <p:cTn id="31" dur="3000" fill="hold"/>
                                        <p:tgtEl>
                                          <p:spTgt spid="8"/>
                                        </p:tgtEl>
                                        <p:attrNameLst>
                                          <p:attrName>ppt_h</p:attrName>
                                        </p:attrNameLst>
                                      </p:cBhvr>
                                      <p:tavLst>
                                        <p:tav tm="0">
                                          <p:val>
                                            <p:strVal val="#ppt_h"/>
                                          </p:val>
                                        </p:tav>
                                        <p:tav tm="100000">
                                          <p:val>
                                            <p:strVal val="#ppt_h"/>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fmla="#ppt_w*sin(2.5*pi*$)">
                                          <p:val>
                                            <p:fltVal val="0"/>
                                          </p:val>
                                        </p:tav>
                                        <p:tav tm="100000">
                                          <p:val>
                                            <p:fltVal val="1"/>
                                          </p:val>
                                        </p:tav>
                                      </p:tavLst>
                                    </p:anim>
                                    <p:anim calcmode="lin" valueType="num">
                                      <p:cBhvr>
                                        <p:cTn id="35" dur="3000" fill="hold"/>
                                        <p:tgtEl>
                                          <p:spTgt spid="7"/>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3000" fill="hold"/>
                                        <p:tgtEl>
                                          <p:spTgt spid="9"/>
                                        </p:tgtEl>
                                        <p:attrNameLst>
                                          <p:attrName>ppt_w</p:attrName>
                                        </p:attrNameLst>
                                      </p:cBhvr>
                                      <p:tavLst>
                                        <p:tav tm="0" fmla="#ppt_w*sin(2.5*pi*$)">
                                          <p:val>
                                            <p:fltVal val="0"/>
                                          </p:val>
                                        </p:tav>
                                        <p:tav tm="100000">
                                          <p:val>
                                            <p:fltVal val="1"/>
                                          </p:val>
                                        </p:tav>
                                      </p:tavLst>
                                    </p:anim>
                                    <p:anim calcmode="lin" valueType="num">
                                      <p:cBhvr>
                                        <p:cTn id="39" dur="3000" fill="hold"/>
                                        <p:tgtEl>
                                          <p:spTgt spid="9"/>
                                        </p:tgtEl>
                                        <p:attrNameLst>
                                          <p:attrName>ppt_h</p:attrName>
                                        </p:attrNameLst>
                                      </p:cBhvr>
                                      <p:tavLst>
                                        <p:tav tm="0">
                                          <p:val>
                                            <p:strVal val="#ppt_h"/>
                                          </p:val>
                                        </p:tav>
                                        <p:tav tm="100000">
                                          <p:val>
                                            <p:strVal val="#ppt_h"/>
                                          </p:val>
                                        </p:tav>
                                      </p:tavLst>
                                    </p:anim>
                                  </p:childTnLst>
                                </p:cTn>
                              </p:par>
                            </p:childTnLst>
                          </p:cTn>
                        </p:par>
                        <p:par>
                          <p:cTn id="40" fill="hold">
                            <p:stCondLst>
                              <p:cond delay="3000"/>
                            </p:stCondLst>
                            <p:childTnLst>
                              <p:par>
                                <p:cTn id="41" presetID="19" presetClass="exit" presetSubtype="10" fill="hold" grpId="2" nodeType="afterEffect">
                                  <p:stCondLst>
                                    <p:cond delay="0"/>
                                  </p:stCondLst>
                                  <p:childTnLst>
                                    <p:anim calcmode="lin" valueType="num">
                                      <p:cBhvr>
                                        <p:cTn id="42" dur="3000"/>
                                        <p:tgtEl>
                                          <p:spTgt spid="6"/>
                                        </p:tgtEl>
                                        <p:attrNameLst>
                                          <p:attrName>ppt_h</p:attrName>
                                        </p:attrNameLst>
                                      </p:cBhvr>
                                      <p:tavLst>
                                        <p:tav tm="0">
                                          <p:val>
                                            <p:strVal val="ppt_h"/>
                                          </p:val>
                                        </p:tav>
                                        <p:tav tm="100000">
                                          <p:val>
                                            <p:strVal val="ppt_h"/>
                                          </p:val>
                                        </p:tav>
                                      </p:tavLst>
                                    </p:anim>
                                    <p:anim calcmode="lin" valueType="num">
                                      <p:cBhvr>
                                        <p:cTn id="43"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 dur="1" fill="hold">
                                          <p:stCondLst>
                                            <p:cond delay="2999"/>
                                          </p:stCondLst>
                                        </p:cTn>
                                        <p:tgtEl>
                                          <p:spTgt spid="6"/>
                                        </p:tgtEl>
                                        <p:attrNameLst>
                                          <p:attrName>style.visibility</p:attrName>
                                        </p:attrNameLst>
                                      </p:cBhvr>
                                      <p:to>
                                        <p:strVal val="hidden"/>
                                      </p:to>
                                    </p:set>
                                  </p:childTnLst>
                                </p:cTn>
                              </p:par>
                              <p:par>
                                <p:cTn id="45" presetID="19" presetClass="exit" presetSubtype="10" fill="hold" grpId="2" nodeType="withEffect">
                                  <p:stCondLst>
                                    <p:cond delay="0"/>
                                  </p:stCondLst>
                                  <p:childTnLst>
                                    <p:anim calcmode="lin" valueType="num">
                                      <p:cBhvr>
                                        <p:cTn id="46" dur="3000"/>
                                        <p:tgtEl>
                                          <p:spTgt spid="8"/>
                                        </p:tgtEl>
                                        <p:attrNameLst>
                                          <p:attrName>ppt_h</p:attrName>
                                        </p:attrNameLst>
                                      </p:cBhvr>
                                      <p:tavLst>
                                        <p:tav tm="0">
                                          <p:val>
                                            <p:strVal val="ppt_h"/>
                                          </p:val>
                                        </p:tav>
                                        <p:tav tm="100000">
                                          <p:val>
                                            <p:strVal val="ppt_h"/>
                                          </p:val>
                                        </p:tav>
                                      </p:tavLst>
                                    </p:anim>
                                    <p:anim calcmode="lin" valueType="num">
                                      <p:cBhvr>
                                        <p:cTn id="47"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8" dur="1" fill="hold">
                                          <p:stCondLst>
                                            <p:cond delay="2999"/>
                                          </p:stCondLst>
                                        </p:cTn>
                                        <p:tgtEl>
                                          <p:spTgt spid="8"/>
                                        </p:tgtEl>
                                        <p:attrNameLst>
                                          <p:attrName>style.visibility</p:attrName>
                                        </p:attrNameLst>
                                      </p:cBhvr>
                                      <p:to>
                                        <p:strVal val="hidden"/>
                                      </p:to>
                                    </p:set>
                                  </p:childTnLst>
                                </p:cTn>
                              </p:par>
                              <p:par>
                                <p:cTn id="49" presetID="19" presetClass="exit" presetSubtype="10" fill="hold" grpId="2" nodeType="withEffect">
                                  <p:stCondLst>
                                    <p:cond delay="0"/>
                                  </p:stCondLst>
                                  <p:childTnLst>
                                    <p:anim calcmode="lin" valueType="num">
                                      <p:cBhvr>
                                        <p:cTn id="50" dur="3000"/>
                                        <p:tgtEl>
                                          <p:spTgt spid="7"/>
                                        </p:tgtEl>
                                        <p:attrNameLst>
                                          <p:attrName>ppt_h</p:attrName>
                                        </p:attrNameLst>
                                      </p:cBhvr>
                                      <p:tavLst>
                                        <p:tav tm="0">
                                          <p:val>
                                            <p:strVal val="ppt_h"/>
                                          </p:val>
                                        </p:tav>
                                        <p:tav tm="100000">
                                          <p:val>
                                            <p:strVal val="ppt_h"/>
                                          </p:val>
                                        </p:tav>
                                      </p:tavLst>
                                    </p:anim>
                                    <p:anim calcmode="lin" valueType="num">
                                      <p:cBhvr>
                                        <p:cTn id="51"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2" dur="1" fill="hold">
                                          <p:stCondLst>
                                            <p:cond delay="2999"/>
                                          </p:stCondLst>
                                        </p:cTn>
                                        <p:tgtEl>
                                          <p:spTgt spid="7"/>
                                        </p:tgtEl>
                                        <p:attrNameLst>
                                          <p:attrName>style.visibility</p:attrName>
                                        </p:attrNameLst>
                                      </p:cBhvr>
                                      <p:to>
                                        <p:strVal val="hidden"/>
                                      </p:to>
                                    </p:set>
                                  </p:childTnLst>
                                </p:cTn>
                              </p:par>
                              <p:par>
                                <p:cTn id="53" presetID="19" presetClass="exit" presetSubtype="10" fill="hold" grpId="2" nodeType="withEffect">
                                  <p:stCondLst>
                                    <p:cond delay="0"/>
                                  </p:stCondLst>
                                  <p:childTnLst>
                                    <p:anim calcmode="lin" valueType="num">
                                      <p:cBhvr>
                                        <p:cTn id="54" dur="3000"/>
                                        <p:tgtEl>
                                          <p:spTgt spid="9"/>
                                        </p:tgtEl>
                                        <p:attrNameLst>
                                          <p:attrName>ppt_h</p:attrName>
                                        </p:attrNameLst>
                                      </p:cBhvr>
                                      <p:tavLst>
                                        <p:tav tm="0">
                                          <p:val>
                                            <p:strVal val="ppt_h"/>
                                          </p:val>
                                        </p:tav>
                                        <p:tav tm="100000">
                                          <p:val>
                                            <p:strVal val="ppt_h"/>
                                          </p:val>
                                        </p:tav>
                                      </p:tavLst>
                                    </p:anim>
                                    <p:anim calcmode="lin" valueType="num">
                                      <p:cBhvr>
                                        <p:cTn id="55"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6" dur="1" fill="hold">
                                          <p:stCondLst>
                                            <p:cond delay="2999"/>
                                          </p:stCondLst>
                                        </p:cTn>
                                        <p:tgtEl>
                                          <p:spTgt spid="9"/>
                                        </p:tgtEl>
                                        <p:attrNameLst>
                                          <p:attrName>style.visibility</p:attrName>
                                        </p:attrNameLst>
                                      </p:cBhvr>
                                      <p:to>
                                        <p:strVal val="hidden"/>
                                      </p:to>
                                    </p:set>
                                  </p:childTnLst>
                                </p:cTn>
                              </p:par>
                              <p:par>
                                <p:cTn id="57" presetID="2" presetClass="exit" presetSubtype="3" fill="hold" grpId="3" nodeType="with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1+ppt_w/2"/>
                                          </p:val>
                                        </p:tav>
                                      </p:tavLst>
                                    </p:anim>
                                    <p:anim calcmode="lin" valueType="num">
                                      <p:cBhvr additive="base">
                                        <p:cTn id="59" dur="3000"/>
                                        <p:tgtEl>
                                          <p:spTgt spid="6"/>
                                        </p:tgtEl>
                                        <p:attrNameLst>
                                          <p:attrName>ppt_y</p:attrName>
                                        </p:attrNameLst>
                                      </p:cBhvr>
                                      <p:tavLst>
                                        <p:tav tm="0">
                                          <p:val>
                                            <p:strVal val="ppt_y"/>
                                          </p:val>
                                        </p:tav>
                                        <p:tav tm="100000">
                                          <p:val>
                                            <p:strVal val="0-ppt_h/2"/>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6" fill="hold" grpId="3"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1+ppt_w/2"/>
                                          </p:val>
                                        </p:tav>
                                      </p:tavLst>
                                    </p:anim>
                                    <p:anim calcmode="lin" valueType="num">
                                      <p:cBhvr additive="base">
                                        <p:cTn id="63" dur="3000"/>
                                        <p:tgtEl>
                                          <p:spTgt spid="8"/>
                                        </p:tgtEl>
                                        <p:attrNameLst>
                                          <p:attrName>ppt_y</p:attrName>
                                        </p:attrNameLst>
                                      </p:cBhvr>
                                      <p:tavLst>
                                        <p:tav tm="0">
                                          <p:val>
                                            <p:strVal val="ppt_y"/>
                                          </p:val>
                                        </p:tav>
                                        <p:tav tm="100000">
                                          <p:val>
                                            <p:strVal val="1+ppt_h/2"/>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9" fill="hold" grpId="3"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0-ppt_w/2"/>
                                          </p:val>
                                        </p:tav>
                                      </p:tavLst>
                                    </p:anim>
                                    <p:anim calcmode="lin" valueType="num">
                                      <p:cBhvr additive="base">
                                        <p:cTn id="67" dur="3000"/>
                                        <p:tgtEl>
                                          <p:spTgt spid="7"/>
                                        </p:tgtEl>
                                        <p:attrNameLst>
                                          <p:attrName>ppt_y</p:attrName>
                                        </p:attrNameLst>
                                      </p:cBhvr>
                                      <p:tavLst>
                                        <p:tav tm="0">
                                          <p:val>
                                            <p:strVal val="ppt_y"/>
                                          </p:val>
                                        </p:tav>
                                        <p:tav tm="100000">
                                          <p:val>
                                            <p:strVal val="0-ppt_h/2"/>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12" fill="hold" grpId="3" nodeType="withEffect">
                                  <p:stCondLst>
                                    <p:cond delay="0"/>
                                  </p:stCondLst>
                                  <p:childTnLst>
                                    <p:anim calcmode="lin" valueType="num">
                                      <p:cBhvr additive="base">
                                        <p:cTn id="70" dur="3000"/>
                                        <p:tgtEl>
                                          <p:spTgt spid="9"/>
                                        </p:tgtEl>
                                        <p:attrNameLst>
                                          <p:attrName>ppt_x</p:attrName>
                                        </p:attrNameLst>
                                      </p:cBhvr>
                                      <p:tavLst>
                                        <p:tav tm="0">
                                          <p:val>
                                            <p:strVal val="ppt_x"/>
                                          </p:val>
                                        </p:tav>
                                        <p:tav tm="100000">
                                          <p:val>
                                            <p:strVal val="0-ppt_w/2"/>
                                          </p:val>
                                        </p:tav>
                                      </p:tavLst>
                                    </p:anim>
                                    <p:anim calcmode="lin" valueType="num">
                                      <p:cBhvr additive="base">
                                        <p:cTn id="71" dur="3000"/>
                                        <p:tgtEl>
                                          <p:spTgt spid="9"/>
                                        </p:tgtEl>
                                        <p:attrNameLst>
                                          <p:attrName>ppt_y</p:attrName>
                                        </p:attrNameLst>
                                      </p:cBhvr>
                                      <p:tavLst>
                                        <p:tav tm="0">
                                          <p:val>
                                            <p:strVal val="ppt_y"/>
                                          </p:val>
                                        </p:tav>
                                        <p:tav tm="100000">
                                          <p:val>
                                            <p:strVal val="1+ppt_h/2"/>
                                          </p:val>
                                        </p:tav>
                                      </p:tavLst>
                                    </p:anim>
                                    <p:set>
                                      <p:cBhvr>
                                        <p:cTn id="72" dur="1" fill="hold">
                                          <p:stCondLst>
                                            <p:cond delay="2999"/>
                                          </p:stCondLst>
                                        </p:cTn>
                                        <p:tgtEl>
                                          <p:spTgt spid="9"/>
                                        </p:tgtEl>
                                        <p:attrNameLst>
                                          <p:attrName>style.visibility</p:attrName>
                                        </p:attrNameLst>
                                      </p:cBhvr>
                                      <p:to>
                                        <p:strVal val="hidden"/>
                                      </p:to>
                                    </p:set>
                                  </p:childTnLst>
                                </p:cTn>
                              </p:par>
                              <p:par>
                                <p:cTn id="73" presetID="23" presetClass="entr" presetSubtype="27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 calcmode="lin" valueType="num">
                                      <p:cBhvr>
                                        <p:cTn id="75" dur="3000" fill="hold"/>
                                        <p:tgtEl>
                                          <p:spTgt spid="4"/>
                                        </p:tgtEl>
                                        <p:attrNameLst>
                                          <p:attrName>ppt_w</p:attrName>
                                        </p:attrNameLst>
                                      </p:cBhvr>
                                      <p:tavLst>
                                        <p:tav tm="0">
                                          <p:val>
                                            <p:strVal val="2/3*#ppt_w"/>
                                          </p:val>
                                        </p:tav>
                                        <p:tav tm="100000">
                                          <p:val>
                                            <p:strVal val="#ppt_w"/>
                                          </p:val>
                                        </p:tav>
                                      </p:tavLst>
                                    </p:anim>
                                    <p:anim calcmode="lin" valueType="num">
                                      <p:cBhvr>
                                        <p:cTn id="76" dur="3000" fill="hold"/>
                                        <p:tgtEl>
                                          <p:spTgt spid="4"/>
                                        </p:tgtEl>
                                        <p:attrNameLst>
                                          <p:attrName>ppt_h</p:attrName>
                                        </p:attrNameLst>
                                      </p:cBhvr>
                                      <p:tavLst>
                                        <p:tav tm="0">
                                          <p:val>
                                            <p:strVal val="2/3*#ppt_h"/>
                                          </p:val>
                                        </p:tav>
                                        <p:tav tm="100000">
                                          <p:val>
                                            <p:strVal val="#ppt_h"/>
                                          </p:val>
                                        </p:tav>
                                      </p:tavLst>
                                    </p:anim>
                                  </p:childTnLst>
                                </p:cTn>
                              </p:par>
                              <p:par>
                                <p:cTn id="77" presetID="8" presetClass="entr" presetSubtype="32"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Effect transition="in" filter="diamond(out)">
                                      <p:cBhvr>
                                        <p:cTn id="7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296652(www.brodyaga.com).jpg"/>
          <p:cNvPicPr>
            <a:picLocks noChangeAspect="1"/>
          </p:cNvPicPr>
          <p:nvPr/>
        </p:nvPicPr>
        <p:blipFill>
          <a:blip r:embed="rId2"/>
          <a:stretch>
            <a:fillRect/>
          </a:stretch>
        </p:blipFill>
        <p:spPr>
          <a:xfrm>
            <a:off x="0" y="3345"/>
            <a:ext cx="9144000" cy="6851309"/>
          </a:xfrm>
          <a:prstGeom prst="rect">
            <a:avLst/>
          </a:prstGeom>
        </p:spPr>
      </p:pic>
      <p:sp>
        <p:nvSpPr>
          <p:cNvPr id="5" name="4 Luna"/>
          <p:cNvSpPr/>
          <p:nvPr/>
        </p:nvSpPr>
        <p:spPr>
          <a:xfrm>
            <a:off x="6500826" y="1500174"/>
            <a:ext cx="2643174" cy="3500462"/>
          </a:xfrm>
          <a:prstGeom prst="moon">
            <a:avLst>
              <a:gd name="adj" fmla="val 3031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1428736"/>
            <a:ext cx="2500298" cy="3500462"/>
          </a:xfrm>
          <a:prstGeom prst="moon">
            <a:avLst>
              <a:gd name="adj" fmla="val 32345"/>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928662" y="1428736"/>
            <a:ext cx="2500298" cy="3500462"/>
          </a:xfrm>
          <a:prstGeom prst="moon">
            <a:avLst>
              <a:gd name="adj" fmla="val 32975"/>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5500694" y="1500174"/>
            <a:ext cx="2643174" cy="3500462"/>
          </a:xfrm>
          <a:prstGeom prst="moon">
            <a:avLst>
              <a:gd name="adj" fmla="val 30913"/>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2000232" y="1357298"/>
            <a:ext cx="2500298" cy="3500462"/>
          </a:xfrm>
          <a:prstGeom prst="moon">
            <a:avLst>
              <a:gd name="adj" fmla="val 3486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4500562" y="1500174"/>
            <a:ext cx="2643174" cy="3500462"/>
          </a:xfrm>
          <a:prstGeom prst="moon">
            <a:avLst>
              <a:gd name="adj" fmla="val 34492"/>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3000" fill="hold"/>
                                        <p:tgtEl>
                                          <p:spTgt spid="5"/>
                                        </p:tgtEl>
                                        <p:attrNameLst>
                                          <p:attrName>ppt_w</p:attrName>
                                        </p:attrNameLst>
                                      </p:cBhvr>
                                      <p:tavLst>
                                        <p:tav tm="0" fmla="#ppt_w*sin(2.5*pi*$)">
                                          <p:val>
                                            <p:fltVal val="0"/>
                                          </p:val>
                                        </p:tav>
                                        <p:tav tm="100000">
                                          <p:val>
                                            <p:fltVal val="1"/>
                                          </p:val>
                                        </p:tav>
                                      </p:tavLst>
                                    </p:anim>
                                    <p:anim calcmode="lin" valueType="num">
                                      <p:cBhvr>
                                        <p:cTn id="35" dur="3000" fill="hold"/>
                                        <p:tgtEl>
                                          <p:spTgt spid="5"/>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3000" fill="hold"/>
                                        <p:tgtEl>
                                          <p:spTgt spid="6"/>
                                        </p:tgtEl>
                                        <p:attrNameLst>
                                          <p:attrName>ppt_w</p:attrName>
                                        </p:attrNameLst>
                                      </p:cBhvr>
                                      <p:tavLst>
                                        <p:tav tm="0" fmla="#ppt_w*sin(2.5*pi*$)">
                                          <p:val>
                                            <p:fltVal val="0"/>
                                          </p:val>
                                        </p:tav>
                                        <p:tav tm="100000">
                                          <p:val>
                                            <p:fltVal val="1"/>
                                          </p:val>
                                        </p:tav>
                                      </p:tavLst>
                                    </p:anim>
                                    <p:anim calcmode="lin" valueType="num">
                                      <p:cBhvr>
                                        <p:cTn id="39" dur="3000" fill="hold"/>
                                        <p:tgtEl>
                                          <p:spTgt spid="6"/>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3000" fill="hold"/>
                                        <p:tgtEl>
                                          <p:spTgt spid="7"/>
                                        </p:tgtEl>
                                        <p:attrNameLst>
                                          <p:attrName>ppt_w</p:attrName>
                                        </p:attrNameLst>
                                      </p:cBhvr>
                                      <p:tavLst>
                                        <p:tav tm="0" fmla="#ppt_w*sin(2.5*pi*$)">
                                          <p:val>
                                            <p:fltVal val="0"/>
                                          </p:val>
                                        </p:tav>
                                        <p:tav tm="100000">
                                          <p:val>
                                            <p:fltVal val="1"/>
                                          </p:val>
                                        </p:tav>
                                      </p:tavLst>
                                    </p:anim>
                                    <p:anim calcmode="lin" valueType="num">
                                      <p:cBhvr>
                                        <p:cTn id="43" dur="3000" fill="hold"/>
                                        <p:tgtEl>
                                          <p:spTgt spid="7"/>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3000" fill="hold"/>
                                        <p:tgtEl>
                                          <p:spTgt spid="8"/>
                                        </p:tgtEl>
                                        <p:attrNameLst>
                                          <p:attrName>ppt_w</p:attrName>
                                        </p:attrNameLst>
                                      </p:cBhvr>
                                      <p:tavLst>
                                        <p:tav tm="0" fmla="#ppt_w*sin(2.5*pi*$)">
                                          <p:val>
                                            <p:fltVal val="0"/>
                                          </p:val>
                                        </p:tav>
                                        <p:tav tm="100000">
                                          <p:val>
                                            <p:fltVal val="1"/>
                                          </p:val>
                                        </p:tav>
                                      </p:tavLst>
                                    </p:anim>
                                    <p:anim calcmode="lin" valueType="num">
                                      <p:cBhvr>
                                        <p:cTn id="47" dur="3000" fill="hold"/>
                                        <p:tgtEl>
                                          <p:spTgt spid="8"/>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fmla="#ppt_w*sin(2.5*pi*$)">
                                          <p:val>
                                            <p:fltVal val="0"/>
                                          </p:val>
                                        </p:tav>
                                        <p:tav tm="100000">
                                          <p:val>
                                            <p:fltVal val="1"/>
                                          </p:val>
                                        </p:tav>
                                      </p:tavLst>
                                    </p:anim>
                                    <p:anim calcmode="lin" valueType="num">
                                      <p:cBhvr>
                                        <p:cTn id="51" dur="3000" fill="hold"/>
                                        <p:tgtEl>
                                          <p:spTgt spid="9"/>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3000" fill="hold"/>
                                        <p:tgtEl>
                                          <p:spTgt spid="10"/>
                                        </p:tgtEl>
                                        <p:attrNameLst>
                                          <p:attrName>ppt_w</p:attrName>
                                        </p:attrNameLst>
                                      </p:cBhvr>
                                      <p:tavLst>
                                        <p:tav tm="0" fmla="#ppt_w*sin(2.5*pi*$)">
                                          <p:val>
                                            <p:fltVal val="0"/>
                                          </p:val>
                                        </p:tav>
                                        <p:tav tm="100000">
                                          <p:val>
                                            <p:fltVal val="1"/>
                                          </p:val>
                                        </p:tav>
                                      </p:tavLst>
                                    </p:anim>
                                    <p:anim calcmode="lin" valueType="num">
                                      <p:cBhvr>
                                        <p:cTn id="55" dur="3000" fill="hold"/>
                                        <p:tgtEl>
                                          <p:spTgt spid="10"/>
                                        </p:tgtEl>
                                        <p:attrNameLst>
                                          <p:attrName>ppt_h</p:attrName>
                                        </p:attrNameLst>
                                      </p:cBhvr>
                                      <p:tavLst>
                                        <p:tav tm="0">
                                          <p:val>
                                            <p:strVal val="#ppt_h"/>
                                          </p:val>
                                        </p:tav>
                                        <p:tav tm="100000">
                                          <p:val>
                                            <p:strVal val="#ppt_h"/>
                                          </p:val>
                                        </p:tav>
                                      </p:tavLst>
                                    </p:anim>
                                  </p:childTnLst>
                                </p:cTn>
                              </p:par>
                            </p:childTnLst>
                          </p:cTn>
                        </p:par>
                        <p:par>
                          <p:cTn id="56" fill="hold">
                            <p:stCondLst>
                              <p:cond delay="3000"/>
                            </p:stCondLst>
                            <p:childTnLst>
                              <p:par>
                                <p:cTn id="57" presetID="8" presetClass="emph" presetSubtype="0" fill="hold" grpId="2" nodeType="afterEffect">
                                  <p:stCondLst>
                                    <p:cond delay="0"/>
                                  </p:stCondLst>
                                  <p:childTnLst>
                                    <p:animRot by="10800000">
                                      <p:cBhvr>
                                        <p:cTn id="58" dur="3000" fill="hold"/>
                                        <p:tgtEl>
                                          <p:spTgt spid="6"/>
                                        </p:tgtEl>
                                        <p:attrNameLst>
                                          <p:attrName>r</p:attrName>
                                        </p:attrNameLst>
                                      </p:cBhvr>
                                    </p:animRot>
                                  </p:childTnLst>
                                </p:cTn>
                              </p:par>
                              <p:par>
                                <p:cTn id="59" presetID="8" presetClass="emph" presetSubtype="0" fill="hold" grpId="2" nodeType="withEffect">
                                  <p:stCondLst>
                                    <p:cond delay="0"/>
                                  </p:stCondLst>
                                  <p:childTnLst>
                                    <p:animRot by="10800000">
                                      <p:cBhvr>
                                        <p:cTn id="60" dur="3000" fill="hold"/>
                                        <p:tgtEl>
                                          <p:spTgt spid="7"/>
                                        </p:tgtEl>
                                        <p:attrNameLst>
                                          <p:attrName>r</p:attrName>
                                        </p:attrNameLst>
                                      </p:cBhvr>
                                    </p:animRot>
                                  </p:childTnLst>
                                </p:cTn>
                              </p:par>
                              <p:par>
                                <p:cTn id="61" presetID="8" presetClass="emph" presetSubtype="0" fill="hold" grpId="2" nodeType="withEffect">
                                  <p:stCondLst>
                                    <p:cond delay="0"/>
                                  </p:stCondLst>
                                  <p:childTnLst>
                                    <p:animRot by="10800000">
                                      <p:cBhvr>
                                        <p:cTn id="62" dur="3000" fill="hold"/>
                                        <p:tgtEl>
                                          <p:spTgt spid="9"/>
                                        </p:tgtEl>
                                        <p:attrNameLst>
                                          <p:attrName>r</p:attrName>
                                        </p:attrNameLst>
                                      </p:cBhvr>
                                    </p:animRot>
                                  </p:childTnLst>
                                </p:cTn>
                              </p:par>
                              <p:par>
                                <p:cTn id="63" presetID="8" presetClass="emph" presetSubtype="0" fill="hold" grpId="2" nodeType="withEffect">
                                  <p:stCondLst>
                                    <p:cond delay="0"/>
                                  </p:stCondLst>
                                  <p:childTnLst>
                                    <p:animRot by="-10800000">
                                      <p:cBhvr>
                                        <p:cTn id="64" dur="3000" fill="hold"/>
                                        <p:tgtEl>
                                          <p:spTgt spid="5"/>
                                        </p:tgtEl>
                                        <p:attrNameLst>
                                          <p:attrName>r</p:attrName>
                                        </p:attrNameLst>
                                      </p:cBhvr>
                                    </p:animRot>
                                  </p:childTnLst>
                                </p:cTn>
                              </p:par>
                              <p:par>
                                <p:cTn id="65" presetID="8" presetClass="emph" presetSubtype="0" fill="hold" grpId="2" nodeType="withEffect">
                                  <p:stCondLst>
                                    <p:cond delay="0"/>
                                  </p:stCondLst>
                                  <p:childTnLst>
                                    <p:animRot by="-10800000">
                                      <p:cBhvr>
                                        <p:cTn id="66" dur="3000" fill="hold"/>
                                        <p:tgtEl>
                                          <p:spTgt spid="8"/>
                                        </p:tgtEl>
                                        <p:attrNameLst>
                                          <p:attrName>r</p:attrName>
                                        </p:attrNameLst>
                                      </p:cBhvr>
                                    </p:animRot>
                                  </p:childTnLst>
                                </p:cTn>
                              </p:par>
                              <p:par>
                                <p:cTn id="67" presetID="8" presetClass="emph" presetSubtype="0" fill="hold" grpId="2" nodeType="withEffect">
                                  <p:stCondLst>
                                    <p:cond delay="0"/>
                                  </p:stCondLst>
                                  <p:childTnLst>
                                    <p:animRot by="-10800000">
                                      <p:cBhvr>
                                        <p:cTn id="68" dur="3000" fill="hold"/>
                                        <p:tgtEl>
                                          <p:spTgt spid="10"/>
                                        </p:tgtEl>
                                        <p:attrNameLst>
                                          <p:attrName>r</p:attrName>
                                        </p:attrNameLst>
                                      </p:cBhvr>
                                    </p:animRot>
                                  </p:childTnLst>
                                </p:cTn>
                              </p:par>
                              <p:par>
                                <p:cTn id="69" presetID="2" presetClass="exit" presetSubtype="2" fill="hold" grpId="3" nodeType="with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1+ppt_w/2"/>
                                          </p:val>
                                        </p:tav>
                                      </p:tavLst>
                                    </p:anim>
                                    <p:anim calcmode="lin" valueType="num">
                                      <p:cBhvr additive="base">
                                        <p:cTn id="71" dur="3000"/>
                                        <p:tgtEl>
                                          <p:spTgt spid="6"/>
                                        </p:tgtEl>
                                        <p:attrNameLst>
                                          <p:attrName>ppt_y</p:attrName>
                                        </p:attrNameLst>
                                      </p:cBhvr>
                                      <p:tavLst>
                                        <p:tav tm="0">
                                          <p:val>
                                            <p:strVal val="ppt_y"/>
                                          </p:val>
                                        </p:tav>
                                        <p:tav tm="100000">
                                          <p:val>
                                            <p:strVal val="ppt_y"/>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2" fill="hold" grpId="3"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1+ppt_w/2"/>
                                          </p:val>
                                        </p:tav>
                                      </p:tavLst>
                                    </p:anim>
                                    <p:anim calcmode="lin" valueType="num">
                                      <p:cBhvr additive="base">
                                        <p:cTn id="75" dur="3000"/>
                                        <p:tgtEl>
                                          <p:spTgt spid="7"/>
                                        </p:tgtEl>
                                        <p:attrNameLst>
                                          <p:attrName>ppt_y</p:attrName>
                                        </p:attrNameLst>
                                      </p:cBhvr>
                                      <p:tavLst>
                                        <p:tav tm="0">
                                          <p:val>
                                            <p:strVal val="ppt_y"/>
                                          </p:val>
                                        </p:tav>
                                        <p:tav tm="100000">
                                          <p:val>
                                            <p:strVal val="ppt_y"/>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2" fill="hold" grpId="3" nodeType="withEffect">
                                  <p:stCondLst>
                                    <p:cond delay="0"/>
                                  </p:stCondLst>
                                  <p:childTnLst>
                                    <p:anim calcmode="lin" valueType="num">
                                      <p:cBhvr additive="base">
                                        <p:cTn id="78" dur="3000"/>
                                        <p:tgtEl>
                                          <p:spTgt spid="9"/>
                                        </p:tgtEl>
                                        <p:attrNameLst>
                                          <p:attrName>ppt_x</p:attrName>
                                        </p:attrNameLst>
                                      </p:cBhvr>
                                      <p:tavLst>
                                        <p:tav tm="0">
                                          <p:val>
                                            <p:strVal val="ppt_x"/>
                                          </p:val>
                                        </p:tav>
                                        <p:tav tm="100000">
                                          <p:val>
                                            <p:strVal val="1+ppt_w/2"/>
                                          </p:val>
                                        </p:tav>
                                      </p:tavLst>
                                    </p:anim>
                                    <p:anim calcmode="lin" valueType="num">
                                      <p:cBhvr additive="base">
                                        <p:cTn id="79" dur="3000"/>
                                        <p:tgtEl>
                                          <p:spTgt spid="9"/>
                                        </p:tgtEl>
                                        <p:attrNameLst>
                                          <p:attrName>ppt_y</p:attrName>
                                        </p:attrNameLst>
                                      </p:cBhvr>
                                      <p:tavLst>
                                        <p:tav tm="0">
                                          <p:val>
                                            <p:strVal val="ppt_y"/>
                                          </p:val>
                                        </p:tav>
                                        <p:tav tm="100000">
                                          <p:val>
                                            <p:strVal val="ppt_y"/>
                                          </p:val>
                                        </p:tav>
                                      </p:tavLst>
                                    </p:anim>
                                    <p:set>
                                      <p:cBhvr>
                                        <p:cTn id="80" dur="1" fill="hold">
                                          <p:stCondLst>
                                            <p:cond delay="2999"/>
                                          </p:stCondLst>
                                        </p:cTn>
                                        <p:tgtEl>
                                          <p:spTgt spid="9"/>
                                        </p:tgtEl>
                                        <p:attrNameLst>
                                          <p:attrName>style.visibility</p:attrName>
                                        </p:attrNameLst>
                                      </p:cBhvr>
                                      <p:to>
                                        <p:strVal val="hidden"/>
                                      </p:to>
                                    </p:set>
                                  </p:childTnLst>
                                </p:cTn>
                              </p:par>
                              <p:par>
                                <p:cTn id="81" presetID="2" presetClass="exit" presetSubtype="8" fill="hold" grpId="3" nodeType="with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0-ppt_w/2"/>
                                          </p:val>
                                        </p:tav>
                                      </p:tavLst>
                                    </p:anim>
                                    <p:anim calcmode="lin" valueType="num">
                                      <p:cBhvr additive="base">
                                        <p:cTn id="83" dur="3000"/>
                                        <p:tgtEl>
                                          <p:spTgt spid="5"/>
                                        </p:tgtEl>
                                        <p:attrNameLst>
                                          <p:attrName>ppt_y</p:attrName>
                                        </p:attrNameLst>
                                      </p:cBhvr>
                                      <p:tavLst>
                                        <p:tav tm="0">
                                          <p:val>
                                            <p:strVal val="ppt_y"/>
                                          </p:val>
                                        </p:tav>
                                        <p:tav tm="100000">
                                          <p:val>
                                            <p:strVal val="ppt_y"/>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8" fill="hold" grpId="3"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0-ppt_w/2"/>
                                          </p:val>
                                        </p:tav>
                                      </p:tavLst>
                                    </p:anim>
                                    <p:anim calcmode="lin" valueType="num">
                                      <p:cBhvr additive="base">
                                        <p:cTn id="87" dur="3000"/>
                                        <p:tgtEl>
                                          <p:spTgt spid="8"/>
                                        </p:tgtEl>
                                        <p:attrNameLst>
                                          <p:attrName>ppt_y</p:attrName>
                                        </p:attrNameLst>
                                      </p:cBhvr>
                                      <p:tavLst>
                                        <p:tav tm="0">
                                          <p:val>
                                            <p:strVal val="ppt_y"/>
                                          </p:val>
                                        </p:tav>
                                        <p:tav tm="100000">
                                          <p:val>
                                            <p:strVal val="ppt_y"/>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8" fill="hold" grpId="3"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0-ppt_w/2"/>
                                          </p:val>
                                        </p:tav>
                                      </p:tavLst>
                                    </p:anim>
                                    <p:anim calcmode="lin" valueType="num">
                                      <p:cBhvr additive="base">
                                        <p:cTn id="91" dur="3000"/>
                                        <p:tgtEl>
                                          <p:spTgt spid="10"/>
                                        </p:tgtEl>
                                        <p:attrNameLst>
                                          <p:attrName>ppt_y</p:attrName>
                                        </p:attrNameLst>
                                      </p:cBhvr>
                                      <p:tavLst>
                                        <p:tav tm="0">
                                          <p:val>
                                            <p:strVal val="ppt_y"/>
                                          </p:val>
                                        </p:tav>
                                        <p:tav tm="100000">
                                          <p:val>
                                            <p:strVal val="ppt_y"/>
                                          </p:val>
                                        </p:tav>
                                      </p:tavLst>
                                    </p:anim>
                                    <p:set>
                                      <p:cBhvr>
                                        <p:cTn id="92" dur="1" fill="hold">
                                          <p:stCondLst>
                                            <p:cond delay="2999"/>
                                          </p:stCondLst>
                                        </p:cTn>
                                        <p:tgtEl>
                                          <p:spTgt spid="10"/>
                                        </p:tgtEl>
                                        <p:attrNameLst>
                                          <p:attrName>style.visibility</p:attrName>
                                        </p:attrNameLst>
                                      </p:cBhvr>
                                      <p:to>
                                        <p:strVal val="hidden"/>
                                      </p:to>
                                    </p:set>
                                  </p:childTnLst>
                                </p:cTn>
                              </p:par>
                              <p:par>
                                <p:cTn id="93" presetID="23" presetClass="entr" presetSubtype="272"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 calcmode="lin" valueType="num">
                                      <p:cBhvr>
                                        <p:cTn id="95" dur="3000" fill="hold"/>
                                        <p:tgtEl>
                                          <p:spTgt spid="4"/>
                                        </p:tgtEl>
                                        <p:attrNameLst>
                                          <p:attrName>ppt_w</p:attrName>
                                        </p:attrNameLst>
                                      </p:cBhvr>
                                      <p:tavLst>
                                        <p:tav tm="0">
                                          <p:val>
                                            <p:strVal val="2/3*#ppt_w"/>
                                          </p:val>
                                        </p:tav>
                                        <p:tav tm="100000">
                                          <p:val>
                                            <p:strVal val="#ppt_w"/>
                                          </p:val>
                                        </p:tav>
                                      </p:tavLst>
                                    </p:anim>
                                    <p:anim calcmode="lin" valueType="num">
                                      <p:cBhvr>
                                        <p:cTn id="96" dur="3000" fill="hold"/>
                                        <p:tgtEl>
                                          <p:spTgt spid="4"/>
                                        </p:tgtEl>
                                        <p:attrNameLst>
                                          <p:attrName>ppt_h</p:attrName>
                                        </p:attrNameLst>
                                      </p:cBhvr>
                                      <p:tavLst>
                                        <p:tav tm="0">
                                          <p:val>
                                            <p:strVal val="2/3*#ppt_h"/>
                                          </p:val>
                                        </p:tav>
                                        <p:tav tm="100000">
                                          <p:val>
                                            <p:strVal val="#ppt_h"/>
                                          </p:val>
                                        </p:tav>
                                      </p:tavLst>
                                    </p:anim>
                                  </p:childTnLst>
                                </p:cTn>
                              </p:par>
                              <p:par>
                                <p:cTn id="97" presetID="16" presetClass="entr" presetSubtype="37"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Effect transition="in" filter="barn(outVertical)">
                                      <p:cBhvr>
                                        <p:cTn id="9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296909(www.brodyaga.com).jpg"/>
          <p:cNvPicPr>
            <a:picLocks noChangeAspect="1"/>
          </p:cNvPicPr>
          <p:nvPr/>
        </p:nvPicPr>
        <p:blipFill>
          <a:blip r:embed="rId2"/>
          <a:stretch>
            <a:fillRect/>
          </a:stretch>
        </p:blipFill>
        <p:spPr>
          <a:xfrm>
            <a:off x="0" y="0"/>
            <a:ext cx="9144000" cy="6858000"/>
          </a:xfrm>
          <a:prstGeom prst="rect">
            <a:avLst/>
          </a:prstGeom>
        </p:spPr>
      </p:pic>
      <p:sp>
        <p:nvSpPr>
          <p:cNvPr id="5" name="4 Doble onda"/>
          <p:cNvSpPr/>
          <p:nvPr/>
        </p:nvSpPr>
        <p:spPr>
          <a:xfrm rot="5400000">
            <a:off x="-1357354" y="2285992"/>
            <a:ext cx="3000396" cy="1000132"/>
          </a:xfrm>
          <a:prstGeom prst="doubleWave">
            <a:avLst>
              <a:gd name="adj1" fmla="val 12500"/>
              <a:gd name="adj2" fmla="val 0"/>
            </a:avLst>
          </a:prstGeom>
          <a:solidFill>
            <a:srgbClr val="0070C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oble onda"/>
          <p:cNvSpPr/>
          <p:nvPr/>
        </p:nvSpPr>
        <p:spPr>
          <a:xfrm rot="5400000">
            <a:off x="-643006" y="2285992"/>
            <a:ext cx="3000396" cy="1000132"/>
          </a:xfrm>
          <a:prstGeom prst="doubleWave">
            <a:avLst>
              <a:gd name="adj1" fmla="val 12500"/>
              <a:gd name="adj2" fmla="val 0"/>
            </a:avLst>
          </a:prstGeom>
          <a:solidFill>
            <a:srgbClr val="0070C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oble onda"/>
          <p:cNvSpPr/>
          <p:nvPr/>
        </p:nvSpPr>
        <p:spPr>
          <a:xfrm rot="5400000">
            <a:off x="71374" y="2285992"/>
            <a:ext cx="3000396" cy="1000132"/>
          </a:xfrm>
          <a:prstGeom prst="doubleWave">
            <a:avLst>
              <a:gd name="adj1" fmla="val 12500"/>
              <a:gd name="adj2" fmla="val 0"/>
            </a:avLst>
          </a:prstGeom>
          <a:solidFill>
            <a:srgbClr val="0070C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oble onda"/>
          <p:cNvSpPr/>
          <p:nvPr/>
        </p:nvSpPr>
        <p:spPr>
          <a:xfrm rot="5400000">
            <a:off x="785722" y="2285992"/>
            <a:ext cx="3000396" cy="1000132"/>
          </a:xfrm>
          <a:prstGeom prst="doubleWave">
            <a:avLst>
              <a:gd name="adj1" fmla="val 12500"/>
              <a:gd name="adj2" fmla="val 0"/>
            </a:avLst>
          </a:prstGeom>
          <a:solidFill>
            <a:srgbClr val="0070C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oble onda"/>
          <p:cNvSpPr/>
          <p:nvPr/>
        </p:nvSpPr>
        <p:spPr>
          <a:xfrm rot="5400000">
            <a:off x="1500166" y="2285992"/>
            <a:ext cx="3000396" cy="1000132"/>
          </a:xfrm>
          <a:prstGeom prst="doubleWave">
            <a:avLst>
              <a:gd name="adj1" fmla="val 12500"/>
              <a:gd name="adj2" fmla="val 0"/>
            </a:avLst>
          </a:prstGeom>
          <a:solidFill>
            <a:srgbClr val="0070C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oble onda"/>
          <p:cNvSpPr/>
          <p:nvPr/>
        </p:nvSpPr>
        <p:spPr>
          <a:xfrm rot="5400000">
            <a:off x="2214514" y="2285992"/>
            <a:ext cx="3000396" cy="1000132"/>
          </a:xfrm>
          <a:prstGeom prst="doubleWave">
            <a:avLst>
              <a:gd name="adj1" fmla="val 12500"/>
              <a:gd name="adj2" fmla="val 0"/>
            </a:avLst>
          </a:prstGeom>
          <a:solidFill>
            <a:srgbClr val="0070C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oble onda"/>
          <p:cNvSpPr/>
          <p:nvPr/>
        </p:nvSpPr>
        <p:spPr>
          <a:xfrm rot="5400000">
            <a:off x="2928894" y="2285992"/>
            <a:ext cx="3000396" cy="1000132"/>
          </a:xfrm>
          <a:prstGeom prst="doubleWave">
            <a:avLst>
              <a:gd name="adj1" fmla="val 12500"/>
              <a:gd name="adj2" fmla="val 0"/>
            </a:avLst>
          </a:prstGeom>
          <a:solidFill>
            <a:srgbClr val="0070C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oble onda"/>
          <p:cNvSpPr/>
          <p:nvPr/>
        </p:nvSpPr>
        <p:spPr>
          <a:xfrm rot="5400000">
            <a:off x="3643242" y="2285992"/>
            <a:ext cx="3000396" cy="1000132"/>
          </a:xfrm>
          <a:prstGeom prst="doubleWave">
            <a:avLst>
              <a:gd name="adj1" fmla="val 12500"/>
              <a:gd name="adj2" fmla="val 0"/>
            </a:avLst>
          </a:prstGeom>
          <a:solidFill>
            <a:srgbClr val="0070C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oble onda"/>
          <p:cNvSpPr/>
          <p:nvPr/>
        </p:nvSpPr>
        <p:spPr>
          <a:xfrm rot="5400000">
            <a:off x="4357686" y="2285992"/>
            <a:ext cx="3000396" cy="1000132"/>
          </a:xfrm>
          <a:prstGeom prst="doubleWave">
            <a:avLst>
              <a:gd name="adj1" fmla="val 12500"/>
              <a:gd name="adj2" fmla="val 0"/>
            </a:avLst>
          </a:prstGeom>
          <a:solidFill>
            <a:srgbClr val="0070C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oble onda"/>
          <p:cNvSpPr/>
          <p:nvPr/>
        </p:nvSpPr>
        <p:spPr>
          <a:xfrm rot="5400000">
            <a:off x="5072034" y="2285992"/>
            <a:ext cx="3000396" cy="1000132"/>
          </a:xfrm>
          <a:prstGeom prst="doubleWave">
            <a:avLst>
              <a:gd name="adj1" fmla="val 12500"/>
              <a:gd name="adj2" fmla="val 0"/>
            </a:avLst>
          </a:prstGeom>
          <a:solidFill>
            <a:srgbClr val="0070C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oble onda"/>
          <p:cNvSpPr/>
          <p:nvPr/>
        </p:nvSpPr>
        <p:spPr>
          <a:xfrm rot="5400000">
            <a:off x="5786414" y="2285992"/>
            <a:ext cx="3000396" cy="1000132"/>
          </a:xfrm>
          <a:prstGeom prst="doubleWave">
            <a:avLst>
              <a:gd name="adj1" fmla="val 12500"/>
              <a:gd name="adj2" fmla="val 0"/>
            </a:avLst>
          </a:prstGeom>
          <a:solidFill>
            <a:srgbClr val="0070C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oble onda"/>
          <p:cNvSpPr/>
          <p:nvPr/>
        </p:nvSpPr>
        <p:spPr>
          <a:xfrm rot="5400000">
            <a:off x="6429356" y="2285992"/>
            <a:ext cx="3000396" cy="1000132"/>
          </a:xfrm>
          <a:prstGeom prst="doubleWave">
            <a:avLst>
              <a:gd name="adj1" fmla="val 12500"/>
              <a:gd name="adj2" fmla="val 0"/>
            </a:avLst>
          </a:prstGeom>
          <a:solidFill>
            <a:srgbClr val="0070C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Doble onda"/>
          <p:cNvSpPr/>
          <p:nvPr/>
        </p:nvSpPr>
        <p:spPr>
          <a:xfrm rot="5400000">
            <a:off x="7143736" y="2285992"/>
            <a:ext cx="3000396" cy="1000132"/>
          </a:xfrm>
          <a:prstGeom prst="doubleWave">
            <a:avLst>
              <a:gd name="adj1" fmla="val 12500"/>
              <a:gd name="adj2" fmla="val 0"/>
            </a:avLst>
          </a:prstGeom>
          <a:solidFill>
            <a:srgbClr val="0070C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p:cTn id="62" dur="3000" fill="hold"/>
                                        <p:tgtEl>
                                          <p:spTgt spid="5"/>
                                        </p:tgtEl>
                                        <p:attrNameLst>
                                          <p:attrName>ppt_w</p:attrName>
                                        </p:attrNameLst>
                                      </p:cBhvr>
                                      <p:tavLst>
                                        <p:tav tm="0" fmla="#ppt_w*sin(2.5*pi*$)">
                                          <p:val>
                                            <p:fltVal val="0"/>
                                          </p:val>
                                        </p:tav>
                                        <p:tav tm="100000">
                                          <p:val>
                                            <p:fltVal val="1"/>
                                          </p:val>
                                        </p:tav>
                                      </p:tavLst>
                                    </p:anim>
                                    <p:anim calcmode="lin" valueType="num">
                                      <p:cBhvr>
                                        <p:cTn id="63" dur="3000" fill="hold"/>
                                        <p:tgtEl>
                                          <p:spTgt spid="5"/>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 calcmode="lin" valueType="num">
                                      <p:cBhvr>
                                        <p:cTn id="66" dur="3000" fill="hold"/>
                                        <p:tgtEl>
                                          <p:spTgt spid="6"/>
                                        </p:tgtEl>
                                        <p:attrNameLst>
                                          <p:attrName>ppt_w</p:attrName>
                                        </p:attrNameLst>
                                      </p:cBhvr>
                                      <p:tavLst>
                                        <p:tav tm="0" fmla="#ppt_w*sin(2.5*pi*$)">
                                          <p:val>
                                            <p:fltVal val="0"/>
                                          </p:val>
                                        </p:tav>
                                        <p:tav tm="100000">
                                          <p:val>
                                            <p:fltVal val="1"/>
                                          </p:val>
                                        </p:tav>
                                      </p:tavLst>
                                    </p:anim>
                                    <p:anim calcmode="lin" valueType="num">
                                      <p:cBhvr>
                                        <p:cTn id="67" dur="3000" fill="hold"/>
                                        <p:tgtEl>
                                          <p:spTgt spid="6"/>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 calcmode="lin" valueType="num">
                                      <p:cBhvr>
                                        <p:cTn id="70" dur="3000" fill="hold"/>
                                        <p:tgtEl>
                                          <p:spTgt spid="7"/>
                                        </p:tgtEl>
                                        <p:attrNameLst>
                                          <p:attrName>ppt_w</p:attrName>
                                        </p:attrNameLst>
                                      </p:cBhvr>
                                      <p:tavLst>
                                        <p:tav tm="0" fmla="#ppt_w*sin(2.5*pi*$)">
                                          <p:val>
                                            <p:fltVal val="0"/>
                                          </p:val>
                                        </p:tav>
                                        <p:tav tm="100000">
                                          <p:val>
                                            <p:fltVal val="1"/>
                                          </p:val>
                                        </p:tav>
                                      </p:tavLst>
                                    </p:anim>
                                    <p:anim calcmode="lin" valueType="num">
                                      <p:cBhvr>
                                        <p:cTn id="71" dur="3000" fill="hold"/>
                                        <p:tgtEl>
                                          <p:spTgt spid="7"/>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8"/>
                                        </p:tgtEl>
                                        <p:attrNameLst>
                                          <p:attrName>style.visibility</p:attrName>
                                        </p:attrNameLst>
                                      </p:cBhvr>
                                      <p:to>
                                        <p:strVal val="visible"/>
                                      </p:to>
                                    </p:set>
                                    <p:anim calcmode="lin" valueType="num">
                                      <p:cBhvr>
                                        <p:cTn id="74" dur="3000" fill="hold"/>
                                        <p:tgtEl>
                                          <p:spTgt spid="8"/>
                                        </p:tgtEl>
                                        <p:attrNameLst>
                                          <p:attrName>ppt_w</p:attrName>
                                        </p:attrNameLst>
                                      </p:cBhvr>
                                      <p:tavLst>
                                        <p:tav tm="0" fmla="#ppt_w*sin(2.5*pi*$)">
                                          <p:val>
                                            <p:fltVal val="0"/>
                                          </p:val>
                                        </p:tav>
                                        <p:tav tm="100000">
                                          <p:val>
                                            <p:fltVal val="1"/>
                                          </p:val>
                                        </p:tav>
                                      </p:tavLst>
                                    </p:anim>
                                    <p:anim calcmode="lin" valueType="num">
                                      <p:cBhvr>
                                        <p:cTn id="75" dur="3000" fill="hold"/>
                                        <p:tgtEl>
                                          <p:spTgt spid="8"/>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 calcmode="lin" valueType="num">
                                      <p:cBhvr>
                                        <p:cTn id="78" dur="3000" fill="hold"/>
                                        <p:tgtEl>
                                          <p:spTgt spid="9"/>
                                        </p:tgtEl>
                                        <p:attrNameLst>
                                          <p:attrName>ppt_w</p:attrName>
                                        </p:attrNameLst>
                                      </p:cBhvr>
                                      <p:tavLst>
                                        <p:tav tm="0" fmla="#ppt_w*sin(2.5*pi*$)">
                                          <p:val>
                                            <p:fltVal val="0"/>
                                          </p:val>
                                        </p:tav>
                                        <p:tav tm="100000">
                                          <p:val>
                                            <p:fltVal val="1"/>
                                          </p:val>
                                        </p:tav>
                                      </p:tavLst>
                                    </p:anim>
                                    <p:anim calcmode="lin" valueType="num">
                                      <p:cBhvr>
                                        <p:cTn id="79" dur="3000" fill="hold"/>
                                        <p:tgtEl>
                                          <p:spTgt spid="9"/>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p:cTn id="82" dur="3000" fill="hold"/>
                                        <p:tgtEl>
                                          <p:spTgt spid="10"/>
                                        </p:tgtEl>
                                        <p:attrNameLst>
                                          <p:attrName>ppt_w</p:attrName>
                                        </p:attrNameLst>
                                      </p:cBhvr>
                                      <p:tavLst>
                                        <p:tav tm="0" fmla="#ppt_w*sin(2.5*pi*$)">
                                          <p:val>
                                            <p:fltVal val="0"/>
                                          </p:val>
                                        </p:tav>
                                        <p:tav tm="100000">
                                          <p:val>
                                            <p:fltVal val="1"/>
                                          </p:val>
                                        </p:tav>
                                      </p:tavLst>
                                    </p:anim>
                                    <p:anim calcmode="lin" valueType="num">
                                      <p:cBhvr>
                                        <p:cTn id="83" dur="3000" fill="hold"/>
                                        <p:tgtEl>
                                          <p:spTgt spid="10"/>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p:cTn id="86" dur="3000" fill="hold"/>
                                        <p:tgtEl>
                                          <p:spTgt spid="11"/>
                                        </p:tgtEl>
                                        <p:attrNameLst>
                                          <p:attrName>ppt_w</p:attrName>
                                        </p:attrNameLst>
                                      </p:cBhvr>
                                      <p:tavLst>
                                        <p:tav tm="0" fmla="#ppt_w*sin(2.5*pi*$)">
                                          <p:val>
                                            <p:fltVal val="0"/>
                                          </p:val>
                                        </p:tav>
                                        <p:tav tm="100000">
                                          <p:val>
                                            <p:fltVal val="1"/>
                                          </p:val>
                                        </p:tav>
                                      </p:tavLst>
                                    </p:anim>
                                    <p:anim calcmode="lin" valueType="num">
                                      <p:cBhvr>
                                        <p:cTn id="87" dur="3000" fill="hold"/>
                                        <p:tgtEl>
                                          <p:spTgt spid="11"/>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2"/>
                                        </p:tgtEl>
                                        <p:attrNameLst>
                                          <p:attrName>style.visibility</p:attrName>
                                        </p:attrNameLst>
                                      </p:cBhvr>
                                      <p:to>
                                        <p:strVal val="visible"/>
                                      </p:to>
                                    </p:set>
                                    <p:anim calcmode="lin" valueType="num">
                                      <p:cBhvr>
                                        <p:cTn id="90" dur="3000" fill="hold"/>
                                        <p:tgtEl>
                                          <p:spTgt spid="12"/>
                                        </p:tgtEl>
                                        <p:attrNameLst>
                                          <p:attrName>ppt_w</p:attrName>
                                        </p:attrNameLst>
                                      </p:cBhvr>
                                      <p:tavLst>
                                        <p:tav tm="0" fmla="#ppt_w*sin(2.5*pi*$)">
                                          <p:val>
                                            <p:fltVal val="0"/>
                                          </p:val>
                                        </p:tav>
                                        <p:tav tm="100000">
                                          <p:val>
                                            <p:fltVal val="1"/>
                                          </p:val>
                                        </p:tav>
                                      </p:tavLst>
                                    </p:anim>
                                    <p:anim calcmode="lin" valueType="num">
                                      <p:cBhvr>
                                        <p:cTn id="91" dur="3000" fill="hold"/>
                                        <p:tgtEl>
                                          <p:spTgt spid="12"/>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3"/>
                                        </p:tgtEl>
                                        <p:attrNameLst>
                                          <p:attrName>style.visibility</p:attrName>
                                        </p:attrNameLst>
                                      </p:cBhvr>
                                      <p:to>
                                        <p:strVal val="visible"/>
                                      </p:to>
                                    </p:set>
                                    <p:anim calcmode="lin" valueType="num">
                                      <p:cBhvr>
                                        <p:cTn id="94" dur="3000" fill="hold"/>
                                        <p:tgtEl>
                                          <p:spTgt spid="13"/>
                                        </p:tgtEl>
                                        <p:attrNameLst>
                                          <p:attrName>ppt_w</p:attrName>
                                        </p:attrNameLst>
                                      </p:cBhvr>
                                      <p:tavLst>
                                        <p:tav tm="0" fmla="#ppt_w*sin(2.5*pi*$)">
                                          <p:val>
                                            <p:fltVal val="0"/>
                                          </p:val>
                                        </p:tav>
                                        <p:tav tm="100000">
                                          <p:val>
                                            <p:fltVal val="1"/>
                                          </p:val>
                                        </p:tav>
                                      </p:tavLst>
                                    </p:anim>
                                    <p:anim calcmode="lin" valueType="num">
                                      <p:cBhvr>
                                        <p:cTn id="95" dur="3000" fill="hold"/>
                                        <p:tgtEl>
                                          <p:spTgt spid="13"/>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p:cTn id="98" dur="3000" fill="hold"/>
                                        <p:tgtEl>
                                          <p:spTgt spid="14"/>
                                        </p:tgtEl>
                                        <p:attrNameLst>
                                          <p:attrName>ppt_w</p:attrName>
                                        </p:attrNameLst>
                                      </p:cBhvr>
                                      <p:tavLst>
                                        <p:tav tm="0" fmla="#ppt_w*sin(2.5*pi*$)">
                                          <p:val>
                                            <p:fltVal val="0"/>
                                          </p:val>
                                        </p:tav>
                                        <p:tav tm="100000">
                                          <p:val>
                                            <p:fltVal val="1"/>
                                          </p:val>
                                        </p:tav>
                                      </p:tavLst>
                                    </p:anim>
                                    <p:anim calcmode="lin" valueType="num">
                                      <p:cBhvr>
                                        <p:cTn id="99" dur="3000" fill="hold"/>
                                        <p:tgtEl>
                                          <p:spTgt spid="14"/>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5"/>
                                        </p:tgtEl>
                                        <p:attrNameLst>
                                          <p:attrName>style.visibility</p:attrName>
                                        </p:attrNameLst>
                                      </p:cBhvr>
                                      <p:to>
                                        <p:strVal val="visible"/>
                                      </p:to>
                                    </p:set>
                                    <p:anim calcmode="lin" valueType="num">
                                      <p:cBhvr>
                                        <p:cTn id="102" dur="3000" fill="hold"/>
                                        <p:tgtEl>
                                          <p:spTgt spid="15"/>
                                        </p:tgtEl>
                                        <p:attrNameLst>
                                          <p:attrName>ppt_w</p:attrName>
                                        </p:attrNameLst>
                                      </p:cBhvr>
                                      <p:tavLst>
                                        <p:tav tm="0" fmla="#ppt_w*sin(2.5*pi*$)">
                                          <p:val>
                                            <p:fltVal val="0"/>
                                          </p:val>
                                        </p:tav>
                                        <p:tav tm="100000">
                                          <p:val>
                                            <p:fltVal val="1"/>
                                          </p:val>
                                        </p:tav>
                                      </p:tavLst>
                                    </p:anim>
                                    <p:anim calcmode="lin" valueType="num">
                                      <p:cBhvr>
                                        <p:cTn id="103" dur="3000" fill="hold"/>
                                        <p:tgtEl>
                                          <p:spTgt spid="15"/>
                                        </p:tgtEl>
                                        <p:attrNameLst>
                                          <p:attrName>ppt_h</p:attrName>
                                        </p:attrNameLst>
                                      </p:cBhvr>
                                      <p:tavLst>
                                        <p:tav tm="0">
                                          <p:val>
                                            <p:strVal val="#ppt_h"/>
                                          </p:val>
                                        </p:tav>
                                        <p:tav tm="100000">
                                          <p:val>
                                            <p:strVal val="#ppt_h"/>
                                          </p:val>
                                        </p:tav>
                                      </p:tavLst>
                                    </p:anim>
                                  </p:childTnLst>
                                </p:cTn>
                              </p:par>
                              <p:par>
                                <p:cTn id="104" presetID="19" presetClass="entr" presetSubtype="10" fill="hold" grpId="1" nodeType="withEffect">
                                  <p:stCondLst>
                                    <p:cond delay="0"/>
                                  </p:stCondLst>
                                  <p:childTnLst>
                                    <p:set>
                                      <p:cBhvr>
                                        <p:cTn id="105" dur="1" fill="hold">
                                          <p:stCondLst>
                                            <p:cond delay="0"/>
                                          </p:stCondLst>
                                        </p:cTn>
                                        <p:tgtEl>
                                          <p:spTgt spid="16"/>
                                        </p:tgtEl>
                                        <p:attrNameLst>
                                          <p:attrName>style.visibility</p:attrName>
                                        </p:attrNameLst>
                                      </p:cBhvr>
                                      <p:to>
                                        <p:strVal val="visible"/>
                                      </p:to>
                                    </p:set>
                                    <p:anim calcmode="lin" valueType="num">
                                      <p:cBhvr>
                                        <p:cTn id="106" dur="3000" fill="hold"/>
                                        <p:tgtEl>
                                          <p:spTgt spid="16"/>
                                        </p:tgtEl>
                                        <p:attrNameLst>
                                          <p:attrName>ppt_w</p:attrName>
                                        </p:attrNameLst>
                                      </p:cBhvr>
                                      <p:tavLst>
                                        <p:tav tm="0" fmla="#ppt_w*sin(2.5*pi*$)">
                                          <p:val>
                                            <p:fltVal val="0"/>
                                          </p:val>
                                        </p:tav>
                                        <p:tav tm="100000">
                                          <p:val>
                                            <p:fltVal val="1"/>
                                          </p:val>
                                        </p:tav>
                                      </p:tavLst>
                                    </p:anim>
                                    <p:anim calcmode="lin" valueType="num">
                                      <p:cBhvr>
                                        <p:cTn id="107" dur="3000" fill="hold"/>
                                        <p:tgtEl>
                                          <p:spTgt spid="16"/>
                                        </p:tgtEl>
                                        <p:attrNameLst>
                                          <p:attrName>ppt_h</p:attrName>
                                        </p:attrNameLst>
                                      </p:cBhvr>
                                      <p:tavLst>
                                        <p:tav tm="0">
                                          <p:val>
                                            <p:strVal val="#ppt_h"/>
                                          </p:val>
                                        </p:tav>
                                        <p:tav tm="100000">
                                          <p:val>
                                            <p:strVal val="#ppt_h"/>
                                          </p:val>
                                        </p:tav>
                                      </p:tavLst>
                                    </p:anim>
                                  </p:childTnLst>
                                </p:cTn>
                              </p:par>
                              <p:par>
                                <p:cTn id="108" presetID="19" presetClass="entr" presetSubtype="10" fill="hold" grpId="1" nodeType="withEffect">
                                  <p:stCondLst>
                                    <p:cond delay="0"/>
                                  </p:stCondLst>
                                  <p:childTnLst>
                                    <p:set>
                                      <p:cBhvr>
                                        <p:cTn id="109" dur="1" fill="hold">
                                          <p:stCondLst>
                                            <p:cond delay="0"/>
                                          </p:stCondLst>
                                        </p:cTn>
                                        <p:tgtEl>
                                          <p:spTgt spid="17"/>
                                        </p:tgtEl>
                                        <p:attrNameLst>
                                          <p:attrName>style.visibility</p:attrName>
                                        </p:attrNameLst>
                                      </p:cBhvr>
                                      <p:to>
                                        <p:strVal val="visible"/>
                                      </p:to>
                                    </p:set>
                                    <p:anim calcmode="lin" valueType="num">
                                      <p:cBhvr>
                                        <p:cTn id="110" dur="3000" fill="hold"/>
                                        <p:tgtEl>
                                          <p:spTgt spid="17"/>
                                        </p:tgtEl>
                                        <p:attrNameLst>
                                          <p:attrName>ppt_w</p:attrName>
                                        </p:attrNameLst>
                                      </p:cBhvr>
                                      <p:tavLst>
                                        <p:tav tm="0" fmla="#ppt_w*sin(2.5*pi*$)">
                                          <p:val>
                                            <p:fltVal val="0"/>
                                          </p:val>
                                        </p:tav>
                                        <p:tav tm="100000">
                                          <p:val>
                                            <p:fltVal val="1"/>
                                          </p:val>
                                        </p:tav>
                                      </p:tavLst>
                                    </p:anim>
                                    <p:anim calcmode="lin" valueType="num">
                                      <p:cBhvr>
                                        <p:cTn id="111" dur="3000" fill="hold"/>
                                        <p:tgtEl>
                                          <p:spTgt spid="17"/>
                                        </p:tgtEl>
                                        <p:attrNameLst>
                                          <p:attrName>ppt_h</p:attrName>
                                        </p:attrNameLst>
                                      </p:cBhvr>
                                      <p:tavLst>
                                        <p:tav tm="0">
                                          <p:val>
                                            <p:strVal val="#ppt_h"/>
                                          </p:val>
                                        </p:tav>
                                        <p:tav tm="100000">
                                          <p:val>
                                            <p:strVal val="#ppt_h"/>
                                          </p:val>
                                        </p:tav>
                                      </p:tavLst>
                                    </p:anim>
                                  </p:childTnLst>
                                </p:cTn>
                              </p:par>
                            </p:childTnLst>
                          </p:cTn>
                        </p:par>
                        <p:par>
                          <p:cTn id="112" fill="hold">
                            <p:stCondLst>
                              <p:cond delay="3000"/>
                            </p:stCondLst>
                            <p:childTnLst>
                              <p:par>
                                <p:cTn id="113" presetID="2" presetClass="exit" presetSubtype="8" fill="hold" grpId="2" nodeType="afterEffect">
                                  <p:stCondLst>
                                    <p:cond delay="0"/>
                                  </p:stCondLst>
                                  <p:childTnLst>
                                    <p:anim calcmode="lin" valueType="num">
                                      <p:cBhvr additive="base">
                                        <p:cTn id="114" dur="3000"/>
                                        <p:tgtEl>
                                          <p:spTgt spid="5"/>
                                        </p:tgtEl>
                                        <p:attrNameLst>
                                          <p:attrName>ppt_x</p:attrName>
                                        </p:attrNameLst>
                                      </p:cBhvr>
                                      <p:tavLst>
                                        <p:tav tm="0">
                                          <p:val>
                                            <p:strVal val="ppt_x"/>
                                          </p:val>
                                        </p:tav>
                                        <p:tav tm="100000">
                                          <p:val>
                                            <p:strVal val="0-ppt_w/2"/>
                                          </p:val>
                                        </p:tav>
                                      </p:tavLst>
                                    </p:anim>
                                    <p:anim calcmode="lin" valueType="num">
                                      <p:cBhvr additive="base">
                                        <p:cTn id="115" dur="3000"/>
                                        <p:tgtEl>
                                          <p:spTgt spid="5"/>
                                        </p:tgtEl>
                                        <p:attrNameLst>
                                          <p:attrName>ppt_y</p:attrName>
                                        </p:attrNameLst>
                                      </p:cBhvr>
                                      <p:tavLst>
                                        <p:tav tm="0">
                                          <p:val>
                                            <p:strVal val="ppt_y"/>
                                          </p:val>
                                        </p:tav>
                                        <p:tav tm="100000">
                                          <p:val>
                                            <p:strVal val="ppt_y"/>
                                          </p:val>
                                        </p:tav>
                                      </p:tavLst>
                                    </p:anim>
                                    <p:set>
                                      <p:cBhvr>
                                        <p:cTn id="116" dur="1" fill="hold">
                                          <p:stCondLst>
                                            <p:cond delay="2999"/>
                                          </p:stCondLst>
                                        </p:cTn>
                                        <p:tgtEl>
                                          <p:spTgt spid="5"/>
                                        </p:tgtEl>
                                        <p:attrNameLst>
                                          <p:attrName>style.visibility</p:attrName>
                                        </p:attrNameLst>
                                      </p:cBhvr>
                                      <p:to>
                                        <p:strVal val="hidden"/>
                                      </p:to>
                                    </p:set>
                                  </p:childTnLst>
                                </p:cTn>
                              </p:par>
                              <p:par>
                                <p:cTn id="117" presetID="2" presetClass="exit" presetSubtype="8" fill="hold" grpId="2" nodeType="with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0-ppt_w/2"/>
                                          </p:val>
                                        </p:tav>
                                      </p:tavLst>
                                    </p:anim>
                                    <p:anim calcmode="lin" valueType="num">
                                      <p:cBhvr additive="base">
                                        <p:cTn id="119" dur="3000"/>
                                        <p:tgtEl>
                                          <p:spTgt spid="6"/>
                                        </p:tgtEl>
                                        <p:attrNameLst>
                                          <p:attrName>ppt_y</p:attrName>
                                        </p:attrNameLst>
                                      </p:cBhvr>
                                      <p:tavLst>
                                        <p:tav tm="0">
                                          <p:val>
                                            <p:strVal val="ppt_y"/>
                                          </p:val>
                                        </p:tav>
                                        <p:tav tm="100000">
                                          <p:val>
                                            <p:strVal val="ppt_y"/>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0-ppt_w/2"/>
                                          </p:val>
                                        </p:tav>
                                      </p:tavLst>
                                    </p:anim>
                                    <p:anim calcmode="lin" valueType="num">
                                      <p:cBhvr additive="base">
                                        <p:cTn id="123" dur="3000"/>
                                        <p:tgtEl>
                                          <p:spTgt spid="7"/>
                                        </p:tgtEl>
                                        <p:attrNameLst>
                                          <p:attrName>ppt_y</p:attrName>
                                        </p:attrNameLst>
                                      </p:cBhvr>
                                      <p:tavLst>
                                        <p:tav tm="0">
                                          <p:val>
                                            <p:strVal val="ppt_y"/>
                                          </p:val>
                                        </p:tav>
                                        <p:tav tm="100000">
                                          <p:val>
                                            <p:strVal val="ppt_y"/>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0-ppt_w/2"/>
                                          </p:val>
                                        </p:tav>
                                      </p:tavLst>
                                    </p:anim>
                                    <p:anim calcmode="lin" valueType="num">
                                      <p:cBhvr additive="base">
                                        <p:cTn id="127" dur="3000"/>
                                        <p:tgtEl>
                                          <p:spTgt spid="8"/>
                                        </p:tgtEl>
                                        <p:attrNameLst>
                                          <p:attrName>ppt_y</p:attrName>
                                        </p:attrNameLst>
                                      </p:cBhvr>
                                      <p:tavLst>
                                        <p:tav tm="0">
                                          <p:val>
                                            <p:strVal val="ppt_y"/>
                                          </p:val>
                                        </p:tav>
                                        <p:tav tm="100000">
                                          <p:val>
                                            <p:strVal val="ppt_y"/>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0-ppt_w/2"/>
                                          </p:val>
                                        </p:tav>
                                      </p:tavLst>
                                    </p:anim>
                                    <p:anim calcmode="lin" valueType="num">
                                      <p:cBhvr additive="base">
                                        <p:cTn id="131" dur="3000"/>
                                        <p:tgtEl>
                                          <p:spTgt spid="9"/>
                                        </p:tgtEl>
                                        <p:attrNameLst>
                                          <p:attrName>ppt_y</p:attrName>
                                        </p:attrNameLst>
                                      </p:cBhvr>
                                      <p:tavLst>
                                        <p:tav tm="0">
                                          <p:val>
                                            <p:strVal val="ppt_y"/>
                                          </p:val>
                                        </p:tav>
                                        <p:tav tm="100000">
                                          <p:val>
                                            <p:strVal val="ppt_y"/>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3000"/>
                                        <p:tgtEl>
                                          <p:spTgt spid="10"/>
                                        </p:tgtEl>
                                        <p:attrNameLst>
                                          <p:attrName>ppt_x</p:attrName>
                                        </p:attrNameLst>
                                      </p:cBhvr>
                                      <p:tavLst>
                                        <p:tav tm="0">
                                          <p:val>
                                            <p:strVal val="ppt_x"/>
                                          </p:val>
                                        </p:tav>
                                        <p:tav tm="100000">
                                          <p:val>
                                            <p:strVal val="0-ppt_w/2"/>
                                          </p:val>
                                        </p:tav>
                                      </p:tavLst>
                                    </p:anim>
                                    <p:anim calcmode="lin" valueType="num">
                                      <p:cBhvr additive="base">
                                        <p:cTn id="135" dur="3000"/>
                                        <p:tgtEl>
                                          <p:spTgt spid="10"/>
                                        </p:tgtEl>
                                        <p:attrNameLst>
                                          <p:attrName>ppt_y</p:attrName>
                                        </p:attrNameLst>
                                      </p:cBhvr>
                                      <p:tavLst>
                                        <p:tav tm="0">
                                          <p:val>
                                            <p:strVal val="ppt_y"/>
                                          </p:val>
                                        </p:tav>
                                        <p:tav tm="100000">
                                          <p:val>
                                            <p:strVal val="ppt_y"/>
                                          </p:val>
                                        </p:tav>
                                      </p:tavLst>
                                    </p:anim>
                                    <p:set>
                                      <p:cBhvr>
                                        <p:cTn id="136" dur="1" fill="hold">
                                          <p:stCondLst>
                                            <p:cond delay="2999"/>
                                          </p:stCondLst>
                                        </p:cTn>
                                        <p:tgtEl>
                                          <p:spTgt spid="10"/>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11"/>
                                        </p:tgtEl>
                                        <p:attrNameLst>
                                          <p:attrName>ppt_x</p:attrName>
                                        </p:attrNameLst>
                                      </p:cBhvr>
                                      <p:tavLst>
                                        <p:tav tm="0">
                                          <p:val>
                                            <p:strVal val="ppt_x"/>
                                          </p:val>
                                        </p:tav>
                                        <p:tav tm="100000">
                                          <p:val>
                                            <p:strVal val="0-ppt_w/2"/>
                                          </p:val>
                                        </p:tav>
                                      </p:tavLst>
                                    </p:anim>
                                    <p:anim calcmode="lin" valueType="num">
                                      <p:cBhvr additive="base">
                                        <p:cTn id="139" dur="3000"/>
                                        <p:tgtEl>
                                          <p:spTgt spid="11"/>
                                        </p:tgtEl>
                                        <p:attrNameLst>
                                          <p:attrName>ppt_y</p:attrName>
                                        </p:attrNameLst>
                                      </p:cBhvr>
                                      <p:tavLst>
                                        <p:tav tm="0">
                                          <p:val>
                                            <p:strVal val="ppt_y"/>
                                          </p:val>
                                        </p:tav>
                                        <p:tav tm="100000">
                                          <p:val>
                                            <p:strVal val="ppt_y"/>
                                          </p:val>
                                        </p:tav>
                                      </p:tavLst>
                                    </p:anim>
                                    <p:set>
                                      <p:cBhvr>
                                        <p:cTn id="140" dur="1" fill="hold">
                                          <p:stCondLst>
                                            <p:cond delay="2999"/>
                                          </p:stCondLst>
                                        </p:cTn>
                                        <p:tgtEl>
                                          <p:spTgt spid="11"/>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3000"/>
                                        <p:tgtEl>
                                          <p:spTgt spid="12"/>
                                        </p:tgtEl>
                                        <p:attrNameLst>
                                          <p:attrName>ppt_x</p:attrName>
                                        </p:attrNameLst>
                                      </p:cBhvr>
                                      <p:tavLst>
                                        <p:tav tm="0">
                                          <p:val>
                                            <p:strVal val="ppt_x"/>
                                          </p:val>
                                        </p:tav>
                                        <p:tav tm="100000">
                                          <p:val>
                                            <p:strVal val="0-ppt_w/2"/>
                                          </p:val>
                                        </p:tav>
                                      </p:tavLst>
                                    </p:anim>
                                    <p:anim calcmode="lin" valueType="num">
                                      <p:cBhvr additive="base">
                                        <p:cTn id="143" dur="3000"/>
                                        <p:tgtEl>
                                          <p:spTgt spid="12"/>
                                        </p:tgtEl>
                                        <p:attrNameLst>
                                          <p:attrName>ppt_y</p:attrName>
                                        </p:attrNameLst>
                                      </p:cBhvr>
                                      <p:tavLst>
                                        <p:tav tm="0">
                                          <p:val>
                                            <p:strVal val="ppt_y"/>
                                          </p:val>
                                        </p:tav>
                                        <p:tav tm="100000">
                                          <p:val>
                                            <p:strVal val="ppt_y"/>
                                          </p:val>
                                        </p:tav>
                                      </p:tavLst>
                                    </p:anim>
                                    <p:set>
                                      <p:cBhvr>
                                        <p:cTn id="144" dur="1" fill="hold">
                                          <p:stCondLst>
                                            <p:cond delay="2999"/>
                                          </p:stCondLst>
                                        </p:cTn>
                                        <p:tgtEl>
                                          <p:spTgt spid="12"/>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13"/>
                                        </p:tgtEl>
                                        <p:attrNameLst>
                                          <p:attrName>ppt_x</p:attrName>
                                        </p:attrNameLst>
                                      </p:cBhvr>
                                      <p:tavLst>
                                        <p:tav tm="0">
                                          <p:val>
                                            <p:strVal val="ppt_x"/>
                                          </p:val>
                                        </p:tav>
                                        <p:tav tm="100000">
                                          <p:val>
                                            <p:strVal val="0-ppt_w/2"/>
                                          </p:val>
                                        </p:tav>
                                      </p:tavLst>
                                    </p:anim>
                                    <p:anim calcmode="lin" valueType="num">
                                      <p:cBhvr additive="base">
                                        <p:cTn id="147" dur="3000"/>
                                        <p:tgtEl>
                                          <p:spTgt spid="13"/>
                                        </p:tgtEl>
                                        <p:attrNameLst>
                                          <p:attrName>ppt_y</p:attrName>
                                        </p:attrNameLst>
                                      </p:cBhvr>
                                      <p:tavLst>
                                        <p:tav tm="0">
                                          <p:val>
                                            <p:strVal val="ppt_y"/>
                                          </p:val>
                                        </p:tav>
                                        <p:tav tm="100000">
                                          <p:val>
                                            <p:strVal val="ppt_y"/>
                                          </p:val>
                                        </p:tav>
                                      </p:tavLst>
                                    </p:anim>
                                    <p:set>
                                      <p:cBhvr>
                                        <p:cTn id="148" dur="1" fill="hold">
                                          <p:stCondLst>
                                            <p:cond delay="2999"/>
                                          </p:stCondLst>
                                        </p:cTn>
                                        <p:tgtEl>
                                          <p:spTgt spid="13"/>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3000"/>
                                        <p:tgtEl>
                                          <p:spTgt spid="14"/>
                                        </p:tgtEl>
                                        <p:attrNameLst>
                                          <p:attrName>ppt_x</p:attrName>
                                        </p:attrNameLst>
                                      </p:cBhvr>
                                      <p:tavLst>
                                        <p:tav tm="0">
                                          <p:val>
                                            <p:strVal val="ppt_x"/>
                                          </p:val>
                                        </p:tav>
                                        <p:tav tm="100000">
                                          <p:val>
                                            <p:strVal val="0-ppt_w/2"/>
                                          </p:val>
                                        </p:tav>
                                      </p:tavLst>
                                    </p:anim>
                                    <p:anim calcmode="lin" valueType="num">
                                      <p:cBhvr additive="base">
                                        <p:cTn id="151" dur="3000"/>
                                        <p:tgtEl>
                                          <p:spTgt spid="14"/>
                                        </p:tgtEl>
                                        <p:attrNameLst>
                                          <p:attrName>ppt_y</p:attrName>
                                        </p:attrNameLst>
                                      </p:cBhvr>
                                      <p:tavLst>
                                        <p:tav tm="0">
                                          <p:val>
                                            <p:strVal val="ppt_y"/>
                                          </p:val>
                                        </p:tav>
                                        <p:tav tm="100000">
                                          <p:val>
                                            <p:strVal val="ppt_y"/>
                                          </p:val>
                                        </p:tav>
                                      </p:tavLst>
                                    </p:anim>
                                    <p:set>
                                      <p:cBhvr>
                                        <p:cTn id="152" dur="1" fill="hold">
                                          <p:stCondLst>
                                            <p:cond delay="2999"/>
                                          </p:stCondLst>
                                        </p:cTn>
                                        <p:tgtEl>
                                          <p:spTgt spid="14"/>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3000"/>
                                        <p:tgtEl>
                                          <p:spTgt spid="15"/>
                                        </p:tgtEl>
                                        <p:attrNameLst>
                                          <p:attrName>ppt_x</p:attrName>
                                        </p:attrNameLst>
                                      </p:cBhvr>
                                      <p:tavLst>
                                        <p:tav tm="0">
                                          <p:val>
                                            <p:strVal val="ppt_x"/>
                                          </p:val>
                                        </p:tav>
                                        <p:tav tm="100000">
                                          <p:val>
                                            <p:strVal val="0-ppt_w/2"/>
                                          </p:val>
                                        </p:tav>
                                      </p:tavLst>
                                    </p:anim>
                                    <p:anim calcmode="lin" valueType="num">
                                      <p:cBhvr additive="base">
                                        <p:cTn id="155" dur="3000"/>
                                        <p:tgtEl>
                                          <p:spTgt spid="15"/>
                                        </p:tgtEl>
                                        <p:attrNameLst>
                                          <p:attrName>ppt_y</p:attrName>
                                        </p:attrNameLst>
                                      </p:cBhvr>
                                      <p:tavLst>
                                        <p:tav tm="0">
                                          <p:val>
                                            <p:strVal val="ppt_y"/>
                                          </p:val>
                                        </p:tav>
                                        <p:tav tm="100000">
                                          <p:val>
                                            <p:strVal val="ppt_y"/>
                                          </p:val>
                                        </p:tav>
                                      </p:tavLst>
                                    </p:anim>
                                    <p:set>
                                      <p:cBhvr>
                                        <p:cTn id="156" dur="1" fill="hold">
                                          <p:stCondLst>
                                            <p:cond delay="2999"/>
                                          </p:stCondLst>
                                        </p:cTn>
                                        <p:tgtEl>
                                          <p:spTgt spid="15"/>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3000"/>
                                        <p:tgtEl>
                                          <p:spTgt spid="16"/>
                                        </p:tgtEl>
                                        <p:attrNameLst>
                                          <p:attrName>ppt_x</p:attrName>
                                        </p:attrNameLst>
                                      </p:cBhvr>
                                      <p:tavLst>
                                        <p:tav tm="0">
                                          <p:val>
                                            <p:strVal val="ppt_x"/>
                                          </p:val>
                                        </p:tav>
                                        <p:tav tm="100000">
                                          <p:val>
                                            <p:strVal val="0-ppt_w/2"/>
                                          </p:val>
                                        </p:tav>
                                      </p:tavLst>
                                    </p:anim>
                                    <p:anim calcmode="lin" valueType="num">
                                      <p:cBhvr additive="base">
                                        <p:cTn id="159" dur="3000"/>
                                        <p:tgtEl>
                                          <p:spTgt spid="16"/>
                                        </p:tgtEl>
                                        <p:attrNameLst>
                                          <p:attrName>ppt_y</p:attrName>
                                        </p:attrNameLst>
                                      </p:cBhvr>
                                      <p:tavLst>
                                        <p:tav tm="0">
                                          <p:val>
                                            <p:strVal val="ppt_y"/>
                                          </p:val>
                                        </p:tav>
                                        <p:tav tm="100000">
                                          <p:val>
                                            <p:strVal val="ppt_y"/>
                                          </p:val>
                                        </p:tav>
                                      </p:tavLst>
                                    </p:anim>
                                    <p:set>
                                      <p:cBhvr>
                                        <p:cTn id="160" dur="1" fill="hold">
                                          <p:stCondLst>
                                            <p:cond delay="2999"/>
                                          </p:stCondLst>
                                        </p:cTn>
                                        <p:tgtEl>
                                          <p:spTgt spid="16"/>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17"/>
                                        </p:tgtEl>
                                        <p:attrNameLst>
                                          <p:attrName>ppt_x</p:attrName>
                                        </p:attrNameLst>
                                      </p:cBhvr>
                                      <p:tavLst>
                                        <p:tav tm="0">
                                          <p:val>
                                            <p:strVal val="ppt_x"/>
                                          </p:val>
                                        </p:tav>
                                        <p:tav tm="100000">
                                          <p:val>
                                            <p:strVal val="0-ppt_w/2"/>
                                          </p:val>
                                        </p:tav>
                                      </p:tavLst>
                                    </p:anim>
                                    <p:anim calcmode="lin" valueType="num">
                                      <p:cBhvr additive="base">
                                        <p:cTn id="163" dur="3000"/>
                                        <p:tgtEl>
                                          <p:spTgt spid="17"/>
                                        </p:tgtEl>
                                        <p:attrNameLst>
                                          <p:attrName>ppt_y</p:attrName>
                                        </p:attrNameLst>
                                      </p:cBhvr>
                                      <p:tavLst>
                                        <p:tav tm="0">
                                          <p:val>
                                            <p:strVal val="ppt_y"/>
                                          </p:val>
                                        </p:tav>
                                        <p:tav tm="100000">
                                          <p:val>
                                            <p:strVal val="ppt_y"/>
                                          </p:val>
                                        </p:tav>
                                      </p:tavLst>
                                    </p:anim>
                                    <p:set>
                                      <p:cBhvr>
                                        <p:cTn id="164" dur="1" fill="hold">
                                          <p:stCondLst>
                                            <p:cond delay="2999"/>
                                          </p:stCondLst>
                                        </p:cTn>
                                        <p:tgtEl>
                                          <p:spTgt spid="17"/>
                                        </p:tgtEl>
                                        <p:attrNameLst>
                                          <p:attrName>style.visibility</p:attrName>
                                        </p:attrNameLst>
                                      </p:cBhvr>
                                      <p:to>
                                        <p:strVal val="hidden"/>
                                      </p:to>
                                    </p:set>
                                  </p:childTnLst>
                                </p:cTn>
                              </p:par>
                              <p:par>
                                <p:cTn id="165" presetID="2" presetClass="entr" presetSubtype="2" fill="hold" nodeType="withEffect">
                                  <p:stCondLst>
                                    <p:cond delay="0"/>
                                  </p:stCondLst>
                                  <p:childTnLst>
                                    <p:set>
                                      <p:cBhvr>
                                        <p:cTn id="166" dur="1" fill="hold">
                                          <p:stCondLst>
                                            <p:cond delay="0"/>
                                          </p:stCondLst>
                                        </p:cTn>
                                        <p:tgtEl>
                                          <p:spTgt spid="4"/>
                                        </p:tgtEl>
                                        <p:attrNameLst>
                                          <p:attrName>style.visibility</p:attrName>
                                        </p:attrNameLst>
                                      </p:cBhvr>
                                      <p:to>
                                        <p:strVal val="visible"/>
                                      </p:to>
                                    </p:set>
                                    <p:anim calcmode="lin" valueType="num">
                                      <p:cBhvr additive="base">
                                        <p:cTn id="167" dur="3000" fill="hold"/>
                                        <p:tgtEl>
                                          <p:spTgt spid="4"/>
                                        </p:tgtEl>
                                        <p:attrNameLst>
                                          <p:attrName>ppt_x</p:attrName>
                                        </p:attrNameLst>
                                      </p:cBhvr>
                                      <p:tavLst>
                                        <p:tav tm="0">
                                          <p:val>
                                            <p:strVal val="1+#ppt_w/2"/>
                                          </p:val>
                                        </p:tav>
                                        <p:tav tm="100000">
                                          <p:val>
                                            <p:strVal val="#ppt_x"/>
                                          </p:val>
                                        </p:tav>
                                      </p:tavLst>
                                    </p:anim>
                                    <p:anim calcmode="lin" valueType="num">
                                      <p:cBhvr additive="base">
                                        <p:cTn id="168"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296655(www.brodyaga.com).jpg"/>
          <p:cNvPicPr>
            <a:picLocks noChangeAspect="1"/>
          </p:cNvPicPr>
          <p:nvPr/>
        </p:nvPicPr>
        <p:blipFill>
          <a:blip r:embed="rId2"/>
          <a:stretch>
            <a:fillRect/>
          </a:stretch>
        </p:blipFill>
        <p:spPr>
          <a:xfrm>
            <a:off x="0" y="10016"/>
            <a:ext cx="9144000" cy="6837967"/>
          </a:xfrm>
          <a:prstGeom prst="rect">
            <a:avLst/>
          </a:prstGeom>
        </p:spPr>
      </p:pic>
      <p:sp>
        <p:nvSpPr>
          <p:cNvPr id="5" name="4 Lágrima"/>
          <p:cNvSpPr/>
          <p:nvPr/>
        </p:nvSpPr>
        <p:spPr>
          <a:xfrm>
            <a:off x="3143239" y="3357561"/>
            <a:ext cx="1628780" cy="1571636"/>
          </a:xfrm>
          <a:prstGeom prst="teardrop">
            <a:avLst/>
          </a:prstGeom>
          <a:gradFill flip="none" rotWithShape="1">
            <a:gsLst>
              <a:gs pos="0">
                <a:schemeClr val="accent3">
                  <a:lumMod val="50000"/>
                </a:schemeClr>
              </a:gs>
              <a:gs pos="64999">
                <a:srgbClr val="F0EBD5"/>
              </a:gs>
              <a:gs pos="100000">
                <a:srgbClr val="D1C39F"/>
              </a:gs>
            </a:gsLst>
            <a:lin ang="54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0622410">
            <a:off x="4754366" y="1755491"/>
            <a:ext cx="1628780" cy="1571636"/>
          </a:xfrm>
          <a:prstGeom prst="teardrop">
            <a:avLst/>
          </a:prstGeom>
          <a:gradFill flip="none" rotWithShape="1">
            <a:gsLst>
              <a:gs pos="0">
                <a:schemeClr val="accent3">
                  <a:lumMod val="50000"/>
                </a:schemeClr>
              </a:gs>
              <a:gs pos="64999">
                <a:srgbClr val="F0EBD5"/>
              </a:gs>
              <a:gs pos="100000">
                <a:srgbClr val="D1C39F"/>
              </a:gs>
            </a:gsLst>
            <a:lin ang="54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5220159">
            <a:off x="3168795" y="1795156"/>
            <a:ext cx="1628780" cy="1571636"/>
          </a:xfrm>
          <a:prstGeom prst="teardrop">
            <a:avLst/>
          </a:prstGeom>
          <a:gradFill flip="none" rotWithShape="1">
            <a:gsLst>
              <a:gs pos="0">
                <a:schemeClr val="accent3">
                  <a:lumMod val="50000"/>
                </a:schemeClr>
              </a:gs>
              <a:gs pos="64999">
                <a:srgbClr val="F0EBD5"/>
              </a:gs>
              <a:gs pos="100000">
                <a:srgbClr val="D1C39F"/>
              </a:gs>
            </a:gsLst>
            <a:lin ang="54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200000">
            <a:off x="4678899" y="3291670"/>
            <a:ext cx="1614798" cy="1571636"/>
          </a:xfrm>
          <a:prstGeom prst="teardrop">
            <a:avLst/>
          </a:prstGeom>
          <a:gradFill flip="none" rotWithShape="1">
            <a:gsLst>
              <a:gs pos="0">
                <a:schemeClr val="accent3">
                  <a:lumMod val="50000"/>
                </a:schemeClr>
              </a:gs>
              <a:gs pos="64999">
                <a:srgbClr val="F0EBD5"/>
              </a:gs>
              <a:gs pos="100000">
                <a:srgbClr val="D1C39F"/>
              </a:gs>
            </a:gsLst>
            <a:lin ang="54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163480">
            <a:off x="2668730" y="1366528"/>
            <a:ext cx="1628780" cy="1571636"/>
          </a:xfrm>
          <a:prstGeom prst="teardrop">
            <a:avLst/>
          </a:prstGeom>
          <a:gradFill flip="none" rotWithShape="1">
            <a:gsLst>
              <a:gs pos="0">
                <a:schemeClr val="accent3">
                  <a:lumMod val="50000"/>
                </a:schemeClr>
              </a:gs>
              <a:gs pos="64999">
                <a:srgbClr val="F0EBD5"/>
              </a:gs>
              <a:gs pos="100000">
                <a:srgbClr val="D1C39F"/>
              </a:gs>
            </a:gsLst>
            <a:lin ang="54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622410">
            <a:off x="5182994" y="1255426"/>
            <a:ext cx="1628780" cy="1571636"/>
          </a:xfrm>
          <a:prstGeom prst="teardrop">
            <a:avLst/>
          </a:prstGeom>
          <a:gradFill flip="none" rotWithShape="1">
            <a:gsLst>
              <a:gs pos="0">
                <a:schemeClr val="accent3">
                  <a:lumMod val="50000"/>
                </a:schemeClr>
              </a:gs>
              <a:gs pos="64999">
                <a:srgbClr val="F0EBD5"/>
              </a:gs>
              <a:gs pos="100000">
                <a:srgbClr val="D1C39F"/>
              </a:gs>
            </a:gsLst>
            <a:lin ang="54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200000">
            <a:off x="5193361" y="3807771"/>
            <a:ext cx="1614798" cy="1571636"/>
          </a:xfrm>
          <a:prstGeom prst="teardrop">
            <a:avLst/>
          </a:prstGeom>
          <a:gradFill flip="none" rotWithShape="1">
            <a:gsLst>
              <a:gs pos="0">
                <a:schemeClr val="accent3">
                  <a:lumMod val="50000"/>
                </a:schemeClr>
              </a:gs>
              <a:gs pos="64999">
                <a:srgbClr val="F0EBD5"/>
              </a:gs>
              <a:gs pos="100000">
                <a:srgbClr val="D1C39F"/>
              </a:gs>
            </a:gsLst>
            <a:lin ang="54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a:off x="2643174" y="3857628"/>
            <a:ext cx="1628780" cy="1571636"/>
          </a:xfrm>
          <a:prstGeom prst="teardrop">
            <a:avLst/>
          </a:prstGeom>
          <a:gradFill flip="none" rotWithShape="1">
            <a:gsLst>
              <a:gs pos="0">
                <a:schemeClr val="accent3">
                  <a:lumMod val="50000"/>
                </a:schemeClr>
              </a:gs>
              <a:gs pos="64999">
                <a:srgbClr val="F0EBD5"/>
              </a:gs>
              <a:gs pos="100000">
                <a:srgbClr val="D1C39F"/>
              </a:gs>
            </a:gsLst>
            <a:lin ang="54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5163480">
            <a:off x="2097225" y="866461"/>
            <a:ext cx="1628780" cy="1571636"/>
          </a:xfrm>
          <a:prstGeom prst="teardrop">
            <a:avLst/>
          </a:prstGeom>
          <a:gradFill flip="none" rotWithShape="1">
            <a:gsLst>
              <a:gs pos="0">
                <a:schemeClr val="accent3">
                  <a:lumMod val="50000"/>
                </a:schemeClr>
              </a:gs>
              <a:gs pos="64999">
                <a:srgbClr val="F0EBD5"/>
              </a:gs>
              <a:gs pos="100000">
                <a:srgbClr val="D1C39F"/>
              </a:gs>
            </a:gsLst>
            <a:lin ang="54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0622410">
            <a:off x="5683059" y="755360"/>
            <a:ext cx="1628780" cy="1571636"/>
          </a:xfrm>
          <a:prstGeom prst="teardrop">
            <a:avLst/>
          </a:prstGeom>
          <a:gradFill flip="none" rotWithShape="1">
            <a:gsLst>
              <a:gs pos="0">
                <a:schemeClr val="accent3">
                  <a:lumMod val="50000"/>
                </a:schemeClr>
              </a:gs>
              <a:gs pos="64999">
                <a:srgbClr val="F0EBD5"/>
              </a:gs>
              <a:gs pos="100000">
                <a:srgbClr val="D1C39F"/>
              </a:gs>
            </a:gsLst>
            <a:lin ang="54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6200000">
            <a:off x="5764865" y="4450713"/>
            <a:ext cx="1614798" cy="1571636"/>
          </a:xfrm>
          <a:prstGeom prst="teardrop">
            <a:avLst/>
          </a:prstGeom>
          <a:gradFill flip="none" rotWithShape="1">
            <a:gsLst>
              <a:gs pos="0">
                <a:schemeClr val="accent3">
                  <a:lumMod val="50000"/>
                </a:schemeClr>
              </a:gs>
              <a:gs pos="64999">
                <a:srgbClr val="F0EBD5"/>
              </a:gs>
              <a:gs pos="100000">
                <a:srgbClr val="D1C39F"/>
              </a:gs>
            </a:gsLst>
            <a:lin ang="54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a:off x="2000232" y="4500570"/>
            <a:ext cx="1628780" cy="1571636"/>
          </a:xfrm>
          <a:prstGeom prst="teardrop">
            <a:avLst/>
          </a:prstGeom>
          <a:gradFill flip="none" rotWithShape="1">
            <a:gsLst>
              <a:gs pos="0">
                <a:schemeClr val="accent3">
                  <a:lumMod val="50000"/>
                </a:schemeClr>
              </a:gs>
              <a:gs pos="64999">
                <a:srgbClr val="F0EBD5"/>
              </a:gs>
              <a:gs pos="100000">
                <a:srgbClr val="D1C39F"/>
              </a:gs>
            </a:gsLst>
            <a:lin ang="54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7"/>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9"/>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3"/>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0"/>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4"/>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8"/>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1"/>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5"/>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5"/>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2"/>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6"/>
                                        </p:tgtEl>
                                        <p:attrNameLst>
                                          <p:attrName>r</p:attrName>
                                        </p:attrNameLst>
                                      </p:cBhvr>
                                    </p:animRot>
                                  </p:childTnLst>
                                </p:cTn>
                              </p:par>
                            </p:childTnLst>
                          </p:cTn>
                        </p:par>
                        <p:par>
                          <p:cTn id="80" fill="hold">
                            <p:stCondLst>
                              <p:cond delay="3000"/>
                            </p:stCondLst>
                            <p:childTnLst>
                              <p:par>
                                <p:cTn id="81" presetID="2" presetClass="exit" presetSubtype="6" fill="hold" grpId="2" nodeType="after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1+ppt_w/2"/>
                                          </p:val>
                                        </p:tav>
                                      </p:tavLst>
                                    </p:anim>
                                    <p:anim calcmode="lin" valueType="num">
                                      <p:cBhvr additive="base">
                                        <p:cTn id="83" dur="3000"/>
                                        <p:tgtEl>
                                          <p:spTgt spid="7"/>
                                        </p:tgtEl>
                                        <p:attrNameLst>
                                          <p:attrName>ppt_y</p:attrName>
                                        </p:attrNameLst>
                                      </p:cBhvr>
                                      <p:tavLst>
                                        <p:tav tm="0">
                                          <p:val>
                                            <p:strVal val="ppt_y"/>
                                          </p:val>
                                        </p:tav>
                                        <p:tav tm="100000">
                                          <p:val>
                                            <p:strVal val="1+ppt_h/2"/>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6" fill="hold" grpId="2"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1+ppt_w/2"/>
                                          </p:val>
                                        </p:tav>
                                      </p:tavLst>
                                    </p:anim>
                                    <p:anim calcmode="lin" valueType="num">
                                      <p:cBhvr additive="base">
                                        <p:cTn id="87" dur="3000"/>
                                        <p:tgtEl>
                                          <p:spTgt spid="9"/>
                                        </p:tgtEl>
                                        <p:attrNameLst>
                                          <p:attrName>ppt_y</p:attrName>
                                        </p:attrNameLst>
                                      </p:cBhvr>
                                      <p:tavLst>
                                        <p:tav tm="0">
                                          <p:val>
                                            <p:strVal val="ppt_y"/>
                                          </p:val>
                                        </p:tav>
                                        <p:tav tm="100000">
                                          <p:val>
                                            <p:strVal val="1+ppt_h/2"/>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13"/>
                                        </p:tgtEl>
                                        <p:attrNameLst>
                                          <p:attrName>ppt_x</p:attrName>
                                        </p:attrNameLst>
                                      </p:cBhvr>
                                      <p:tavLst>
                                        <p:tav tm="0">
                                          <p:val>
                                            <p:strVal val="ppt_x"/>
                                          </p:val>
                                        </p:tav>
                                        <p:tav tm="100000">
                                          <p:val>
                                            <p:strVal val="1+ppt_w/2"/>
                                          </p:val>
                                        </p:tav>
                                      </p:tavLst>
                                    </p:anim>
                                    <p:anim calcmode="lin" valueType="num">
                                      <p:cBhvr additive="base">
                                        <p:cTn id="91" dur="3000"/>
                                        <p:tgtEl>
                                          <p:spTgt spid="13"/>
                                        </p:tgtEl>
                                        <p:attrNameLst>
                                          <p:attrName>ppt_y</p:attrName>
                                        </p:attrNameLst>
                                      </p:cBhvr>
                                      <p:tavLst>
                                        <p:tav tm="0">
                                          <p:val>
                                            <p:strVal val="ppt_y"/>
                                          </p:val>
                                        </p:tav>
                                        <p:tav tm="100000">
                                          <p:val>
                                            <p:strVal val="1+ppt_h/2"/>
                                          </p:val>
                                        </p:tav>
                                      </p:tavLst>
                                    </p:anim>
                                    <p:set>
                                      <p:cBhvr>
                                        <p:cTn id="92" dur="1" fill="hold">
                                          <p:stCondLst>
                                            <p:cond delay="2999"/>
                                          </p:stCondLst>
                                        </p:cTn>
                                        <p:tgtEl>
                                          <p:spTgt spid="13"/>
                                        </p:tgtEl>
                                        <p:attrNameLst>
                                          <p:attrName>style.visibility</p:attrName>
                                        </p:attrNameLst>
                                      </p:cBhvr>
                                      <p:to>
                                        <p:strVal val="hidden"/>
                                      </p:to>
                                    </p:set>
                                  </p:childTnLst>
                                </p:cTn>
                              </p:par>
                              <p:par>
                                <p:cTn id="93" presetID="2" presetClass="exit" presetSubtype="12" fill="hold" grpId="2"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0-ppt_w/2"/>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12" fill="hold" grpId="2"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0-ppt_w/2"/>
                                          </p:val>
                                        </p:tav>
                                      </p:tavLst>
                                    </p:anim>
                                    <p:anim calcmode="lin" valueType="num">
                                      <p:cBhvr additive="base">
                                        <p:cTn id="99" dur="3000"/>
                                        <p:tgtEl>
                                          <p:spTgt spid="10"/>
                                        </p:tgtEl>
                                        <p:attrNameLst>
                                          <p:attrName>ppt_y</p:attrName>
                                        </p:attrNameLst>
                                      </p:cBhvr>
                                      <p:tavLst>
                                        <p:tav tm="0">
                                          <p:val>
                                            <p:strVal val="ppt_y"/>
                                          </p:val>
                                        </p:tav>
                                        <p:tav tm="100000">
                                          <p:val>
                                            <p:strVal val="1+ppt_h/2"/>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12" fill="hold" grpId="2"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0-ppt_w/2"/>
                                          </p:val>
                                        </p:tav>
                                      </p:tavLst>
                                    </p:anim>
                                    <p:anim calcmode="lin" valueType="num">
                                      <p:cBhvr additive="base">
                                        <p:cTn id="103" dur="3000"/>
                                        <p:tgtEl>
                                          <p:spTgt spid="14"/>
                                        </p:tgtEl>
                                        <p:attrNameLst>
                                          <p:attrName>ppt_y</p:attrName>
                                        </p:attrNameLst>
                                      </p:cBhvr>
                                      <p:tavLst>
                                        <p:tav tm="0">
                                          <p:val>
                                            <p:strVal val="ppt_y"/>
                                          </p:val>
                                        </p:tav>
                                        <p:tav tm="100000">
                                          <p:val>
                                            <p:strVal val="1+ppt_h/2"/>
                                          </p:val>
                                        </p:tav>
                                      </p:tavLst>
                                    </p:anim>
                                    <p:set>
                                      <p:cBhvr>
                                        <p:cTn id="104" dur="1" fill="hold">
                                          <p:stCondLst>
                                            <p:cond delay="2999"/>
                                          </p:stCondLst>
                                        </p:cTn>
                                        <p:tgtEl>
                                          <p:spTgt spid="14"/>
                                        </p:tgtEl>
                                        <p:attrNameLst>
                                          <p:attrName>style.visibility</p:attrName>
                                        </p:attrNameLst>
                                      </p:cBhvr>
                                      <p:to>
                                        <p:strVal val="hidden"/>
                                      </p:to>
                                    </p:set>
                                  </p:childTnLst>
                                </p:cTn>
                              </p:par>
                              <p:par>
                                <p:cTn id="105" presetID="2" presetClass="exit" presetSubtype="3" fill="hold" grpId="2" nodeType="with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1+ppt_w/2"/>
                                          </p:val>
                                        </p:tav>
                                      </p:tavLst>
                                    </p:anim>
                                    <p:anim calcmode="lin" valueType="num">
                                      <p:cBhvr additive="base">
                                        <p:cTn id="107" dur="3000"/>
                                        <p:tgtEl>
                                          <p:spTgt spid="5"/>
                                        </p:tgtEl>
                                        <p:attrNameLst>
                                          <p:attrName>ppt_y</p:attrName>
                                        </p:attrNameLst>
                                      </p:cBhvr>
                                      <p:tavLst>
                                        <p:tav tm="0">
                                          <p:val>
                                            <p:strVal val="ppt_y"/>
                                          </p:val>
                                        </p:tav>
                                        <p:tav tm="100000">
                                          <p:val>
                                            <p:strVal val="0-ppt_h/2"/>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3" fill="hold" grpId="2"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1+ppt_w/2"/>
                                          </p:val>
                                        </p:tav>
                                      </p:tavLst>
                                    </p:anim>
                                    <p:anim calcmode="lin" valueType="num">
                                      <p:cBhvr additive="base">
                                        <p:cTn id="111" dur="3000"/>
                                        <p:tgtEl>
                                          <p:spTgt spid="12"/>
                                        </p:tgtEl>
                                        <p:attrNameLst>
                                          <p:attrName>ppt_y</p:attrName>
                                        </p:attrNameLst>
                                      </p:cBhvr>
                                      <p:tavLst>
                                        <p:tav tm="0">
                                          <p:val>
                                            <p:strVal val="ppt_y"/>
                                          </p:val>
                                        </p:tav>
                                        <p:tav tm="100000">
                                          <p:val>
                                            <p:strVal val="0-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 presetClass="exit" presetSubtype="3"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1+ppt_w/2"/>
                                          </p:val>
                                        </p:tav>
                                      </p:tavLst>
                                    </p:anim>
                                    <p:anim calcmode="lin" valueType="num">
                                      <p:cBhvr additive="base">
                                        <p:cTn id="115" dur="3000"/>
                                        <p:tgtEl>
                                          <p:spTgt spid="16"/>
                                        </p:tgtEl>
                                        <p:attrNameLst>
                                          <p:attrName>ppt_y</p:attrName>
                                        </p:attrNameLst>
                                      </p:cBhvr>
                                      <p:tavLst>
                                        <p:tav tm="0">
                                          <p:val>
                                            <p:strVal val="ppt_y"/>
                                          </p:val>
                                        </p:tav>
                                        <p:tav tm="100000">
                                          <p:val>
                                            <p:strVal val="0-ppt_h/2"/>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9" fill="hold" grpId="2"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0-ppt_w/2"/>
                                          </p:val>
                                        </p:tav>
                                      </p:tavLst>
                                    </p:anim>
                                    <p:anim calcmode="lin" valueType="num">
                                      <p:cBhvr additive="base">
                                        <p:cTn id="119" dur="3000"/>
                                        <p:tgtEl>
                                          <p:spTgt spid="8"/>
                                        </p:tgtEl>
                                        <p:attrNameLst>
                                          <p:attrName>ppt_y</p:attrName>
                                        </p:attrNameLst>
                                      </p:cBhvr>
                                      <p:tavLst>
                                        <p:tav tm="0">
                                          <p:val>
                                            <p:strVal val="ppt_y"/>
                                          </p:val>
                                        </p:tav>
                                        <p:tav tm="100000">
                                          <p:val>
                                            <p:strVal val="0-ppt_h/2"/>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9" fill="hold" grpId="2" nodeType="withEffect">
                                  <p:stCondLst>
                                    <p:cond delay="0"/>
                                  </p:stCondLst>
                                  <p:childTnLst>
                                    <p:anim calcmode="lin" valueType="num">
                                      <p:cBhvr additive="base">
                                        <p:cTn id="122" dur="3000"/>
                                        <p:tgtEl>
                                          <p:spTgt spid="11"/>
                                        </p:tgtEl>
                                        <p:attrNameLst>
                                          <p:attrName>ppt_x</p:attrName>
                                        </p:attrNameLst>
                                      </p:cBhvr>
                                      <p:tavLst>
                                        <p:tav tm="0">
                                          <p:val>
                                            <p:strVal val="ppt_x"/>
                                          </p:val>
                                        </p:tav>
                                        <p:tav tm="100000">
                                          <p:val>
                                            <p:strVal val="0-ppt_w/2"/>
                                          </p:val>
                                        </p:tav>
                                      </p:tavLst>
                                    </p:anim>
                                    <p:anim calcmode="lin" valueType="num">
                                      <p:cBhvr additive="base">
                                        <p:cTn id="123" dur="3000"/>
                                        <p:tgtEl>
                                          <p:spTgt spid="11"/>
                                        </p:tgtEl>
                                        <p:attrNameLst>
                                          <p:attrName>ppt_y</p:attrName>
                                        </p:attrNameLst>
                                      </p:cBhvr>
                                      <p:tavLst>
                                        <p:tav tm="0">
                                          <p:val>
                                            <p:strVal val="ppt_y"/>
                                          </p:val>
                                        </p:tav>
                                        <p:tav tm="100000">
                                          <p:val>
                                            <p:strVal val="0-ppt_h/2"/>
                                          </p:val>
                                        </p:tav>
                                      </p:tavLst>
                                    </p:anim>
                                    <p:set>
                                      <p:cBhvr>
                                        <p:cTn id="124" dur="1" fill="hold">
                                          <p:stCondLst>
                                            <p:cond delay="2999"/>
                                          </p:stCondLst>
                                        </p:cTn>
                                        <p:tgtEl>
                                          <p:spTgt spid="11"/>
                                        </p:tgtEl>
                                        <p:attrNameLst>
                                          <p:attrName>style.visibility</p:attrName>
                                        </p:attrNameLst>
                                      </p:cBhvr>
                                      <p:to>
                                        <p:strVal val="hidden"/>
                                      </p:to>
                                    </p:set>
                                  </p:childTnLst>
                                </p:cTn>
                              </p:par>
                              <p:par>
                                <p:cTn id="125" presetID="2" presetClass="exit" presetSubtype="9" fill="hold" grpId="2" nodeType="withEffect">
                                  <p:stCondLst>
                                    <p:cond delay="0"/>
                                  </p:stCondLst>
                                  <p:childTnLst>
                                    <p:anim calcmode="lin" valueType="num">
                                      <p:cBhvr additive="base">
                                        <p:cTn id="126" dur="3000"/>
                                        <p:tgtEl>
                                          <p:spTgt spid="15"/>
                                        </p:tgtEl>
                                        <p:attrNameLst>
                                          <p:attrName>ppt_x</p:attrName>
                                        </p:attrNameLst>
                                      </p:cBhvr>
                                      <p:tavLst>
                                        <p:tav tm="0">
                                          <p:val>
                                            <p:strVal val="ppt_x"/>
                                          </p:val>
                                        </p:tav>
                                        <p:tav tm="100000">
                                          <p:val>
                                            <p:strVal val="0-ppt_w/2"/>
                                          </p:val>
                                        </p:tav>
                                      </p:tavLst>
                                    </p:anim>
                                    <p:anim calcmode="lin" valueType="num">
                                      <p:cBhvr additive="base">
                                        <p:cTn id="127" dur="3000"/>
                                        <p:tgtEl>
                                          <p:spTgt spid="15"/>
                                        </p:tgtEl>
                                        <p:attrNameLst>
                                          <p:attrName>ppt_y</p:attrName>
                                        </p:attrNameLst>
                                      </p:cBhvr>
                                      <p:tavLst>
                                        <p:tav tm="0">
                                          <p:val>
                                            <p:strVal val="ppt_y"/>
                                          </p:val>
                                        </p:tav>
                                        <p:tav tm="100000">
                                          <p:val>
                                            <p:strVal val="0-ppt_h/2"/>
                                          </p:val>
                                        </p:tav>
                                      </p:tavLst>
                                    </p:anim>
                                    <p:set>
                                      <p:cBhvr>
                                        <p:cTn id="128" dur="1" fill="hold">
                                          <p:stCondLst>
                                            <p:cond delay="2999"/>
                                          </p:stCondLst>
                                        </p:cTn>
                                        <p:tgtEl>
                                          <p:spTgt spid="15"/>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strVal val="2/3*#ppt_w"/>
                                          </p:val>
                                        </p:tav>
                                        <p:tav tm="100000">
                                          <p:val>
                                            <p:strVal val="#ppt_w"/>
                                          </p:val>
                                        </p:tav>
                                      </p:tavLst>
                                    </p:anim>
                                    <p:anim calcmode="lin" valueType="num">
                                      <p:cBhvr>
                                        <p:cTn id="132" dur="2000" fill="hold"/>
                                        <p:tgtEl>
                                          <p:spTgt spid="4"/>
                                        </p:tgtEl>
                                        <p:attrNameLst>
                                          <p:attrName>ppt_h</p:attrName>
                                        </p:attrNameLst>
                                      </p:cBhvr>
                                      <p:tavLst>
                                        <p:tav tm="0">
                                          <p:val>
                                            <p:strVal val="2/3*#ppt_h"/>
                                          </p:val>
                                        </p:tav>
                                        <p:tav tm="100000">
                                          <p:val>
                                            <p:strVal val="#ppt_h"/>
                                          </p:val>
                                        </p:tav>
                                      </p:tavLst>
                                    </p:anim>
                                  </p:childTnLst>
                                </p:cTn>
                              </p:par>
                              <p:par>
                                <p:cTn id="133" presetID="8" presetClass="entr" presetSubtype="3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diamond(out)">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296910(www.brodyaga.com).jpg"/>
          <p:cNvPicPr>
            <a:picLocks noChangeAspect="1"/>
          </p:cNvPicPr>
          <p:nvPr/>
        </p:nvPicPr>
        <p:blipFill>
          <a:blip r:embed="rId2"/>
          <a:stretch>
            <a:fillRect/>
          </a:stretch>
        </p:blipFill>
        <p:spPr>
          <a:xfrm>
            <a:off x="0" y="0"/>
            <a:ext cx="9144000" cy="6858000"/>
          </a:xfrm>
          <a:prstGeom prst="rect">
            <a:avLst/>
          </a:prstGeom>
        </p:spPr>
      </p:pic>
      <p:sp>
        <p:nvSpPr>
          <p:cNvPr id="6" name="5 Proceso"/>
          <p:cNvSpPr/>
          <p:nvPr/>
        </p:nvSpPr>
        <p:spPr>
          <a:xfrm rot="7493494">
            <a:off x="2216155" y="-1113168"/>
            <a:ext cx="94307" cy="5452908"/>
          </a:xfrm>
          <a:prstGeom prst="flowChartProcess">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roceso"/>
          <p:cNvSpPr/>
          <p:nvPr/>
        </p:nvSpPr>
        <p:spPr>
          <a:xfrm rot="7684607">
            <a:off x="6958638" y="2490942"/>
            <a:ext cx="100291" cy="5302038"/>
          </a:xfrm>
          <a:prstGeom prst="flowChartProcess">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roceso"/>
          <p:cNvSpPr/>
          <p:nvPr/>
        </p:nvSpPr>
        <p:spPr>
          <a:xfrm rot="3136705" flipH="1">
            <a:off x="2146301" y="2441353"/>
            <a:ext cx="82456" cy="5439841"/>
          </a:xfrm>
          <a:prstGeom prst="flowChartProcess">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roceso"/>
          <p:cNvSpPr/>
          <p:nvPr/>
        </p:nvSpPr>
        <p:spPr>
          <a:xfrm rot="3200559" flipH="1">
            <a:off x="6715243" y="-1010795"/>
            <a:ext cx="99751" cy="5215288"/>
          </a:xfrm>
          <a:prstGeom prst="flowChartProcess">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roceso"/>
          <p:cNvSpPr/>
          <p:nvPr/>
        </p:nvSpPr>
        <p:spPr>
          <a:xfrm rot="7493494">
            <a:off x="2209689" y="-931995"/>
            <a:ext cx="77141" cy="5345579"/>
          </a:xfrm>
          <a:prstGeom prst="flowChartProcess">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roceso"/>
          <p:cNvSpPr/>
          <p:nvPr/>
        </p:nvSpPr>
        <p:spPr>
          <a:xfrm rot="3200559" flipH="1">
            <a:off x="6889281" y="-1020932"/>
            <a:ext cx="86634" cy="5358166"/>
          </a:xfrm>
          <a:prstGeom prst="flowChartProcess">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roceso"/>
          <p:cNvSpPr/>
          <p:nvPr/>
        </p:nvSpPr>
        <p:spPr>
          <a:xfrm rot="3136705" flipH="1">
            <a:off x="2311261" y="2584937"/>
            <a:ext cx="86198" cy="5344443"/>
          </a:xfrm>
          <a:prstGeom prst="flowChartProcess">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roceso"/>
          <p:cNvSpPr/>
          <p:nvPr/>
        </p:nvSpPr>
        <p:spPr>
          <a:xfrm rot="7684607" flipH="1">
            <a:off x="6741004" y="2620734"/>
            <a:ext cx="101955" cy="5183540"/>
          </a:xfrm>
          <a:prstGeom prst="flowChartProcess">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roceso"/>
          <p:cNvSpPr/>
          <p:nvPr/>
        </p:nvSpPr>
        <p:spPr>
          <a:xfrm rot="7493494">
            <a:off x="2136716" y="-737567"/>
            <a:ext cx="84253" cy="5253964"/>
          </a:xfrm>
          <a:prstGeom prst="flowChartProcess">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roceso"/>
          <p:cNvSpPr/>
          <p:nvPr/>
        </p:nvSpPr>
        <p:spPr>
          <a:xfrm rot="3136705" flipH="1">
            <a:off x="2516614" y="2743306"/>
            <a:ext cx="75849" cy="5159751"/>
          </a:xfrm>
          <a:prstGeom prst="flowChartProcess">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roceso"/>
          <p:cNvSpPr/>
          <p:nvPr/>
        </p:nvSpPr>
        <p:spPr>
          <a:xfrm rot="7684607">
            <a:off x="6596766" y="2800190"/>
            <a:ext cx="91666" cy="4975183"/>
          </a:xfrm>
          <a:prstGeom prst="flowChartProcess">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roceso"/>
          <p:cNvSpPr/>
          <p:nvPr/>
        </p:nvSpPr>
        <p:spPr>
          <a:xfrm rot="3200559" flipH="1">
            <a:off x="7024751" y="-919166"/>
            <a:ext cx="99963" cy="5424869"/>
          </a:xfrm>
          <a:prstGeom prst="flowChartProcess">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plus(in)">
                                      <p:cBhvr>
                                        <p:cTn id="13" dur="3000"/>
                                        <p:tgtEl>
                                          <p:spTgt spid="8"/>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plus(in)">
                                      <p:cBhvr>
                                        <p:cTn id="16" dur="3000"/>
                                        <p:tgtEl>
                                          <p:spTgt spid="10"/>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plus(in)">
                                      <p:cBhvr>
                                        <p:cTn id="19" dur="3000"/>
                                        <p:tgtEl>
                                          <p:spTgt spid="12"/>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plus(in)">
                                      <p:cBhvr>
                                        <p:cTn id="22" dur="3000"/>
                                        <p:tgtEl>
                                          <p:spTgt spid="14"/>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plus(in)">
                                      <p:cBhvr>
                                        <p:cTn id="25" dur="3000"/>
                                        <p:tgtEl>
                                          <p:spTgt spid="15"/>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plus(in)">
                                      <p:cBhvr>
                                        <p:cTn id="28" dur="3000"/>
                                        <p:tgtEl>
                                          <p:spTgt spid="7"/>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plus(in)">
                                      <p:cBhvr>
                                        <p:cTn id="31" dur="3000"/>
                                        <p:tgtEl>
                                          <p:spTgt spid="9"/>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plus(in)">
                                      <p:cBhvr>
                                        <p:cTn id="34" dur="3000"/>
                                        <p:tgtEl>
                                          <p:spTgt spid="11"/>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plus(in)">
                                      <p:cBhvr>
                                        <p:cTn id="37" dur="3000"/>
                                        <p:tgtEl>
                                          <p:spTgt spid="13"/>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plus(in)">
                                      <p:cBhvr>
                                        <p:cTn id="40" dur="3000"/>
                                        <p:tgtEl>
                                          <p:spTgt spid="16"/>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plus(in)">
                                      <p:cBhvr>
                                        <p:cTn id="43" dur="3000"/>
                                        <p:tgtEl>
                                          <p:spTgt spid="17"/>
                                        </p:tgtEl>
                                      </p:cBhvr>
                                    </p:animEffect>
                                  </p:childTnLst>
                                </p:cTn>
                              </p:par>
                              <p:par>
                                <p:cTn id="44" presetID="3" presetClass="entr" presetSubtype="5"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blinds(vertical)">
                                      <p:cBhvr>
                                        <p:cTn id="46" dur="3000"/>
                                        <p:tgtEl>
                                          <p:spTgt spid="6"/>
                                        </p:tgtEl>
                                      </p:cBhvr>
                                    </p:animEffect>
                                  </p:childTnLst>
                                </p:cTn>
                              </p:par>
                              <p:par>
                                <p:cTn id="47" presetID="3" presetClass="entr" presetSubtype="5" fill="hold" grpId="1" nodeType="with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blinds(vertical)">
                                      <p:cBhvr>
                                        <p:cTn id="49" dur="3000"/>
                                        <p:tgtEl>
                                          <p:spTgt spid="8"/>
                                        </p:tgtEl>
                                      </p:cBhvr>
                                    </p:animEffect>
                                  </p:childTnLst>
                                </p:cTn>
                              </p:par>
                              <p:par>
                                <p:cTn id="50" presetID="3" presetClass="entr" presetSubtype="5" fill="hold" grpId="1" nodeType="withEffect">
                                  <p:stCondLst>
                                    <p:cond delay="0"/>
                                  </p:stCondLst>
                                  <p:childTnLst>
                                    <p:set>
                                      <p:cBhvr>
                                        <p:cTn id="51" dur="1" fill="hold">
                                          <p:stCondLst>
                                            <p:cond delay="0"/>
                                          </p:stCondLst>
                                        </p:cTn>
                                        <p:tgtEl>
                                          <p:spTgt spid="10"/>
                                        </p:tgtEl>
                                        <p:attrNameLst>
                                          <p:attrName>style.visibility</p:attrName>
                                        </p:attrNameLst>
                                      </p:cBhvr>
                                      <p:to>
                                        <p:strVal val="visible"/>
                                      </p:to>
                                    </p:set>
                                    <p:animEffect transition="in" filter="blinds(vertical)">
                                      <p:cBhvr>
                                        <p:cTn id="52" dur="3000"/>
                                        <p:tgtEl>
                                          <p:spTgt spid="10"/>
                                        </p:tgtEl>
                                      </p:cBhvr>
                                    </p:animEffect>
                                  </p:childTnLst>
                                </p:cTn>
                              </p:par>
                              <p:par>
                                <p:cTn id="53" presetID="3" presetClass="entr" presetSubtype="5" fill="hold" grpId="1" nodeType="with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blinds(vertical)">
                                      <p:cBhvr>
                                        <p:cTn id="55" dur="3000"/>
                                        <p:tgtEl>
                                          <p:spTgt spid="12"/>
                                        </p:tgtEl>
                                      </p:cBhvr>
                                    </p:animEffect>
                                  </p:childTnLst>
                                </p:cTn>
                              </p:par>
                              <p:par>
                                <p:cTn id="56" presetID="3" presetClass="entr" presetSubtype="5" fill="hold" grpId="1" nodeType="with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blinds(vertical)">
                                      <p:cBhvr>
                                        <p:cTn id="58" dur="3000"/>
                                        <p:tgtEl>
                                          <p:spTgt spid="14"/>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blinds(vertical)">
                                      <p:cBhvr>
                                        <p:cTn id="61" dur="3000"/>
                                        <p:tgtEl>
                                          <p:spTgt spid="15"/>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blinds(vertical)">
                                      <p:cBhvr>
                                        <p:cTn id="64" dur="3000"/>
                                        <p:tgtEl>
                                          <p:spTgt spid="7"/>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blinds(vertical)">
                                      <p:cBhvr>
                                        <p:cTn id="67" dur="3000"/>
                                        <p:tgtEl>
                                          <p:spTgt spid="9"/>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blinds(vertical)">
                                      <p:cBhvr>
                                        <p:cTn id="70" dur="3000"/>
                                        <p:tgtEl>
                                          <p:spTgt spid="11"/>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13"/>
                                        </p:tgtEl>
                                        <p:attrNameLst>
                                          <p:attrName>style.visibility</p:attrName>
                                        </p:attrNameLst>
                                      </p:cBhvr>
                                      <p:to>
                                        <p:strVal val="visible"/>
                                      </p:to>
                                    </p:set>
                                    <p:animEffect transition="in" filter="blinds(vertical)">
                                      <p:cBhvr>
                                        <p:cTn id="73" dur="3000"/>
                                        <p:tgtEl>
                                          <p:spTgt spid="13"/>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16"/>
                                        </p:tgtEl>
                                        <p:attrNameLst>
                                          <p:attrName>style.visibility</p:attrName>
                                        </p:attrNameLst>
                                      </p:cBhvr>
                                      <p:to>
                                        <p:strVal val="visible"/>
                                      </p:to>
                                    </p:set>
                                    <p:animEffect transition="in" filter="blinds(vertical)">
                                      <p:cBhvr>
                                        <p:cTn id="76" dur="3000"/>
                                        <p:tgtEl>
                                          <p:spTgt spid="16"/>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blinds(vertical)">
                                      <p:cBhvr>
                                        <p:cTn id="79" dur="3000"/>
                                        <p:tgtEl>
                                          <p:spTgt spid="17"/>
                                        </p:tgtEl>
                                      </p:cBhvr>
                                    </p:animEffect>
                                  </p:childTnLst>
                                </p:cTn>
                              </p:par>
                              <p:par>
                                <p:cTn id="80" presetID="2" presetClass="entr" presetSubtype="6" fill="hold" grpId="2" nodeType="withEffect">
                                  <p:stCondLst>
                                    <p:cond delay="0"/>
                                  </p:stCondLst>
                                  <p:childTnLst>
                                    <p:set>
                                      <p:cBhvr>
                                        <p:cTn id="81" dur="1" fill="hold">
                                          <p:stCondLst>
                                            <p:cond delay="0"/>
                                          </p:stCondLst>
                                        </p:cTn>
                                        <p:tgtEl>
                                          <p:spTgt spid="6"/>
                                        </p:tgtEl>
                                        <p:attrNameLst>
                                          <p:attrName>style.visibility</p:attrName>
                                        </p:attrNameLst>
                                      </p:cBhvr>
                                      <p:to>
                                        <p:strVal val="visible"/>
                                      </p:to>
                                    </p:set>
                                    <p:anim calcmode="lin" valueType="num">
                                      <p:cBhvr additive="base">
                                        <p:cTn id="82" dur="3000" fill="hold"/>
                                        <p:tgtEl>
                                          <p:spTgt spid="6"/>
                                        </p:tgtEl>
                                        <p:attrNameLst>
                                          <p:attrName>ppt_x</p:attrName>
                                        </p:attrNameLst>
                                      </p:cBhvr>
                                      <p:tavLst>
                                        <p:tav tm="0">
                                          <p:val>
                                            <p:strVal val="1+#ppt_w/2"/>
                                          </p:val>
                                        </p:tav>
                                        <p:tav tm="100000">
                                          <p:val>
                                            <p:strVal val="#ppt_x"/>
                                          </p:val>
                                        </p:tav>
                                      </p:tavLst>
                                    </p:anim>
                                    <p:anim calcmode="lin" valueType="num">
                                      <p:cBhvr additive="base">
                                        <p:cTn id="83" dur="3000" fill="hold"/>
                                        <p:tgtEl>
                                          <p:spTgt spid="6"/>
                                        </p:tgtEl>
                                        <p:attrNameLst>
                                          <p:attrName>ppt_y</p:attrName>
                                        </p:attrNameLst>
                                      </p:cBhvr>
                                      <p:tavLst>
                                        <p:tav tm="0">
                                          <p:val>
                                            <p:strVal val="1+#ppt_h/2"/>
                                          </p:val>
                                        </p:tav>
                                        <p:tav tm="100000">
                                          <p:val>
                                            <p:strVal val="#ppt_y"/>
                                          </p:val>
                                        </p:tav>
                                      </p:tavLst>
                                    </p:anim>
                                  </p:childTnLst>
                                </p:cTn>
                              </p:par>
                              <p:par>
                                <p:cTn id="84" presetID="2" presetClass="entr" presetSubtype="6" fill="hold" grpId="2" nodeType="withEffect">
                                  <p:stCondLst>
                                    <p:cond delay="0"/>
                                  </p:stCondLst>
                                  <p:childTnLst>
                                    <p:set>
                                      <p:cBhvr>
                                        <p:cTn id="85" dur="1" fill="hold">
                                          <p:stCondLst>
                                            <p:cond delay="0"/>
                                          </p:stCondLst>
                                        </p:cTn>
                                        <p:tgtEl>
                                          <p:spTgt spid="10"/>
                                        </p:tgtEl>
                                        <p:attrNameLst>
                                          <p:attrName>style.visibility</p:attrName>
                                        </p:attrNameLst>
                                      </p:cBhvr>
                                      <p:to>
                                        <p:strVal val="visible"/>
                                      </p:to>
                                    </p:set>
                                    <p:anim calcmode="lin" valueType="num">
                                      <p:cBhvr additive="base">
                                        <p:cTn id="86" dur="3000" fill="hold"/>
                                        <p:tgtEl>
                                          <p:spTgt spid="10"/>
                                        </p:tgtEl>
                                        <p:attrNameLst>
                                          <p:attrName>ppt_x</p:attrName>
                                        </p:attrNameLst>
                                      </p:cBhvr>
                                      <p:tavLst>
                                        <p:tav tm="0">
                                          <p:val>
                                            <p:strVal val="1+#ppt_w/2"/>
                                          </p:val>
                                        </p:tav>
                                        <p:tav tm="100000">
                                          <p:val>
                                            <p:strVal val="#ppt_x"/>
                                          </p:val>
                                        </p:tav>
                                      </p:tavLst>
                                    </p:anim>
                                    <p:anim calcmode="lin" valueType="num">
                                      <p:cBhvr additive="base">
                                        <p:cTn id="87" dur="3000" fill="hold"/>
                                        <p:tgtEl>
                                          <p:spTgt spid="10"/>
                                        </p:tgtEl>
                                        <p:attrNameLst>
                                          <p:attrName>ppt_y</p:attrName>
                                        </p:attrNameLst>
                                      </p:cBhvr>
                                      <p:tavLst>
                                        <p:tav tm="0">
                                          <p:val>
                                            <p:strVal val="1+#ppt_h/2"/>
                                          </p:val>
                                        </p:tav>
                                        <p:tav tm="100000">
                                          <p:val>
                                            <p:strVal val="#ppt_y"/>
                                          </p:val>
                                        </p:tav>
                                      </p:tavLst>
                                    </p:anim>
                                  </p:childTnLst>
                                </p:cTn>
                              </p:par>
                              <p:par>
                                <p:cTn id="88" presetID="2" presetClass="entr" presetSubtype="6" fill="hold" grpId="2" nodeType="with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3000" fill="hold"/>
                                        <p:tgtEl>
                                          <p:spTgt spid="14"/>
                                        </p:tgtEl>
                                        <p:attrNameLst>
                                          <p:attrName>ppt_x</p:attrName>
                                        </p:attrNameLst>
                                      </p:cBhvr>
                                      <p:tavLst>
                                        <p:tav tm="0">
                                          <p:val>
                                            <p:strVal val="1+#ppt_w/2"/>
                                          </p:val>
                                        </p:tav>
                                        <p:tav tm="100000">
                                          <p:val>
                                            <p:strVal val="#ppt_x"/>
                                          </p:val>
                                        </p:tav>
                                      </p:tavLst>
                                    </p:anim>
                                    <p:anim calcmode="lin" valueType="num">
                                      <p:cBhvr additive="base">
                                        <p:cTn id="91" dur="3000" fill="hold"/>
                                        <p:tgtEl>
                                          <p:spTgt spid="14"/>
                                        </p:tgtEl>
                                        <p:attrNameLst>
                                          <p:attrName>ppt_y</p:attrName>
                                        </p:attrNameLst>
                                      </p:cBhvr>
                                      <p:tavLst>
                                        <p:tav tm="0">
                                          <p:val>
                                            <p:strVal val="1+#ppt_h/2"/>
                                          </p:val>
                                        </p:tav>
                                        <p:tav tm="100000">
                                          <p:val>
                                            <p:strVal val="#ppt_y"/>
                                          </p:val>
                                        </p:tav>
                                      </p:tavLst>
                                    </p:anim>
                                  </p:childTnLst>
                                </p:cTn>
                              </p:par>
                              <p:par>
                                <p:cTn id="92" presetID="2" presetClass="entr" presetSubtype="12" fill="hold" grpId="2" nodeType="withEffect">
                                  <p:stCondLst>
                                    <p:cond delay="0"/>
                                  </p:stCondLst>
                                  <p:childTnLst>
                                    <p:set>
                                      <p:cBhvr>
                                        <p:cTn id="93" dur="1" fill="hold">
                                          <p:stCondLst>
                                            <p:cond delay="0"/>
                                          </p:stCondLst>
                                        </p:cTn>
                                        <p:tgtEl>
                                          <p:spTgt spid="9"/>
                                        </p:tgtEl>
                                        <p:attrNameLst>
                                          <p:attrName>style.visibility</p:attrName>
                                        </p:attrNameLst>
                                      </p:cBhvr>
                                      <p:to>
                                        <p:strVal val="visible"/>
                                      </p:to>
                                    </p:set>
                                    <p:anim calcmode="lin" valueType="num">
                                      <p:cBhvr additive="base">
                                        <p:cTn id="94" dur="3000" fill="hold"/>
                                        <p:tgtEl>
                                          <p:spTgt spid="9"/>
                                        </p:tgtEl>
                                        <p:attrNameLst>
                                          <p:attrName>ppt_x</p:attrName>
                                        </p:attrNameLst>
                                      </p:cBhvr>
                                      <p:tavLst>
                                        <p:tav tm="0">
                                          <p:val>
                                            <p:strVal val="0-#ppt_w/2"/>
                                          </p:val>
                                        </p:tav>
                                        <p:tav tm="100000">
                                          <p:val>
                                            <p:strVal val="#ppt_x"/>
                                          </p:val>
                                        </p:tav>
                                      </p:tavLst>
                                    </p:anim>
                                    <p:anim calcmode="lin" valueType="num">
                                      <p:cBhvr additive="base">
                                        <p:cTn id="95" dur="3000" fill="hold"/>
                                        <p:tgtEl>
                                          <p:spTgt spid="9"/>
                                        </p:tgtEl>
                                        <p:attrNameLst>
                                          <p:attrName>ppt_y</p:attrName>
                                        </p:attrNameLst>
                                      </p:cBhvr>
                                      <p:tavLst>
                                        <p:tav tm="0">
                                          <p:val>
                                            <p:strVal val="1+#ppt_h/2"/>
                                          </p:val>
                                        </p:tav>
                                        <p:tav tm="100000">
                                          <p:val>
                                            <p:strVal val="#ppt_y"/>
                                          </p:val>
                                        </p:tav>
                                      </p:tavLst>
                                    </p:anim>
                                  </p:childTnLst>
                                </p:cTn>
                              </p:par>
                              <p:par>
                                <p:cTn id="96" presetID="2" presetClass="entr" presetSubtype="12" fill="hold" grpId="2"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additive="base">
                                        <p:cTn id="98" dur="3000" fill="hold"/>
                                        <p:tgtEl>
                                          <p:spTgt spid="11"/>
                                        </p:tgtEl>
                                        <p:attrNameLst>
                                          <p:attrName>ppt_x</p:attrName>
                                        </p:attrNameLst>
                                      </p:cBhvr>
                                      <p:tavLst>
                                        <p:tav tm="0">
                                          <p:val>
                                            <p:strVal val="0-#ppt_w/2"/>
                                          </p:val>
                                        </p:tav>
                                        <p:tav tm="100000">
                                          <p:val>
                                            <p:strVal val="#ppt_x"/>
                                          </p:val>
                                        </p:tav>
                                      </p:tavLst>
                                    </p:anim>
                                    <p:anim calcmode="lin" valueType="num">
                                      <p:cBhvr additive="base">
                                        <p:cTn id="99" dur="3000" fill="hold"/>
                                        <p:tgtEl>
                                          <p:spTgt spid="11"/>
                                        </p:tgtEl>
                                        <p:attrNameLst>
                                          <p:attrName>ppt_y</p:attrName>
                                        </p:attrNameLst>
                                      </p:cBhvr>
                                      <p:tavLst>
                                        <p:tav tm="0">
                                          <p:val>
                                            <p:strVal val="1+#ppt_h/2"/>
                                          </p:val>
                                        </p:tav>
                                        <p:tav tm="100000">
                                          <p:val>
                                            <p:strVal val="#ppt_y"/>
                                          </p:val>
                                        </p:tav>
                                      </p:tavLst>
                                    </p:anim>
                                  </p:childTnLst>
                                </p:cTn>
                              </p:par>
                              <p:par>
                                <p:cTn id="100" presetID="2" presetClass="entr" presetSubtype="12" fill="hold" grpId="2" nodeType="with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additive="base">
                                        <p:cTn id="102" dur="3000" fill="hold"/>
                                        <p:tgtEl>
                                          <p:spTgt spid="17"/>
                                        </p:tgtEl>
                                        <p:attrNameLst>
                                          <p:attrName>ppt_x</p:attrName>
                                        </p:attrNameLst>
                                      </p:cBhvr>
                                      <p:tavLst>
                                        <p:tav tm="0">
                                          <p:val>
                                            <p:strVal val="0-#ppt_w/2"/>
                                          </p:val>
                                        </p:tav>
                                        <p:tav tm="100000">
                                          <p:val>
                                            <p:strVal val="#ppt_x"/>
                                          </p:val>
                                        </p:tav>
                                      </p:tavLst>
                                    </p:anim>
                                    <p:anim calcmode="lin" valueType="num">
                                      <p:cBhvr additive="base">
                                        <p:cTn id="103" dur="3000" fill="hold"/>
                                        <p:tgtEl>
                                          <p:spTgt spid="17"/>
                                        </p:tgtEl>
                                        <p:attrNameLst>
                                          <p:attrName>ppt_y</p:attrName>
                                        </p:attrNameLst>
                                      </p:cBhvr>
                                      <p:tavLst>
                                        <p:tav tm="0">
                                          <p:val>
                                            <p:strVal val="1+#ppt_h/2"/>
                                          </p:val>
                                        </p:tav>
                                        <p:tav tm="100000">
                                          <p:val>
                                            <p:strVal val="#ppt_y"/>
                                          </p:val>
                                        </p:tav>
                                      </p:tavLst>
                                    </p:anim>
                                  </p:childTnLst>
                                </p:cTn>
                              </p:par>
                              <p:par>
                                <p:cTn id="104" presetID="2" presetClass="entr" presetSubtype="3" fill="hold" grpId="2" nodeType="withEffect">
                                  <p:stCondLst>
                                    <p:cond delay="0"/>
                                  </p:stCondLst>
                                  <p:childTnLst>
                                    <p:set>
                                      <p:cBhvr>
                                        <p:cTn id="105" dur="1" fill="hold">
                                          <p:stCondLst>
                                            <p:cond delay="0"/>
                                          </p:stCondLst>
                                        </p:cTn>
                                        <p:tgtEl>
                                          <p:spTgt spid="8"/>
                                        </p:tgtEl>
                                        <p:attrNameLst>
                                          <p:attrName>style.visibility</p:attrName>
                                        </p:attrNameLst>
                                      </p:cBhvr>
                                      <p:to>
                                        <p:strVal val="visible"/>
                                      </p:to>
                                    </p:set>
                                    <p:anim calcmode="lin" valueType="num">
                                      <p:cBhvr additive="base">
                                        <p:cTn id="106" dur="3000" fill="hold"/>
                                        <p:tgtEl>
                                          <p:spTgt spid="8"/>
                                        </p:tgtEl>
                                        <p:attrNameLst>
                                          <p:attrName>ppt_x</p:attrName>
                                        </p:attrNameLst>
                                      </p:cBhvr>
                                      <p:tavLst>
                                        <p:tav tm="0">
                                          <p:val>
                                            <p:strVal val="1+#ppt_w/2"/>
                                          </p:val>
                                        </p:tav>
                                        <p:tav tm="100000">
                                          <p:val>
                                            <p:strVal val="#ppt_x"/>
                                          </p:val>
                                        </p:tav>
                                      </p:tavLst>
                                    </p:anim>
                                    <p:anim calcmode="lin" valueType="num">
                                      <p:cBhvr additive="base">
                                        <p:cTn id="107" dur="3000" fill="hold"/>
                                        <p:tgtEl>
                                          <p:spTgt spid="8"/>
                                        </p:tgtEl>
                                        <p:attrNameLst>
                                          <p:attrName>ppt_y</p:attrName>
                                        </p:attrNameLst>
                                      </p:cBhvr>
                                      <p:tavLst>
                                        <p:tav tm="0">
                                          <p:val>
                                            <p:strVal val="0-#ppt_h/2"/>
                                          </p:val>
                                        </p:tav>
                                        <p:tav tm="100000">
                                          <p:val>
                                            <p:strVal val="#ppt_y"/>
                                          </p:val>
                                        </p:tav>
                                      </p:tavLst>
                                    </p:anim>
                                  </p:childTnLst>
                                </p:cTn>
                              </p:par>
                              <p:par>
                                <p:cTn id="108" presetID="2" presetClass="entr" presetSubtype="3" fill="hold" grpId="2"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additive="base">
                                        <p:cTn id="110" dur="3000" fill="hold"/>
                                        <p:tgtEl>
                                          <p:spTgt spid="12"/>
                                        </p:tgtEl>
                                        <p:attrNameLst>
                                          <p:attrName>ppt_x</p:attrName>
                                        </p:attrNameLst>
                                      </p:cBhvr>
                                      <p:tavLst>
                                        <p:tav tm="0">
                                          <p:val>
                                            <p:strVal val="1+#ppt_w/2"/>
                                          </p:val>
                                        </p:tav>
                                        <p:tav tm="100000">
                                          <p:val>
                                            <p:strVal val="#ppt_x"/>
                                          </p:val>
                                        </p:tav>
                                      </p:tavLst>
                                    </p:anim>
                                    <p:anim calcmode="lin" valueType="num">
                                      <p:cBhvr additive="base">
                                        <p:cTn id="111" dur="3000" fill="hold"/>
                                        <p:tgtEl>
                                          <p:spTgt spid="12"/>
                                        </p:tgtEl>
                                        <p:attrNameLst>
                                          <p:attrName>ppt_y</p:attrName>
                                        </p:attrNameLst>
                                      </p:cBhvr>
                                      <p:tavLst>
                                        <p:tav tm="0">
                                          <p:val>
                                            <p:strVal val="0-#ppt_h/2"/>
                                          </p:val>
                                        </p:tav>
                                        <p:tav tm="100000">
                                          <p:val>
                                            <p:strVal val="#ppt_y"/>
                                          </p:val>
                                        </p:tav>
                                      </p:tavLst>
                                    </p:anim>
                                  </p:childTnLst>
                                </p:cTn>
                              </p:par>
                              <p:par>
                                <p:cTn id="112" presetID="2" presetClass="entr" presetSubtype="3" fill="hold" grpId="2" nodeType="withEffect">
                                  <p:stCondLst>
                                    <p:cond delay="0"/>
                                  </p:stCondLst>
                                  <p:childTnLst>
                                    <p:set>
                                      <p:cBhvr>
                                        <p:cTn id="113" dur="1" fill="hold">
                                          <p:stCondLst>
                                            <p:cond delay="0"/>
                                          </p:stCondLst>
                                        </p:cTn>
                                        <p:tgtEl>
                                          <p:spTgt spid="15"/>
                                        </p:tgtEl>
                                        <p:attrNameLst>
                                          <p:attrName>style.visibility</p:attrName>
                                        </p:attrNameLst>
                                      </p:cBhvr>
                                      <p:to>
                                        <p:strVal val="visible"/>
                                      </p:to>
                                    </p:set>
                                    <p:anim calcmode="lin" valueType="num">
                                      <p:cBhvr additive="base">
                                        <p:cTn id="114" dur="3000" fill="hold"/>
                                        <p:tgtEl>
                                          <p:spTgt spid="15"/>
                                        </p:tgtEl>
                                        <p:attrNameLst>
                                          <p:attrName>ppt_x</p:attrName>
                                        </p:attrNameLst>
                                      </p:cBhvr>
                                      <p:tavLst>
                                        <p:tav tm="0">
                                          <p:val>
                                            <p:strVal val="1+#ppt_w/2"/>
                                          </p:val>
                                        </p:tav>
                                        <p:tav tm="100000">
                                          <p:val>
                                            <p:strVal val="#ppt_x"/>
                                          </p:val>
                                        </p:tav>
                                      </p:tavLst>
                                    </p:anim>
                                    <p:anim calcmode="lin" valueType="num">
                                      <p:cBhvr additive="base">
                                        <p:cTn id="115" dur="3000" fill="hold"/>
                                        <p:tgtEl>
                                          <p:spTgt spid="15"/>
                                        </p:tgtEl>
                                        <p:attrNameLst>
                                          <p:attrName>ppt_y</p:attrName>
                                        </p:attrNameLst>
                                      </p:cBhvr>
                                      <p:tavLst>
                                        <p:tav tm="0">
                                          <p:val>
                                            <p:strVal val="0-#ppt_h/2"/>
                                          </p:val>
                                        </p:tav>
                                        <p:tav tm="100000">
                                          <p:val>
                                            <p:strVal val="#ppt_y"/>
                                          </p:val>
                                        </p:tav>
                                      </p:tavLst>
                                    </p:anim>
                                  </p:childTnLst>
                                </p:cTn>
                              </p:par>
                              <p:par>
                                <p:cTn id="116" presetID="2" presetClass="entr" presetSubtype="9" fill="hold" grpId="2" nodeType="withEffect">
                                  <p:stCondLst>
                                    <p:cond delay="0"/>
                                  </p:stCondLst>
                                  <p:childTnLst>
                                    <p:set>
                                      <p:cBhvr>
                                        <p:cTn id="117" dur="1" fill="hold">
                                          <p:stCondLst>
                                            <p:cond delay="0"/>
                                          </p:stCondLst>
                                        </p:cTn>
                                        <p:tgtEl>
                                          <p:spTgt spid="7"/>
                                        </p:tgtEl>
                                        <p:attrNameLst>
                                          <p:attrName>style.visibility</p:attrName>
                                        </p:attrNameLst>
                                      </p:cBhvr>
                                      <p:to>
                                        <p:strVal val="visible"/>
                                      </p:to>
                                    </p:set>
                                    <p:anim calcmode="lin" valueType="num">
                                      <p:cBhvr additive="base">
                                        <p:cTn id="118" dur="3000" fill="hold"/>
                                        <p:tgtEl>
                                          <p:spTgt spid="7"/>
                                        </p:tgtEl>
                                        <p:attrNameLst>
                                          <p:attrName>ppt_x</p:attrName>
                                        </p:attrNameLst>
                                      </p:cBhvr>
                                      <p:tavLst>
                                        <p:tav tm="0">
                                          <p:val>
                                            <p:strVal val="0-#ppt_w/2"/>
                                          </p:val>
                                        </p:tav>
                                        <p:tav tm="100000">
                                          <p:val>
                                            <p:strVal val="#ppt_x"/>
                                          </p:val>
                                        </p:tav>
                                      </p:tavLst>
                                    </p:anim>
                                    <p:anim calcmode="lin" valueType="num">
                                      <p:cBhvr additive="base">
                                        <p:cTn id="119" dur="3000" fill="hold"/>
                                        <p:tgtEl>
                                          <p:spTgt spid="7"/>
                                        </p:tgtEl>
                                        <p:attrNameLst>
                                          <p:attrName>ppt_y</p:attrName>
                                        </p:attrNameLst>
                                      </p:cBhvr>
                                      <p:tavLst>
                                        <p:tav tm="0">
                                          <p:val>
                                            <p:strVal val="0-#ppt_h/2"/>
                                          </p:val>
                                        </p:tav>
                                        <p:tav tm="100000">
                                          <p:val>
                                            <p:strVal val="#ppt_y"/>
                                          </p:val>
                                        </p:tav>
                                      </p:tavLst>
                                    </p:anim>
                                  </p:childTnLst>
                                </p:cTn>
                              </p:par>
                              <p:par>
                                <p:cTn id="120" presetID="2" presetClass="entr" presetSubtype="9" fill="hold" grpId="2" nodeType="withEffect">
                                  <p:stCondLst>
                                    <p:cond delay="0"/>
                                  </p:stCondLst>
                                  <p:childTnLst>
                                    <p:set>
                                      <p:cBhvr>
                                        <p:cTn id="121" dur="1" fill="hold">
                                          <p:stCondLst>
                                            <p:cond delay="0"/>
                                          </p:stCondLst>
                                        </p:cTn>
                                        <p:tgtEl>
                                          <p:spTgt spid="13"/>
                                        </p:tgtEl>
                                        <p:attrNameLst>
                                          <p:attrName>style.visibility</p:attrName>
                                        </p:attrNameLst>
                                      </p:cBhvr>
                                      <p:to>
                                        <p:strVal val="visible"/>
                                      </p:to>
                                    </p:set>
                                    <p:anim calcmode="lin" valueType="num">
                                      <p:cBhvr additive="base">
                                        <p:cTn id="122" dur="3000" fill="hold"/>
                                        <p:tgtEl>
                                          <p:spTgt spid="13"/>
                                        </p:tgtEl>
                                        <p:attrNameLst>
                                          <p:attrName>ppt_x</p:attrName>
                                        </p:attrNameLst>
                                      </p:cBhvr>
                                      <p:tavLst>
                                        <p:tav tm="0">
                                          <p:val>
                                            <p:strVal val="0-#ppt_w/2"/>
                                          </p:val>
                                        </p:tav>
                                        <p:tav tm="100000">
                                          <p:val>
                                            <p:strVal val="#ppt_x"/>
                                          </p:val>
                                        </p:tav>
                                      </p:tavLst>
                                    </p:anim>
                                    <p:anim calcmode="lin" valueType="num">
                                      <p:cBhvr additive="base">
                                        <p:cTn id="123" dur="3000" fill="hold"/>
                                        <p:tgtEl>
                                          <p:spTgt spid="13"/>
                                        </p:tgtEl>
                                        <p:attrNameLst>
                                          <p:attrName>ppt_y</p:attrName>
                                        </p:attrNameLst>
                                      </p:cBhvr>
                                      <p:tavLst>
                                        <p:tav tm="0">
                                          <p:val>
                                            <p:strVal val="0-#ppt_h/2"/>
                                          </p:val>
                                        </p:tav>
                                        <p:tav tm="100000">
                                          <p:val>
                                            <p:strVal val="#ppt_y"/>
                                          </p:val>
                                        </p:tav>
                                      </p:tavLst>
                                    </p:anim>
                                  </p:childTnLst>
                                </p:cTn>
                              </p:par>
                              <p:par>
                                <p:cTn id="124" presetID="2" presetClass="entr" presetSubtype="9" fill="hold" grpId="2"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additive="base">
                                        <p:cTn id="126" dur="3000" fill="hold"/>
                                        <p:tgtEl>
                                          <p:spTgt spid="16"/>
                                        </p:tgtEl>
                                        <p:attrNameLst>
                                          <p:attrName>ppt_x</p:attrName>
                                        </p:attrNameLst>
                                      </p:cBhvr>
                                      <p:tavLst>
                                        <p:tav tm="0">
                                          <p:val>
                                            <p:strVal val="0-#ppt_w/2"/>
                                          </p:val>
                                        </p:tav>
                                        <p:tav tm="100000">
                                          <p:val>
                                            <p:strVal val="#ppt_x"/>
                                          </p:val>
                                        </p:tav>
                                      </p:tavLst>
                                    </p:anim>
                                    <p:anim calcmode="lin" valueType="num">
                                      <p:cBhvr additive="base">
                                        <p:cTn id="127" dur="3000" fill="hold"/>
                                        <p:tgtEl>
                                          <p:spTgt spid="16"/>
                                        </p:tgtEl>
                                        <p:attrNameLst>
                                          <p:attrName>ppt_y</p:attrName>
                                        </p:attrNameLst>
                                      </p:cBhvr>
                                      <p:tavLst>
                                        <p:tav tm="0">
                                          <p:val>
                                            <p:strVal val="0-#ppt_h/2"/>
                                          </p:val>
                                        </p:tav>
                                        <p:tav tm="100000">
                                          <p:val>
                                            <p:strVal val="#ppt_y"/>
                                          </p:val>
                                        </p:tav>
                                      </p:tavLst>
                                    </p:anim>
                                  </p:childTnLst>
                                </p:cTn>
                              </p:par>
                            </p:childTnLst>
                          </p:cTn>
                        </p:par>
                        <p:par>
                          <p:cTn id="128" fill="hold">
                            <p:stCondLst>
                              <p:cond delay="3000"/>
                            </p:stCondLst>
                            <p:childTnLst>
                              <p:par>
                                <p:cTn id="129" presetID="16" presetClass="exit" presetSubtype="42" fill="hold" grpId="3" nodeType="afterEffect">
                                  <p:stCondLst>
                                    <p:cond delay="0"/>
                                  </p:stCondLst>
                                  <p:childTnLst>
                                    <p:animEffect transition="out" filter="barn(outHorizontal)">
                                      <p:cBhvr>
                                        <p:cTn id="130" dur="3000"/>
                                        <p:tgtEl>
                                          <p:spTgt spid="6"/>
                                        </p:tgtEl>
                                      </p:cBhvr>
                                    </p:animEffect>
                                    <p:set>
                                      <p:cBhvr>
                                        <p:cTn id="131" dur="1" fill="hold">
                                          <p:stCondLst>
                                            <p:cond delay="2999"/>
                                          </p:stCondLst>
                                        </p:cTn>
                                        <p:tgtEl>
                                          <p:spTgt spid="6"/>
                                        </p:tgtEl>
                                        <p:attrNameLst>
                                          <p:attrName>style.visibility</p:attrName>
                                        </p:attrNameLst>
                                      </p:cBhvr>
                                      <p:to>
                                        <p:strVal val="hidden"/>
                                      </p:to>
                                    </p:set>
                                  </p:childTnLst>
                                </p:cTn>
                              </p:par>
                              <p:par>
                                <p:cTn id="132" presetID="16" presetClass="exit" presetSubtype="42" fill="hold" grpId="3" nodeType="withEffect">
                                  <p:stCondLst>
                                    <p:cond delay="0"/>
                                  </p:stCondLst>
                                  <p:childTnLst>
                                    <p:animEffect transition="out" filter="barn(outHorizontal)">
                                      <p:cBhvr>
                                        <p:cTn id="133" dur="3000"/>
                                        <p:tgtEl>
                                          <p:spTgt spid="10"/>
                                        </p:tgtEl>
                                      </p:cBhvr>
                                    </p:animEffect>
                                    <p:set>
                                      <p:cBhvr>
                                        <p:cTn id="134" dur="1" fill="hold">
                                          <p:stCondLst>
                                            <p:cond delay="2999"/>
                                          </p:stCondLst>
                                        </p:cTn>
                                        <p:tgtEl>
                                          <p:spTgt spid="10"/>
                                        </p:tgtEl>
                                        <p:attrNameLst>
                                          <p:attrName>style.visibility</p:attrName>
                                        </p:attrNameLst>
                                      </p:cBhvr>
                                      <p:to>
                                        <p:strVal val="hidden"/>
                                      </p:to>
                                    </p:set>
                                  </p:childTnLst>
                                </p:cTn>
                              </p:par>
                              <p:par>
                                <p:cTn id="135" presetID="16" presetClass="exit" presetSubtype="42" fill="hold" grpId="3" nodeType="withEffect">
                                  <p:stCondLst>
                                    <p:cond delay="0"/>
                                  </p:stCondLst>
                                  <p:childTnLst>
                                    <p:animEffect transition="out" filter="barn(outHorizontal)">
                                      <p:cBhvr>
                                        <p:cTn id="136" dur="3000"/>
                                        <p:tgtEl>
                                          <p:spTgt spid="14"/>
                                        </p:tgtEl>
                                      </p:cBhvr>
                                    </p:animEffect>
                                    <p:set>
                                      <p:cBhvr>
                                        <p:cTn id="137" dur="1" fill="hold">
                                          <p:stCondLst>
                                            <p:cond delay="2999"/>
                                          </p:stCondLst>
                                        </p:cTn>
                                        <p:tgtEl>
                                          <p:spTgt spid="14"/>
                                        </p:tgtEl>
                                        <p:attrNameLst>
                                          <p:attrName>style.visibility</p:attrName>
                                        </p:attrNameLst>
                                      </p:cBhvr>
                                      <p:to>
                                        <p:strVal val="hidden"/>
                                      </p:to>
                                    </p:set>
                                  </p:childTnLst>
                                </p:cTn>
                              </p:par>
                              <p:par>
                                <p:cTn id="138" presetID="16" presetClass="exit" presetSubtype="42" fill="hold" grpId="3" nodeType="withEffect">
                                  <p:stCondLst>
                                    <p:cond delay="0"/>
                                  </p:stCondLst>
                                  <p:childTnLst>
                                    <p:animEffect transition="out" filter="barn(outHorizontal)">
                                      <p:cBhvr>
                                        <p:cTn id="139" dur="3000"/>
                                        <p:tgtEl>
                                          <p:spTgt spid="9"/>
                                        </p:tgtEl>
                                      </p:cBhvr>
                                    </p:animEffect>
                                    <p:set>
                                      <p:cBhvr>
                                        <p:cTn id="140" dur="1" fill="hold">
                                          <p:stCondLst>
                                            <p:cond delay="2999"/>
                                          </p:stCondLst>
                                        </p:cTn>
                                        <p:tgtEl>
                                          <p:spTgt spid="9"/>
                                        </p:tgtEl>
                                        <p:attrNameLst>
                                          <p:attrName>style.visibility</p:attrName>
                                        </p:attrNameLst>
                                      </p:cBhvr>
                                      <p:to>
                                        <p:strVal val="hidden"/>
                                      </p:to>
                                    </p:set>
                                  </p:childTnLst>
                                </p:cTn>
                              </p:par>
                              <p:par>
                                <p:cTn id="141" presetID="16" presetClass="exit" presetSubtype="42" fill="hold" grpId="3" nodeType="withEffect">
                                  <p:stCondLst>
                                    <p:cond delay="0"/>
                                  </p:stCondLst>
                                  <p:childTnLst>
                                    <p:animEffect transition="out" filter="barn(outHorizontal)">
                                      <p:cBhvr>
                                        <p:cTn id="142" dur="3000"/>
                                        <p:tgtEl>
                                          <p:spTgt spid="11"/>
                                        </p:tgtEl>
                                      </p:cBhvr>
                                    </p:animEffect>
                                    <p:set>
                                      <p:cBhvr>
                                        <p:cTn id="143" dur="1" fill="hold">
                                          <p:stCondLst>
                                            <p:cond delay="2999"/>
                                          </p:stCondLst>
                                        </p:cTn>
                                        <p:tgtEl>
                                          <p:spTgt spid="11"/>
                                        </p:tgtEl>
                                        <p:attrNameLst>
                                          <p:attrName>style.visibility</p:attrName>
                                        </p:attrNameLst>
                                      </p:cBhvr>
                                      <p:to>
                                        <p:strVal val="hidden"/>
                                      </p:to>
                                    </p:set>
                                  </p:childTnLst>
                                </p:cTn>
                              </p:par>
                              <p:par>
                                <p:cTn id="144" presetID="16" presetClass="exit" presetSubtype="42" fill="hold" grpId="3" nodeType="withEffect">
                                  <p:stCondLst>
                                    <p:cond delay="0"/>
                                  </p:stCondLst>
                                  <p:childTnLst>
                                    <p:animEffect transition="out" filter="barn(outHorizontal)">
                                      <p:cBhvr>
                                        <p:cTn id="145" dur="3000"/>
                                        <p:tgtEl>
                                          <p:spTgt spid="17"/>
                                        </p:tgtEl>
                                      </p:cBhvr>
                                    </p:animEffect>
                                    <p:set>
                                      <p:cBhvr>
                                        <p:cTn id="146" dur="1" fill="hold">
                                          <p:stCondLst>
                                            <p:cond delay="2999"/>
                                          </p:stCondLst>
                                        </p:cTn>
                                        <p:tgtEl>
                                          <p:spTgt spid="17"/>
                                        </p:tgtEl>
                                        <p:attrNameLst>
                                          <p:attrName>style.visibility</p:attrName>
                                        </p:attrNameLst>
                                      </p:cBhvr>
                                      <p:to>
                                        <p:strVal val="hidden"/>
                                      </p:to>
                                    </p:set>
                                  </p:childTnLst>
                                </p:cTn>
                              </p:par>
                              <p:par>
                                <p:cTn id="147" presetID="16" presetClass="exit" presetSubtype="42" fill="hold" grpId="3" nodeType="withEffect">
                                  <p:stCondLst>
                                    <p:cond delay="0"/>
                                  </p:stCondLst>
                                  <p:childTnLst>
                                    <p:animEffect transition="out" filter="barn(outHorizontal)">
                                      <p:cBhvr>
                                        <p:cTn id="148" dur="3000"/>
                                        <p:tgtEl>
                                          <p:spTgt spid="7"/>
                                        </p:tgtEl>
                                      </p:cBhvr>
                                    </p:animEffect>
                                    <p:set>
                                      <p:cBhvr>
                                        <p:cTn id="149" dur="1" fill="hold">
                                          <p:stCondLst>
                                            <p:cond delay="2999"/>
                                          </p:stCondLst>
                                        </p:cTn>
                                        <p:tgtEl>
                                          <p:spTgt spid="7"/>
                                        </p:tgtEl>
                                        <p:attrNameLst>
                                          <p:attrName>style.visibility</p:attrName>
                                        </p:attrNameLst>
                                      </p:cBhvr>
                                      <p:to>
                                        <p:strVal val="hidden"/>
                                      </p:to>
                                    </p:set>
                                  </p:childTnLst>
                                </p:cTn>
                              </p:par>
                              <p:par>
                                <p:cTn id="150" presetID="16" presetClass="exit" presetSubtype="42" fill="hold" grpId="3" nodeType="withEffect">
                                  <p:stCondLst>
                                    <p:cond delay="0"/>
                                  </p:stCondLst>
                                  <p:childTnLst>
                                    <p:animEffect transition="out" filter="barn(outHorizontal)">
                                      <p:cBhvr>
                                        <p:cTn id="151" dur="3000"/>
                                        <p:tgtEl>
                                          <p:spTgt spid="13"/>
                                        </p:tgtEl>
                                      </p:cBhvr>
                                    </p:animEffect>
                                    <p:set>
                                      <p:cBhvr>
                                        <p:cTn id="152" dur="1" fill="hold">
                                          <p:stCondLst>
                                            <p:cond delay="2999"/>
                                          </p:stCondLst>
                                        </p:cTn>
                                        <p:tgtEl>
                                          <p:spTgt spid="13"/>
                                        </p:tgtEl>
                                        <p:attrNameLst>
                                          <p:attrName>style.visibility</p:attrName>
                                        </p:attrNameLst>
                                      </p:cBhvr>
                                      <p:to>
                                        <p:strVal val="hidden"/>
                                      </p:to>
                                    </p:set>
                                  </p:childTnLst>
                                </p:cTn>
                              </p:par>
                              <p:par>
                                <p:cTn id="153" presetID="16" presetClass="exit" presetSubtype="42" fill="hold" grpId="3" nodeType="withEffect">
                                  <p:stCondLst>
                                    <p:cond delay="0"/>
                                  </p:stCondLst>
                                  <p:childTnLst>
                                    <p:animEffect transition="out" filter="barn(outHorizontal)">
                                      <p:cBhvr>
                                        <p:cTn id="154" dur="3000"/>
                                        <p:tgtEl>
                                          <p:spTgt spid="16"/>
                                        </p:tgtEl>
                                      </p:cBhvr>
                                    </p:animEffect>
                                    <p:set>
                                      <p:cBhvr>
                                        <p:cTn id="155" dur="1" fill="hold">
                                          <p:stCondLst>
                                            <p:cond delay="2999"/>
                                          </p:stCondLst>
                                        </p:cTn>
                                        <p:tgtEl>
                                          <p:spTgt spid="16"/>
                                        </p:tgtEl>
                                        <p:attrNameLst>
                                          <p:attrName>style.visibility</p:attrName>
                                        </p:attrNameLst>
                                      </p:cBhvr>
                                      <p:to>
                                        <p:strVal val="hidden"/>
                                      </p:to>
                                    </p:set>
                                  </p:childTnLst>
                                </p:cTn>
                              </p:par>
                              <p:par>
                                <p:cTn id="156" presetID="16" presetClass="exit" presetSubtype="42" fill="hold" grpId="3" nodeType="withEffect">
                                  <p:stCondLst>
                                    <p:cond delay="0"/>
                                  </p:stCondLst>
                                  <p:childTnLst>
                                    <p:animEffect transition="out" filter="barn(outHorizontal)">
                                      <p:cBhvr>
                                        <p:cTn id="157" dur="3000"/>
                                        <p:tgtEl>
                                          <p:spTgt spid="8"/>
                                        </p:tgtEl>
                                      </p:cBhvr>
                                    </p:animEffect>
                                    <p:set>
                                      <p:cBhvr>
                                        <p:cTn id="158" dur="1" fill="hold">
                                          <p:stCondLst>
                                            <p:cond delay="2999"/>
                                          </p:stCondLst>
                                        </p:cTn>
                                        <p:tgtEl>
                                          <p:spTgt spid="8"/>
                                        </p:tgtEl>
                                        <p:attrNameLst>
                                          <p:attrName>style.visibility</p:attrName>
                                        </p:attrNameLst>
                                      </p:cBhvr>
                                      <p:to>
                                        <p:strVal val="hidden"/>
                                      </p:to>
                                    </p:set>
                                  </p:childTnLst>
                                </p:cTn>
                              </p:par>
                              <p:par>
                                <p:cTn id="159" presetID="16" presetClass="exit" presetSubtype="42" fill="hold" grpId="3" nodeType="withEffect">
                                  <p:stCondLst>
                                    <p:cond delay="0"/>
                                  </p:stCondLst>
                                  <p:childTnLst>
                                    <p:animEffect transition="out" filter="barn(outHorizontal)">
                                      <p:cBhvr>
                                        <p:cTn id="160" dur="3000"/>
                                        <p:tgtEl>
                                          <p:spTgt spid="12"/>
                                        </p:tgtEl>
                                      </p:cBhvr>
                                    </p:animEffect>
                                    <p:set>
                                      <p:cBhvr>
                                        <p:cTn id="161" dur="1" fill="hold">
                                          <p:stCondLst>
                                            <p:cond delay="2999"/>
                                          </p:stCondLst>
                                        </p:cTn>
                                        <p:tgtEl>
                                          <p:spTgt spid="12"/>
                                        </p:tgtEl>
                                        <p:attrNameLst>
                                          <p:attrName>style.visibility</p:attrName>
                                        </p:attrNameLst>
                                      </p:cBhvr>
                                      <p:to>
                                        <p:strVal val="hidden"/>
                                      </p:to>
                                    </p:set>
                                  </p:childTnLst>
                                </p:cTn>
                              </p:par>
                              <p:par>
                                <p:cTn id="162" presetID="16" presetClass="exit" presetSubtype="42" fill="hold" grpId="3" nodeType="withEffect">
                                  <p:stCondLst>
                                    <p:cond delay="0"/>
                                  </p:stCondLst>
                                  <p:childTnLst>
                                    <p:animEffect transition="out" filter="barn(outHorizontal)">
                                      <p:cBhvr>
                                        <p:cTn id="163" dur="3000"/>
                                        <p:tgtEl>
                                          <p:spTgt spid="15"/>
                                        </p:tgtEl>
                                      </p:cBhvr>
                                    </p:animEffect>
                                    <p:set>
                                      <p:cBhvr>
                                        <p:cTn id="164" dur="1" fill="hold">
                                          <p:stCondLst>
                                            <p:cond delay="2999"/>
                                          </p:stCondLst>
                                        </p:cTn>
                                        <p:tgtEl>
                                          <p:spTgt spid="15"/>
                                        </p:tgtEl>
                                        <p:attrNameLst>
                                          <p:attrName>style.visibility</p:attrName>
                                        </p:attrNameLst>
                                      </p:cBhvr>
                                      <p:to>
                                        <p:strVal val="hidden"/>
                                      </p:to>
                                    </p:set>
                                  </p:childTnLst>
                                </p:cTn>
                              </p:par>
                              <p:par>
                                <p:cTn id="165" presetID="2" presetClass="exit" presetSubtype="6" fill="hold" grpId="4" nodeType="withEffect">
                                  <p:stCondLst>
                                    <p:cond delay="0"/>
                                  </p:stCondLst>
                                  <p:childTnLst>
                                    <p:anim calcmode="lin" valueType="num">
                                      <p:cBhvr additive="base">
                                        <p:cTn id="166" dur="3000"/>
                                        <p:tgtEl>
                                          <p:spTgt spid="6"/>
                                        </p:tgtEl>
                                        <p:attrNameLst>
                                          <p:attrName>ppt_x</p:attrName>
                                        </p:attrNameLst>
                                      </p:cBhvr>
                                      <p:tavLst>
                                        <p:tav tm="0">
                                          <p:val>
                                            <p:strVal val="ppt_x"/>
                                          </p:val>
                                        </p:tav>
                                        <p:tav tm="100000">
                                          <p:val>
                                            <p:strVal val="1+ppt_w/2"/>
                                          </p:val>
                                        </p:tav>
                                      </p:tavLst>
                                    </p:anim>
                                    <p:anim calcmode="lin" valueType="num">
                                      <p:cBhvr additive="base">
                                        <p:cTn id="167" dur="3000"/>
                                        <p:tgtEl>
                                          <p:spTgt spid="6"/>
                                        </p:tgtEl>
                                        <p:attrNameLst>
                                          <p:attrName>ppt_y</p:attrName>
                                        </p:attrNameLst>
                                      </p:cBhvr>
                                      <p:tavLst>
                                        <p:tav tm="0">
                                          <p:val>
                                            <p:strVal val="ppt_y"/>
                                          </p:val>
                                        </p:tav>
                                        <p:tav tm="100000">
                                          <p:val>
                                            <p:strVal val="1+ppt_h/2"/>
                                          </p:val>
                                        </p:tav>
                                      </p:tavLst>
                                    </p:anim>
                                    <p:set>
                                      <p:cBhvr>
                                        <p:cTn id="168" dur="1" fill="hold">
                                          <p:stCondLst>
                                            <p:cond delay="2999"/>
                                          </p:stCondLst>
                                        </p:cTn>
                                        <p:tgtEl>
                                          <p:spTgt spid="6"/>
                                        </p:tgtEl>
                                        <p:attrNameLst>
                                          <p:attrName>style.visibility</p:attrName>
                                        </p:attrNameLst>
                                      </p:cBhvr>
                                      <p:to>
                                        <p:strVal val="hidden"/>
                                      </p:to>
                                    </p:set>
                                  </p:childTnLst>
                                </p:cTn>
                              </p:par>
                              <p:par>
                                <p:cTn id="169" presetID="2" presetClass="exit" presetSubtype="6" fill="hold" grpId="4" nodeType="withEffect">
                                  <p:stCondLst>
                                    <p:cond delay="0"/>
                                  </p:stCondLst>
                                  <p:childTnLst>
                                    <p:anim calcmode="lin" valueType="num">
                                      <p:cBhvr additive="base">
                                        <p:cTn id="170" dur="3000"/>
                                        <p:tgtEl>
                                          <p:spTgt spid="10"/>
                                        </p:tgtEl>
                                        <p:attrNameLst>
                                          <p:attrName>ppt_x</p:attrName>
                                        </p:attrNameLst>
                                      </p:cBhvr>
                                      <p:tavLst>
                                        <p:tav tm="0">
                                          <p:val>
                                            <p:strVal val="ppt_x"/>
                                          </p:val>
                                        </p:tav>
                                        <p:tav tm="100000">
                                          <p:val>
                                            <p:strVal val="1+ppt_w/2"/>
                                          </p:val>
                                        </p:tav>
                                      </p:tavLst>
                                    </p:anim>
                                    <p:anim calcmode="lin" valueType="num">
                                      <p:cBhvr additive="base">
                                        <p:cTn id="171" dur="3000"/>
                                        <p:tgtEl>
                                          <p:spTgt spid="10"/>
                                        </p:tgtEl>
                                        <p:attrNameLst>
                                          <p:attrName>ppt_y</p:attrName>
                                        </p:attrNameLst>
                                      </p:cBhvr>
                                      <p:tavLst>
                                        <p:tav tm="0">
                                          <p:val>
                                            <p:strVal val="ppt_y"/>
                                          </p:val>
                                        </p:tav>
                                        <p:tav tm="100000">
                                          <p:val>
                                            <p:strVal val="1+ppt_h/2"/>
                                          </p:val>
                                        </p:tav>
                                      </p:tavLst>
                                    </p:anim>
                                    <p:set>
                                      <p:cBhvr>
                                        <p:cTn id="172" dur="1" fill="hold">
                                          <p:stCondLst>
                                            <p:cond delay="2999"/>
                                          </p:stCondLst>
                                        </p:cTn>
                                        <p:tgtEl>
                                          <p:spTgt spid="10"/>
                                        </p:tgtEl>
                                        <p:attrNameLst>
                                          <p:attrName>style.visibility</p:attrName>
                                        </p:attrNameLst>
                                      </p:cBhvr>
                                      <p:to>
                                        <p:strVal val="hidden"/>
                                      </p:to>
                                    </p:set>
                                  </p:childTnLst>
                                </p:cTn>
                              </p:par>
                              <p:par>
                                <p:cTn id="173" presetID="2" presetClass="exit" presetSubtype="6" fill="hold" grpId="4" nodeType="withEffect">
                                  <p:stCondLst>
                                    <p:cond delay="0"/>
                                  </p:stCondLst>
                                  <p:childTnLst>
                                    <p:anim calcmode="lin" valueType="num">
                                      <p:cBhvr additive="base">
                                        <p:cTn id="174" dur="3000"/>
                                        <p:tgtEl>
                                          <p:spTgt spid="14"/>
                                        </p:tgtEl>
                                        <p:attrNameLst>
                                          <p:attrName>ppt_x</p:attrName>
                                        </p:attrNameLst>
                                      </p:cBhvr>
                                      <p:tavLst>
                                        <p:tav tm="0">
                                          <p:val>
                                            <p:strVal val="ppt_x"/>
                                          </p:val>
                                        </p:tav>
                                        <p:tav tm="100000">
                                          <p:val>
                                            <p:strVal val="1+ppt_w/2"/>
                                          </p:val>
                                        </p:tav>
                                      </p:tavLst>
                                    </p:anim>
                                    <p:anim calcmode="lin" valueType="num">
                                      <p:cBhvr additive="base">
                                        <p:cTn id="175" dur="3000"/>
                                        <p:tgtEl>
                                          <p:spTgt spid="14"/>
                                        </p:tgtEl>
                                        <p:attrNameLst>
                                          <p:attrName>ppt_y</p:attrName>
                                        </p:attrNameLst>
                                      </p:cBhvr>
                                      <p:tavLst>
                                        <p:tav tm="0">
                                          <p:val>
                                            <p:strVal val="ppt_y"/>
                                          </p:val>
                                        </p:tav>
                                        <p:tav tm="100000">
                                          <p:val>
                                            <p:strVal val="1+ppt_h/2"/>
                                          </p:val>
                                        </p:tav>
                                      </p:tavLst>
                                    </p:anim>
                                    <p:set>
                                      <p:cBhvr>
                                        <p:cTn id="176" dur="1" fill="hold">
                                          <p:stCondLst>
                                            <p:cond delay="2999"/>
                                          </p:stCondLst>
                                        </p:cTn>
                                        <p:tgtEl>
                                          <p:spTgt spid="14"/>
                                        </p:tgtEl>
                                        <p:attrNameLst>
                                          <p:attrName>style.visibility</p:attrName>
                                        </p:attrNameLst>
                                      </p:cBhvr>
                                      <p:to>
                                        <p:strVal val="hidden"/>
                                      </p:to>
                                    </p:set>
                                  </p:childTnLst>
                                </p:cTn>
                              </p:par>
                              <p:par>
                                <p:cTn id="177" presetID="2" presetClass="exit" presetSubtype="12" fill="hold" grpId="4" nodeType="withEffect">
                                  <p:stCondLst>
                                    <p:cond delay="0"/>
                                  </p:stCondLst>
                                  <p:childTnLst>
                                    <p:anim calcmode="lin" valueType="num">
                                      <p:cBhvr additive="base">
                                        <p:cTn id="178" dur="3000"/>
                                        <p:tgtEl>
                                          <p:spTgt spid="9"/>
                                        </p:tgtEl>
                                        <p:attrNameLst>
                                          <p:attrName>ppt_x</p:attrName>
                                        </p:attrNameLst>
                                      </p:cBhvr>
                                      <p:tavLst>
                                        <p:tav tm="0">
                                          <p:val>
                                            <p:strVal val="ppt_x"/>
                                          </p:val>
                                        </p:tav>
                                        <p:tav tm="100000">
                                          <p:val>
                                            <p:strVal val="0-ppt_w/2"/>
                                          </p:val>
                                        </p:tav>
                                      </p:tavLst>
                                    </p:anim>
                                    <p:anim calcmode="lin" valueType="num">
                                      <p:cBhvr additive="base">
                                        <p:cTn id="179" dur="3000"/>
                                        <p:tgtEl>
                                          <p:spTgt spid="9"/>
                                        </p:tgtEl>
                                        <p:attrNameLst>
                                          <p:attrName>ppt_y</p:attrName>
                                        </p:attrNameLst>
                                      </p:cBhvr>
                                      <p:tavLst>
                                        <p:tav tm="0">
                                          <p:val>
                                            <p:strVal val="ppt_y"/>
                                          </p:val>
                                        </p:tav>
                                        <p:tav tm="100000">
                                          <p:val>
                                            <p:strVal val="1+ppt_h/2"/>
                                          </p:val>
                                        </p:tav>
                                      </p:tavLst>
                                    </p:anim>
                                    <p:set>
                                      <p:cBhvr>
                                        <p:cTn id="180" dur="1" fill="hold">
                                          <p:stCondLst>
                                            <p:cond delay="2999"/>
                                          </p:stCondLst>
                                        </p:cTn>
                                        <p:tgtEl>
                                          <p:spTgt spid="9"/>
                                        </p:tgtEl>
                                        <p:attrNameLst>
                                          <p:attrName>style.visibility</p:attrName>
                                        </p:attrNameLst>
                                      </p:cBhvr>
                                      <p:to>
                                        <p:strVal val="hidden"/>
                                      </p:to>
                                    </p:set>
                                  </p:childTnLst>
                                </p:cTn>
                              </p:par>
                              <p:par>
                                <p:cTn id="181" presetID="2" presetClass="exit" presetSubtype="12" fill="hold" grpId="4" nodeType="withEffect">
                                  <p:stCondLst>
                                    <p:cond delay="0"/>
                                  </p:stCondLst>
                                  <p:childTnLst>
                                    <p:anim calcmode="lin" valueType="num">
                                      <p:cBhvr additive="base">
                                        <p:cTn id="182" dur="3000"/>
                                        <p:tgtEl>
                                          <p:spTgt spid="11"/>
                                        </p:tgtEl>
                                        <p:attrNameLst>
                                          <p:attrName>ppt_x</p:attrName>
                                        </p:attrNameLst>
                                      </p:cBhvr>
                                      <p:tavLst>
                                        <p:tav tm="0">
                                          <p:val>
                                            <p:strVal val="ppt_x"/>
                                          </p:val>
                                        </p:tav>
                                        <p:tav tm="100000">
                                          <p:val>
                                            <p:strVal val="0-ppt_w/2"/>
                                          </p:val>
                                        </p:tav>
                                      </p:tavLst>
                                    </p:anim>
                                    <p:anim calcmode="lin" valueType="num">
                                      <p:cBhvr additive="base">
                                        <p:cTn id="183" dur="3000"/>
                                        <p:tgtEl>
                                          <p:spTgt spid="11"/>
                                        </p:tgtEl>
                                        <p:attrNameLst>
                                          <p:attrName>ppt_y</p:attrName>
                                        </p:attrNameLst>
                                      </p:cBhvr>
                                      <p:tavLst>
                                        <p:tav tm="0">
                                          <p:val>
                                            <p:strVal val="ppt_y"/>
                                          </p:val>
                                        </p:tav>
                                        <p:tav tm="100000">
                                          <p:val>
                                            <p:strVal val="1+ppt_h/2"/>
                                          </p:val>
                                        </p:tav>
                                      </p:tavLst>
                                    </p:anim>
                                    <p:set>
                                      <p:cBhvr>
                                        <p:cTn id="184" dur="1" fill="hold">
                                          <p:stCondLst>
                                            <p:cond delay="2999"/>
                                          </p:stCondLst>
                                        </p:cTn>
                                        <p:tgtEl>
                                          <p:spTgt spid="11"/>
                                        </p:tgtEl>
                                        <p:attrNameLst>
                                          <p:attrName>style.visibility</p:attrName>
                                        </p:attrNameLst>
                                      </p:cBhvr>
                                      <p:to>
                                        <p:strVal val="hidden"/>
                                      </p:to>
                                    </p:set>
                                  </p:childTnLst>
                                </p:cTn>
                              </p:par>
                              <p:par>
                                <p:cTn id="185" presetID="2" presetClass="exit" presetSubtype="12" fill="hold" grpId="4" nodeType="withEffect">
                                  <p:stCondLst>
                                    <p:cond delay="0"/>
                                  </p:stCondLst>
                                  <p:childTnLst>
                                    <p:anim calcmode="lin" valueType="num">
                                      <p:cBhvr additive="base">
                                        <p:cTn id="186" dur="3000"/>
                                        <p:tgtEl>
                                          <p:spTgt spid="17"/>
                                        </p:tgtEl>
                                        <p:attrNameLst>
                                          <p:attrName>ppt_x</p:attrName>
                                        </p:attrNameLst>
                                      </p:cBhvr>
                                      <p:tavLst>
                                        <p:tav tm="0">
                                          <p:val>
                                            <p:strVal val="ppt_x"/>
                                          </p:val>
                                        </p:tav>
                                        <p:tav tm="100000">
                                          <p:val>
                                            <p:strVal val="0-ppt_w/2"/>
                                          </p:val>
                                        </p:tav>
                                      </p:tavLst>
                                    </p:anim>
                                    <p:anim calcmode="lin" valueType="num">
                                      <p:cBhvr additive="base">
                                        <p:cTn id="187" dur="3000"/>
                                        <p:tgtEl>
                                          <p:spTgt spid="17"/>
                                        </p:tgtEl>
                                        <p:attrNameLst>
                                          <p:attrName>ppt_y</p:attrName>
                                        </p:attrNameLst>
                                      </p:cBhvr>
                                      <p:tavLst>
                                        <p:tav tm="0">
                                          <p:val>
                                            <p:strVal val="ppt_y"/>
                                          </p:val>
                                        </p:tav>
                                        <p:tav tm="100000">
                                          <p:val>
                                            <p:strVal val="1+ppt_h/2"/>
                                          </p:val>
                                        </p:tav>
                                      </p:tavLst>
                                    </p:anim>
                                    <p:set>
                                      <p:cBhvr>
                                        <p:cTn id="188" dur="1" fill="hold">
                                          <p:stCondLst>
                                            <p:cond delay="2999"/>
                                          </p:stCondLst>
                                        </p:cTn>
                                        <p:tgtEl>
                                          <p:spTgt spid="17"/>
                                        </p:tgtEl>
                                        <p:attrNameLst>
                                          <p:attrName>style.visibility</p:attrName>
                                        </p:attrNameLst>
                                      </p:cBhvr>
                                      <p:to>
                                        <p:strVal val="hidden"/>
                                      </p:to>
                                    </p:set>
                                  </p:childTnLst>
                                </p:cTn>
                              </p:par>
                              <p:par>
                                <p:cTn id="189" presetID="23" presetClass="exit" presetSubtype="32" fill="hold" grpId="4" nodeType="withEffect">
                                  <p:stCondLst>
                                    <p:cond delay="0"/>
                                  </p:stCondLst>
                                  <p:childTnLst>
                                    <p:anim calcmode="lin" valueType="num">
                                      <p:cBhvr>
                                        <p:cTn id="190" dur="3000"/>
                                        <p:tgtEl>
                                          <p:spTgt spid="8"/>
                                        </p:tgtEl>
                                        <p:attrNameLst>
                                          <p:attrName>ppt_w</p:attrName>
                                        </p:attrNameLst>
                                      </p:cBhvr>
                                      <p:tavLst>
                                        <p:tav tm="0">
                                          <p:val>
                                            <p:strVal val="ppt_w"/>
                                          </p:val>
                                        </p:tav>
                                        <p:tav tm="100000">
                                          <p:val>
                                            <p:fltVal val="0"/>
                                          </p:val>
                                        </p:tav>
                                      </p:tavLst>
                                    </p:anim>
                                    <p:anim calcmode="lin" valueType="num">
                                      <p:cBhvr>
                                        <p:cTn id="191" dur="3000"/>
                                        <p:tgtEl>
                                          <p:spTgt spid="8"/>
                                        </p:tgtEl>
                                        <p:attrNameLst>
                                          <p:attrName>ppt_h</p:attrName>
                                        </p:attrNameLst>
                                      </p:cBhvr>
                                      <p:tavLst>
                                        <p:tav tm="0">
                                          <p:val>
                                            <p:strVal val="ppt_h"/>
                                          </p:val>
                                        </p:tav>
                                        <p:tav tm="100000">
                                          <p:val>
                                            <p:fltVal val="0"/>
                                          </p:val>
                                        </p:tav>
                                      </p:tavLst>
                                    </p:anim>
                                    <p:set>
                                      <p:cBhvr>
                                        <p:cTn id="192" dur="1" fill="hold">
                                          <p:stCondLst>
                                            <p:cond delay="2999"/>
                                          </p:stCondLst>
                                        </p:cTn>
                                        <p:tgtEl>
                                          <p:spTgt spid="8"/>
                                        </p:tgtEl>
                                        <p:attrNameLst>
                                          <p:attrName>style.visibility</p:attrName>
                                        </p:attrNameLst>
                                      </p:cBhvr>
                                      <p:to>
                                        <p:strVal val="hidden"/>
                                      </p:to>
                                    </p:set>
                                  </p:childTnLst>
                                </p:cTn>
                              </p:par>
                              <p:par>
                                <p:cTn id="193" presetID="23" presetClass="exit" presetSubtype="32" fill="hold" grpId="4" nodeType="withEffect">
                                  <p:stCondLst>
                                    <p:cond delay="0"/>
                                  </p:stCondLst>
                                  <p:childTnLst>
                                    <p:anim calcmode="lin" valueType="num">
                                      <p:cBhvr>
                                        <p:cTn id="194" dur="3000"/>
                                        <p:tgtEl>
                                          <p:spTgt spid="12"/>
                                        </p:tgtEl>
                                        <p:attrNameLst>
                                          <p:attrName>ppt_w</p:attrName>
                                        </p:attrNameLst>
                                      </p:cBhvr>
                                      <p:tavLst>
                                        <p:tav tm="0">
                                          <p:val>
                                            <p:strVal val="ppt_w"/>
                                          </p:val>
                                        </p:tav>
                                        <p:tav tm="100000">
                                          <p:val>
                                            <p:fltVal val="0"/>
                                          </p:val>
                                        </p:tav>
                                      </p:tavLst>
                                    </p:anim>
                                    <p:anim calcmode="lin" valueType="num">
                                      <p:cBhvr>
                                        <p:cTn id="195" dur="3000"/>
                                        <p:tgtEl>
                                          <p:spTgt spid="12"/>
                                        </p:tgtEl>
                                        <p:attrNameLst>
                                          <p:attrName>ppt_h</p:attrName>
                                        </p:attrNameLst>
                                      </p:cBhvr>
                                      <p:tavLst>
                                        <p:tav tm="0">
                                          <p:val>
                                            <p:strVal val="ppt_h"/>
                                          </p:val>
                                        </p:tav>
                                        <p:tav tm="100000">
                                          <p:val>
                                            <p:fltVal val="0"/>
                                          </p:val>
                                        </p:tav>
                                      </p:tavLst>
                                    </p:anim>
                                    <p:set>
                                      <p:cBhvr>
                                        <p:cTn id="196" dur="1" fill="hold">
                                          <p:stCondLst>
                                            <p:cond delay="2999"/>
                                          </p:stCondLst>
                                        </p:cTn>
                                        <p:tgtEl>
                                          <p:spTgt spid="12"/>
                                        </p:tgtEl>
                                        <p:attrNameLst>
                                          <p:attrName>style.visibility</p:attrName>
                                        </p:attrNameLst>
                                      </p:cBhvr>
                                      <p:to>
                                        <p:strVal val="hidden"/>
                                      </p:to>
                                    </p:set>
                                  </p:childTnLst>
                                </p:cTn>
                              </p:par>
                              <p:par>
                                <p:cTn id="197" presetID="23" presetClass="exit" presetSubtype="32" fill="hold" grpId="4" nodeType="withEffect">
                                  <p:stCondLst>
                                    <p:cond delay="0"/>
                                  </p:stCondLst>
                                  <p:childTnLst>
                                    <p:anim calcmode="lin" valueType="num">
                                      <p:cBhvr>
                                        <p:cTn id="198" dur="3000"/>
                                        <p:tgtEl>
                                          <p:spTgt spid="15"/>
                                        </p:tgtEl>
                                        <p:attrNameLst>
                                          <p:attrName>ppt_w</p:attrName>
                                        </p:attrNameLst>
                                      </p:cBhvr>
                                      <p:tavLst>
                                        <p:tav tm="0">
                                          <p:val>
                                            <p:strVal val="ppt_w"/>
                                          </p:val>
                                        </p:tav>
                                        <p:tav tm="100000">
                                          <p:val>
                                            <p:fltVal val="0"/>
                                          </p:val>
                                        </p:tav>
                                      </p:tavLst>
                                    </p:anim>
                                    <p:anim calcmode="lin" valueType="num">
                                      <p:cBhvr>
                                        <p:cTn id="199" dur="3000"/>
                                        <p:tgtEl>
                                          <p:spTgt spid="15"/>
                                        </p:tgtEl>
                                        <p:attrNameLst>
                                          <p:attrName>ppt_h</p:attrName>
                                        </p:attrNameLst>
                                      </p:cBhvr>
                                      <p:tavLst>
                                        <p:tav tm="0">
                                          <p:val>
                                            <p:strVal val="ppt_h"/>
                                          </p:val>
                                        </p:tav>
                                        <p:tav tm="100000">
                                          <p:val>
                                            <p:fltVal val="0"/>
                                          </p:val>
                                        </p:tav>
                                      </p:tavLst>
                                    </p:anim>
                                    <p:set>
                                      <p:cBhvr>
                                        <p:cTn id="200" dur="1" fill="hold">
                                          <p:stCondLst>
                                            <p:cond delay="2999"/>
                                          </p:stCondLst>
                                        </p:cTn>
                                        <p:tgtEl>
                                          <p:spTgt spid="15"/>
                                        </p:tgtEl>
                                        <p:attrNameLst>
                                          <p:attrName>style.visibility</p:attrName>
                                        </p:attrNameLst>
                                      </p:cBhvr>
                                      <p:to>
                                        <p:strVal val="hidden"/>
                                      </p:to>
                                    </p:set>
                                  </p:childTnLst>
                                </p:cTn>
                              </p:par>
                              <p:par>
                                <p:cTn id="201" presetID="2" presetClass="exit" presetSubtype="9" fill="hold" grpId="4" nodeType="withEffect">
                                  <p:stCondLst>
                                    <p:cond delay="0"/>
                                  </p:stCondLst>
                                  <p:childTnLst>
                                    <p:anim calcmode="lin" valueType="num">
                                      <p:cBhvr additive="base">
                                        <p:cTn id="202" dur="3000"/>
                                        <p:tgtEl>
                                          <p:spTgt spid="7"/>
                                        </p:tgtEl>
                                        <p:attrNameLst>
                                          <p:attrName>ppt_x</p:attrName>
                                        </p:attrNameLst>
                                      </p:cBhvr>
                                      <p:tavLst>
                                        <p:tav tm="0">
                                          <p:val>
                                            <p:strVal val="ppt_x"/>
                                          </p:val>
                                        </p:tav>
                                        <p:tav tm="100000">
                                          <p:val>
                                            <p:strVal val="0-ppt_w/2"/>
                                          </p:val>
                                        </p:tav>
                                      </p:tavLst>
                                    </p:anim>
                                    <p:anim calcmode="lin" valueType="num">
                                      <p:cBhvr additive="base">
                                        <p:cTn id="203" dur="3000"/>
                                        <p:tgtEl>
                                          <p:spTgt spid="7"/>
                                        </p:tgtEl>
                                        <p:attrNameLst>
                                          <p:attrName>ppt_y</p:attrName>
                                        </p:attrNameLst>
                                      </p:cBhvr>
                                      <p:tavLst>
                                        <p:tav tm="0">
                                          <p:val>
                                            <p:strVal val="ppt_y"/>
                                          </p:val>
                                        </p:tav>
                                        <p:tav tm="100000">
                                          <p:val>
                                            <p:strVal val="0-ppt_h/2"/>
                                          </p:val>
                                        </p:tav>
                                      </p:tavLst>
                                    </p:anim>
                                    <p:set>
                                      <p:cBhvr>
                                        <p:cTn id="204" dur="1" fill="hold">
                                          <p:stCondLst>
                                            <p:cond delay="2999"/>
                                          </p:stCondLst>
                                        </p:cTn>
                                        <p:tgtEl>
                                          <p:spTgt spid="7"/>
                                        </p:tgtEl>
                                        <p:attrNameLst>
                                          <p:attrName>style.visibility</p:attrName>
                                        </p:attrNameLst>
                                      </p:cBhvr>
                                      <p:to>
                                        <p:strVal val="hidden"/>
                                      </p:to>
                                    </p:set>
                                  </p:childTnLst>
                                </p:cTn>
                              </p:par>
                              <p:par>
                                <p:cTn id="205" presetID="2" presetClass="exit" presetSubtype="9" fill="hold" grpId="4" nodeType="withEffect">
                                  <p:stCondLst>
                                    <p:cond delay="0"/>
                                  </p:stCondLst>
                                  <p:childTnLst>
                                    <p:anim calcmode="lin" valueType="num">
                                      <p:cBhvr additive="base">
                                        <p:cTn id="206" dur="3000"/>
                                        <p:tgtEl>
                                          <p:spTgt spid="13"/>
                                        </p:tgtEl>
                                        <p:attrNameLst>
                                          <p:attrName>ppt_x</p:attrName>
                                        </p:attrNameLst>
                                      </p:cBhvr>
                                      <p:tavLst>
                                        <p:tav tm="0">
                                          <p:val>
                                            <p:strVal val="ppt_x"/>
                                          </p:val>
                                        </p:tav>
                                        <p:tav tm="100000">
                                          <p:val>
                                            <p:strVal val="0-ppt_w/2"/>
                                          </p:val>
                                        </p:tav>
                                      </p:tavLst>
                                    </p:anim>
                                    <p:anim calcmode="lin" valueType="num">
                                      <p:cBhvr additive="base">
                                        <p:cTn id="207" dur="3000"/>
                                        <p:tgtEl>
                                          <p:spTgt spid="13"/>
                                        </p:tgtEl>
                                        <p:attrNameLst>
                                          <p:attrName>ppt_y</p:attrName>
                                        </p:attrNameLst>
                                      </p:cBhvr>
                                      <p:tavLst>
                                        <p:tav tm="0">
                                          <p:val>
                                            <p:strVal val="ppt_y"/>
                                          </p:val>
                                        </p:tav>
                                        <p:tav tm="100000">
                                          <p:val>
                                            <p:strVal val="0-ppt_h/2"/>
                                          </p:val>
                                        </p:tav>
                                      </p:tavLst>
                                    </p:anim>
                                    <p:set>
                                      <p:cBhvr>
                                        <p:cTn id="208" dur="1" fill="hold">
                                          <p:stCondLst>
                                            <p:cond delay="2999"/>
                                          </p:stCondLst>
                                        </p:cTn>
                                        <p:tgtEl>
                                          <p:spTgt spid="13"/>
                                        </p:tgtEl>
                                        <p:attrNameLst>
                                          <p:attrName>style.visibility</p:attrName>
                                        </p:attrNameLst>
                                      </p:cBhvr>
                                      <p:to>
                                        <p:strVal val="hidden"/>
                                      </p:to>
                                    </p:set>
                                  </p:childTnLst>
                                </p:cTn>
                              </p:par>
                              <p:par>
                                <p:cTn id="209" presetID="2" presetClass="exit" presetSubtype="9" fill="hold" grpId="4" nodeType="withEffect">
                                  <p:stCondLst>
                                    <p:cond delay="0"/>
                                  </p:stCondLst>
                                  <p:childTnLst>
                                    <p:anim calcmode="lin" valueType="num">
                                      <p:cBhvr additive="base">
                                        <p:cTn id="210" dur="3000"/>
                                        <p:tgtEl>
                                          <p:spTgt spid="16"/>
                                        </p:tgtEl>
                                        <p:attrNameLst>
                                          <p:attrName>ppt_x</p:attrName>
                                        </p:attrNameLst>
                                      </p:cBhvr>
                                      <p:tavLst>
                                        <p:tav tm="0">
                                          <p:val>
                                            <p:strVal val="ppt_x"/>
                                          </p:val>
                                        </p:tav>
                                        <p:tav tm="100000">
                                          <p:val>
                                            <p:strVal val="0-ppt_w/2"/>
                                          </p:val>
                                        </p:tav>
                                      </p:tavLst>
                                    </p:anim>
                                    <p:anim calcmode="lin" valueType="num">
                                      <p:cBhvr additive="base">
                                        <p:cTn id="211" dur="3000"/>
                                        <p:tgtEl>
                                          <p:spTgt spid="16"/>
                                        </p:tgtEl>
                                        <p:attrNameLst>
                                          <p:attrName>ppt_y</p:attrName>
                                        </p:attrNameLst>
                                      </p:cBhvr>
                                      <p:tavLst>
                                        <p:tav tm="0">
                                          <p:val>
                                            <p:strVal val="ppt_y"/>
                                          </p:val>
                                        </p:tav>
                                        <p:tav tm="100000">
                                          <p:val>
                                            <p:strVal val="0-ppt_h/2"/>
                                          </p:val>
                                        </p:tav>
                                      </p:tavLst>
                                    </p:anim>
                                    <p:set>
                                      <p:cBhvr>
                                        <p:cTn id="212" dur="1" fill="hold">
                                          <p:stCondLst>
                                            <p:cond delay="2999"/>
                                          </p:stCondLst>
                                        </p:cTn>
                                        <p:tgtEl>
                                          <p:spTgt spid="16"/>
                                        </p:tgtEl>
                                        <p:attrNameLst>
                                          <p:attrName>style.visibility</p:attrName>
                                        </p:attrNameLst>
                                      </p:cBhvr>
                                      <p:to>
                                        <p:strVal val="hidden"/>
                                      </p:to>
                                    </p:set>
                                  </p:childTnLst>
                                </p:cTn>
                              </p:par>
                              <p:par>
                                <p:cTn id="213" presetID="2" presetClass="exit" presetSubtype="3" fill="hold" grpId="5" nodeType="withEffect">
                                  <p:stCondLst>
                                    <p:cond delay="0"/>
                                  </p:stCondLst>
                                  <p:childTnLst>
                                    <p:anim calcmode="lin" valueType="num">
                                      <p:cBhvr additive="base">
                                        <p:cTn id="214" dur="3000"/>
                                        <p:tgtEl>
                                          <p:spTgt spid="8"/>
                                        </p:tgtEl>
                                        <p:attrNameLst>
                                          <p:attrName>ppt_x</p:attrName>
                                        </p:attrNameLst>
                                      </p:cBhvr>
                                      <p:tavLst>
                                        <p:tav tm="0">
                                          <p:val>
                                            <p:strVal val="ppt_x"/>
                                          </p:val>
                                        </p:tav>
                                        <p:tav tm="100000">
                                          <p:val>
                                            <p:strVal val="1+ppt_w/2"/>
                                          </p:val>
                                        </p:tav>
                                      </p:tavLst>
                                    </p:anim>
                                    <p:anim calcmode="lin" valueType="num">
                                      <p:cBhvr additive="base">
                                        <p:cTn id="215" dur="3000"/>
                                        <p:tgtEl>
                                          <p:spTgt spid="8"/>
                                        </p:tgtEl>
                                        <p:attrNameLst>
                                          <p:attrName>ppt_y</p:attrName>
                                        </p:attrNameLst>
                                      </p:cBhvr>
                                      <p:tavLst>
                                        <p:tav tm="0">
                                          <p:val>
                                            <p:strVal val="ppt_y"/>
                                          </p:val>
                                        </p:tav>
                                        <p:tav tm="100000">
                                          <p:val>
                                            <p:strVal val="0-ppt_h/2"/>
                                          </p:val>
                                        </p:tav>
                                      </p:tavLst>
                                    </p:anim>
                                    <p:set>
                                      <p:cBhvr>
                                        <p:cTn id="216" dur="1" fill="hold">
                                          <p:stCondLst>
                                            <p:cond delay="2999"/>
                                          </p:stCondLst>
                                        </p:cTn>
                                        <p:tgtEl>
                                          <p:spTgt spid="8"/>
                                        </p:tgtEl>
                                        <p:attrNameLst>
                                          <p:attrName>style.visibility</p:attrName>
                                        </p:attrNameLst>
                                      </p:cBhvr>
                                      <p:to>
                                        <p:strVal val="hidden"/>
                                      </p:to>
                                    </p:set>
                                  </p:childTnLst>
                                </p:cTn>
                              </p:par>
                              <p:par>
                                <p:cTn id="217" presetID="2" presetClass="exit" presetSubtype="3" fill="hold" grpId="5" nodeType="withEffect">
                                  <p:stCondLst>
                                    <p:cond delay="0"/>
                                  </p:stCondLst>
                                  <p:childTnLst>
                                    <p:anim calcmode="lin" valueType="num">
                                      <p:cBhvr additive="base">
                                        <p:cTn id="218" dur="3000"/>
                                        <p:tgtEl>
                                          <p:spTgt spid="12"/>
                                        </p:tgtEl>
                                        <p:attrNameLst>
                                          <p:attrName>ppt_x</p:attrName>
                                        </p:attrNameLst>
                                      </p:cBhvr>
                                      <p:tavLst>
                                        <p:tav tm="0">
                                          <p:val>
                                            <p:strVal val="ppt_x"/>
                                          </p:val>
                                        </p:tav>
                                        <p:tav tm="100000">
                                          <p:val>
                                            <p:strVal val="1+ppt_w/2"/>
                                          </p:val>
                                        </p:tav>
                                      </p:tavLst>
                                    </p:anim>
                                    <p:anim calcmode="lin" valueType="num">
                                      <p:cBhvr additive="base">
                                        <p:cTn id="219" dur="3000"/>
                                        <p:tgtEl>
                                          <p:spTgt spid="12"/>
                                        </p:tgtEl>
                                        <p:attrNameLst>
                                          <p:attrName>ppt_y</p:attrName>
                                        </p:attrNameLst>
                                      </p:cBhvr>
                                      <p:tavLst>
                                        <p:tav tm="0">
                                          <p:val>
                                            <p:strVal val="ppt_y"/>
                                          </p:val>
                                        </p:tav>
                                        <p:tav tm="100000">
                                          <p:val>
                                            <p:strVal val="0-ppt_h/2"/>
                                          </p:val>
                                        </p:tav>
                                      </p:tavLst>
                                    </p:anim>
                                    <p:set>
                                      <p:cBhvr>
                                        <p:cTn id="220" dur="1" fill="hold">
                                          <p:stCondLst>
                                            <p:cond delay="2999"/>
                                          </p:stCondLst>
                                        </p:cTn>
                                        <p:tgtEl>
                                          <p:spTgt spid="12"/>
                                        </p:tgtEl>
                                        <p:attrNameLst>
                                          <p:attrName>style.visibility</p:attrName>
                                        </p:attrNameLst>
                                      </p:cBhvr>
                                      <p:to>
                                        <p:strVal val="hidden"/>
                                      </p:to>
                                    </p:set>
                                  </p:childTnLst>
                                </p:cTn>
                              </p:par>
                              <p:par>
                                <p:cTn id="221" presetID="2" presetClass="exit" presetSubtype="3" fill="hold" grpId="5" nodeType="withEffect">
                                  <p:stCondLst>
                                    <p:cond delay="0"/>
                                  </p:stCondLst>
                                  <p:childTnLst>
                                    <p:anim calcmode="lin" valueType="num">
                                      <p:cBhvr additive="base">
                                        <p:cTn id="222" dur="3000"/>
                                        <p:tgtEl>
                                          <p:spTgt spid="15"/>
                                        </p:tgtEl>
                                        <p:attrNameLst>
                                          <p:attrName>ppt_x</p:attrName>
                                        </p:attrNameLst>
                                      </p:cBhvr>
                                      <p:tavLst>
                                        <p:tav tm="0">
                                          <p:val>
                                            <p:strVal val="ppt_x"/>
                                          </p:val>
                                        </p:tav>
                                        <p:tav tm="100000">
                                          <p:val>
                                            <p:strVal val="1+ppt_w/2"/>
                                          </p:val>
                                        </p:tav>
                                      </p:tavLst>
                                    </p:anim>
                                    <p:anim calcmode="lin" valueType="num">
                                      <p:cBhvr additive="base">
                                        <p:cTn id="223" dur="3000"/>
                                        <p:tgtEl>
                                          <p:spTgt spid="15"/>
                                        </p:tgtEl>
                                        <p:attrNameLst>
                                          <p:attrName>ppt_y</p:attrName>
                                        </p:attrNameLst>
                                      </p:cBhvr>
                                      <p:tavLst>
                                        <p:tav tm="0">
                                          <p:val>
                                            <p:strVal val="ppt_y"/>
                                          </p:val>
                                        </p:tav>
                                        <p:tav tm="100000">
                                          <p:val>
                                            <p:strVal val="0-ppt_h/2"/>
                                          </p:val>
                                        </p:tav>
                                      </p:tavLst>
                                    </p:anim>
                                    <p:set>
                                      <p:cBhvr>
                                        <p:cTn id="224" dur="1" fill="hold">
                                          <p:stCondLst>
                                            <p:cond delay="2999"/>
                                          </p:stCondLst>
                                        </p:cTn>
                                        <p:tgtEl>
                                          <p:spTgt spid="15"/>
                                        </p:tgtEl>
                                        <p:attrNameLst>
                                          <p:attrName>style.visibility</p:attrName>
                                        </p:attrNameLst>
                                      </p:cBhvr>
                                      <p:to>
                                        <p:strVal val="hidden"/>
                                      </p:to>
                                    </p:set>
                                  </p:childTnLst>
                                </p:cTn>
                              </p:par>
                              <p:par>
                                <p:cTn id="225" presetID="23" presetClass="entr" presetSubtype="272"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p:cTn id="227" dur="3000" fill="hold"/>
                                        <p:tgtEl>
                                          <p:spTgt spid="4"/>
                                        </p:tgtEl>
                                        <p:attrNameLst>
                                          <p:attrName>ppt_w</p:attrName>
                                        </p:attrNameLst>
                                      </p:cBhvr>
                                      <p:tavLst>
                                        <p:tav tm="0">
                                          <p:val>
                                            <p:strVal val="2/3*#ppt_w"/>
                                          </p:val>
                                        </p:tav>
                                        <p:tav tm="100000">
                                          <p:val>
                                            <p:strVal val="#ppt_w"/>
                                          </p:val>
                                        </p:tav>
                                      </p:tavLst>
                                    </p:anim>
                                    <p:anim calcmode="lin" valueType="num">
                                      <p:cBhvr>
                                        <p:cTn id="228" dur="3000" fill="hold"/>
                                        <p:tgtEl>
                                          <p:spTgt spid="4"/>
                                        </p:tgtEl>
                                        <p:attrNameLst>
                                          <p:attrName>ppt_h</p:attrName>
                                        </p:attrNameLst>
                                      </p:cBhvr>
                                      <p:tavLst>
                                        <p:tav tm="0">
                                          <p:val>
                                            <p:strVal val="2/3*#ppt_h"/>
                                          </p:val>
                                        </p:tav>
                                        <p:tav tm="100000">
                                          <p:val>
                                            <p:strVal val="#ppt_h"/>
                                          </p:val>
                                        </p:tav>
                                      </p:tavLst>
                                    </p:anim>
                                  </p:childTnLst>
                                </p:cTn>
                              </p:par>
                              <p:par>
                                <p:cTn id="229" presetID="8" presetClass="entr" presetSubtype="32" fill="hold" nodeType="withEffect">
                                  <p:stCondLst>
                                    <p:cond delay="0"/>
                                  </p:stCondLst>
                                  <p:childTnLst>
                                    <p:set>
                                      <p:cBhvr>
                                        <p:cTn id="230" dur="1" fill="hold">
                                          <p:stCondLst>
                                            <p:cond delay="0"/>
                                          </p:stCondLst>
                                        </p:cTn>
                                        <p:tgtEl>
                                          <p:spTgt spid="4"/>
                                        </p:tgtEl>
                                        <p:attrNameLst>
                                          <p:attrName>style.visibility</p:attrName>
                                        </p:attrNameLst>
                                      </p:cBhvr>
                                      <p:to>
                                        <p:strVal val="visible"/>
                                      </p:to>
                                    </p:set>
                                    <p:animEffect transition="in" filter="diamond(out)">
                                      <p:cBhvr>
                                        <p:cTn id="23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296912(www.brodyaga.com).jpg"/>
          <p:cNvPicPr>
            <a:picLocks noChangeAspect="1"/>
          </p:cNvPicPr>
          <p:nvPr/>
        </p:nvPicPr>
        <p:blipFill>
          <a:blip r:embed="rId2"/>
          <a:stretch>
            <a:fillRect/>
          </a:stretch>
        </p:blipFill>
        <p:spPr>
          <a:xfrm>
            <a:off x="0" y="0"/>
            <a:ext cx="9144000" cy="6858000"/>
          </a:xfrm>
          <a:prstGeom prst="rect">
            <a:avLst/>
          </a:prstGeom>
        </p:spPr>
      </p:pic>
      <p:sp>
        <p:nvSpPr>
          <p:cNvPr id="6" name="5 Luna"/>
          <p:cNvSpPr/>
          <p:nvPr/>
        </p:nvSpPr>
        <p:spPr>
          <a:xfrm>
            <a:off x="7429520" y="0"/>
            <a:ext cx="1714512" cy="6858000"/>
          </a:xfrm>
          <a:prstGeom prst="moon">
            <a:avLst>
              <a:gd name="adj" fmla="val 22445"/>
            </a:avLst>
          </a:prstGeom>
          <a:solidFill>
            <a:srgbClr val="1005E9"/>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158116" y="0"/>
            <a:ext cx="1699240" cy="6858000"/>
          </a:xfrm>
          <a:prstGeom prst="moon">
            <a:avLst>
              <a:gd name="adj" fmla="val 21735"/>
            </a:avLst>
          </a:prstGeom>
          <a:solidFill>
            <a:srgbClr val="1005E9"/>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729588" y="0"/>
            <a:ext cx="1770710" cy="6858000"/>
          </a:xfrm>
          <a:prstGeom prst="moon">
            <a:avLst>
              <a:gd name="adj" fmla="val 21735"/>
            </a:avLst>
          </a:prstGeom>
          <a:solidFill>
            <a:srgbClr val="1005E9"/>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6786578" y="0"/>
            <a:ext cx="1785950" cy="6858000"/>
          </a:xfrm>
          <a:prstGeom prst="moon">
            <a:avLst>
              <a:gd name="adj" fmla="val 22445"/>
            </a:avLst>
          </a:prstGeom>
          <a:solidFill>
            <a:srgbClr val="1005E9"/>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1301124" y="0"/>
            <a:ext cx="1842116" cy="6858000"/>
          </a:xfrm>
          <a:prstGeom prst="moon">
            <a:avLst>
              <a:gd name="adj" fmla="val 21735"/>
            </a:avLst>
          </a:prstGeom>
          <a:solidFill>
            <a:srgbClr val="1005E9"/>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1872596" y="0"/>
            <a:ext cx="1842148" cy="6858000"/>
          </a:xfrm>
          <a:prstGeom prst="moon">
            <a:avLst>
              <a:gd name="adj" fmla="val 21735"/>
            </a:avLst>
          </a:prstGeom>
          <a:solidFill>
            <a:srgbClr val="1005E9"/>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6286512" y="0"/>
            <a:ext cx="1714512" cy="6858000"/>
          </a:xfrm>
          <a:prstGeom prst="moon">
            <a:avLst>
              <a:gd name="adj" fmla="val 22445"/>
            </a:avLst>
          </a:prstGeom>
          <a:solidFill>
            <a:srgbClr val="1005E9"/>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5786446" y="0"/>
            <a:ext cx="1643074" cy="6858000"/>
          </a:xfrm>
          <a:prstGeom prst="moon">
            <a:avLst>
              <a:gd name="adj" fmla="val 22445"/>
            </a:avLst>
          </a:prstGeom>
          <a:solidFill>
            <a:srgbClr val="1005E9"/>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5357818" y="0"/>
            <a:ext cx="1571636" cy="6858000"/>
          </a:xfrm>
          <a:prstGeom prst="moon">
            <a:avLst>
              <a:gd name="adj" fmla="val 22445"/>
            </a:avLst>
          </a:prstGeom>
          <a:solidFill>
            <a:srgbClr val="1005E9"/>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flipH="1">
            <a:off x="2444100" y="0"/>
            <a:ext cx="1913586" cy="6858000"/>
          </a:xfrm>
          <a:prstGeom prst="moon">
            <a:avLst>
              <a:gd name="adj" fmla="val 21735"/>
            </a:avLst>
          </a:prstGeom>
          <a:solidFill>
            <a:srgbClr val="1005E9"/>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horizontal)">
                                      <p:cBhvr>
                                        <p:cTn id="10" dur="3000"/>
                                        <p:tgtEl>
                                          <p:spTgt spid="7"/>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horizontal)">
                                      <p:cBhvr>
                                        <p:cTn id="13" dur="3000"/>
                                        <p:tgtEl>
                                          <p:spTgt spid="8"/>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linds(horizontal)">
                                      <p:cBhvr>
                                        <p:cTn id="16" dur="3000"/>
                                        <p:tgtEl>
                                          <p:spTgt spid="10"/>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linds(horizontal)">
                                      <p:cBhvr>
                                        <p:cTn id="19" dur="3000"/>
                                        <p:tgtEl>
                                          <p:spTgt spid="11"/>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linds(horizontal)">
                                      <p:cBhvr>
                                        <p:cTn id="22" dur="3000"/>
                                        <p:tgtEl>
                                          <p:spTgt spid="15"/>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linds(horizontal)">
                                      <p:cBhvr>
                                        <p:cTn id="25" dur="3000"/>
                                        <p:tgtEl>
                                          <p:spTgt spid="6"/>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blinds(horizontal)">
                                      <p:cBhvr>
                                        <p:cTn id="28" dur="3000"/>
                                        <p:tgtEl>
                                          <p:spTgt spid="9"/>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linds(horizontal)">
                                      <p:cBhvr>
                                        <p:cTn id="31" dur="3000"/>
                                        <p:tgtEl>
                                          <p:spTgt spid="12"/>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linds(horizontal)">
                                      <p:cBhvr>
                                        <p:cTn id="34" dur="3000"/>
                                        <p:tgtEl>
                                          <p:spTgt spid="13"/>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linds(horizontal)">
                                      <p:cBhvr>
                                        <p:cTn id="37" dur="3000"/>
                                        <p:tgtEl>
                                          <p:spTgt spid="14"/>
                                        </p:tgtEl>
                                      </p:cBhvr>
                                    </p:animEffect>
                                  </p:childTnLst>
                                </p:cTn>
                              </p:par>
                              <p:par>
                                <p:cTn id="38" presetID="8" presetClass="emph" presetSubtype="0" fill="hold" grpId="1" nodeType="withEffect">
                                  <p:stCondLst>
                                    <p:cond delay="0"/>
                                  </p:stCondLst>
                                  <p:childTnLst>
                                    <p:animRot by="10800000">
                                      <p:cBhvr>
                                        <p:cTn id="39" dur="3000" fill="hold"/>
                                        <p:tgtEl>
                                          <p:spTgt spid="7"/>
                                        </p:tgtEl>
                                        <p:attrNameLst>
                                          <p:attrName>r</p:attrName>
                                        </p:attrNameLst>
                                      </p:cBhvr>
                                    </p:animRot>
                                  </p:childTnLst>
                                </p:cTn>
                              </p:par>
                              <p:par>
                                <p:cTn id="40" presetID="8" presetClass="emph" presetSubtype="0" fill="hold" grpId="1" nodeType="withEffect">
                                  <p:stCondLst>
                                    <p:cond delay="0"/>
                                  </p:stCondLst>
                                  <p:childTnLst>
                                    <p:animRot by="10800000">
                                      <p:cBhvr>
                                        <p:cTn id="41" dur="3000" fill="hold"/>
                                        <p:tgtEl>
                                          <p:spTgt spid="8"/>
                                        </p:tgtEl>
                                        <p:attrNameLst>
                                          <p:attrName>r</p:attrName>
                                        </p:attrNameLst>
                                      </p:cBhvr>
                                    </p:animRot>
                                  </p:childTnLst>
                                </p:cTn>
                              </p:par>
                              <p:par>
                                <p:cTn id="42" presetID="8" presetClass="emph" presetSubtype="0" fill="hold" grpId="1" nodeType="withEffect">
                                  <p:stCondLst>
                                    <p:cond delay="0"/>
                                  </p:stCondLst>
                                  <p:childTnLst>
                                    <p:animRot by="10800000">
                                      <p:cBhvr>
                                        <p:cTn id="43" dur="3000" fill="hold"/>
                                        <p:tgtEl>
                                          <p:spTgt spid="10"/>
                                        </p:tgtEl>
                                        <p:attrNameLst>
                                          <p:attrName>r</p:attrName>
                                        </p:attrNameLst>
                                      </p:cBhvr>
                                    </p:animRot>
                                  </p:childTnLst>
                                </p:cTn>
                              </p:par>
                              <p:par>
                                <p:cTn id="44" presetID="8" presetClass="emph" presetSubtype="0" fill="hold" grpId="1" nodeType="withEffect">
                                  <p:stCondLst>
                                    <p:cond delay="0"/>
                                  </p:stCondLst>
                                  <p:childTnLst>
                                    <p:animRot by="10800000">
                                      <p:cBhvr>
                                        <p:cTn id="45" dur="3000" fill="hold"/>
                                        <p:tgtEl>
                                          <p:spTgt spid="11"/>
                                        </p:tgtEl>
                                        <p:attrNameLst>
                                          <p:attrName>r</p:attrName>
                                        </p:attrNameLst>
                                      </p:cBhvr>
                                    </p:animRot>
                                  </p:childTnLst>
                                </p:cTn>
                              </p:par>
                              <p:par>
                                <p:cTn id="46" presetID="8" presetClass="emph" presetSubtype="0" fill="hold" grpId="1" nodeType="withEffect">
                                  <p:stCondLst>
                                    <p:cond delay="0"/>
                                  </p:stCondLst>
                                  <p:childTnLst>
                                    <p:animRot by="10800000">
                                      <p:cBhvr>
                                        <p:cTn id="47" dur="3000" fill="hold"/>
                                        <p:tgtEl>
                                          <p:spTgt spid="15"/>
                                        </p:tgtEl>
                                        <p:attrNameLst>
                                          <p:attrName>r</p:attrName>
                                        </p:attrNameLst>
                                      </p:cBhvr>
                                    </p:animRot>
                                  </p:childTnLst>
                                </p:cTn>
                              </p:par>
                              <p:par>
                                <p:cTn id="48" presetID="8" presetClass="emph" presetSubtype="0" fill="hold" grpId="1" nodeType="withEffect">
                                  <p:stCondLst>
                                    <p:cond delay="0"/>
                                  </p:stCondLst>
                                  <p:childTnLst>
                                    <p:animRot by="-10800000">
                                      <p:cBhvr>
                                        <p:cTn id="49" dur="3000" fill="hold"/>
                                        <p:tgtEl>
                                          <p:spTgt spid="6"/>
                                        </p:tgtEl>
                                        <p:attrNameLst>
                                          <p:attrName>r</p:attrName>
                                        </p:attrNameLst>
                                      </p:cBhvr>
                                    </p:animRot>
                                  </p:childTnLst>
                                </p:cTn>
                              </p:par>
                              <p:par>
                                <p:cTn id="50" presetID="8" presetClass="emph" presetSubtype="0" fill="hold" grpId="1" nodeType="withEffect">
                                  <p:stCondLst>
                                    <p:cond delay="0"/>
                                  </p:stCondLst>
                                  <p:childTnLst>
                                    <p:animRot by="-10800000">
                                      <p:cBhvr>
                                        <p:cTn id="51" dur="3000" fill="hold"/>
                                        <p:tgtEl>
                                          <p:spTgt spid="9"/>
                                        </p:tgtEl>
                                        <p:attrNameLst>
                                          <p:attrName>r</p:attrName>
                                        </p:attrNameLst>
                                      </p:cBhvr>
                                    </p:animRot>
                                  </p:childTnLst>
                                </p:cTn>
                              </p:par>
                              <p:par>
                                <p:cTn id="52" presetID="8" presetClass="emph" presetSubtype="0" fill="hold" grpId="1" nodeType="withEffect">
                                  <p:stCondLst>
                                    <p:cond delay="0"/>
                                  </p:stCondLst>
                                  <p:childTnLst>
                                    <p:animRot by="-10800000">
                                      <p:cBhvr>
                                        <p:cTn id="53" dur="3000" fill="hold"/>
                                        <p:tgtEl>
                                          <p:spTgt spid="12"/>
                                        </p:tgtEl>
                                        <p:attrNameLst>
                                          <p:attrName>r</p:attrName>
                                        </p:attrNameLst>
                                      </p:cBhvr>
                                    </p:animRot>
                                  </p:childTnLst>
                                </p:cTn>
                              </p:par>
                              <p:par>
                                <p:cTn id="54" presetID="8" presetClass="emph" presetSubtype="0" fill="hold" grpId="1" nodeType="withEffect">
                                  <p:stCondLst>
                                    <p:cond delay="0"/>
                                  </p:stCondLst>
                                  <p:childTnLst>
                                    <p:animRot by="-10800000">
                                      <p:cBhvr>
                                        <p:cTn id="55" dur="3000" fill="hold"/>
                                        <p:tgtEl>
                                          <p:spTgt spid="13"/>
                                        </p:tgtEl>
                                        <p:attrNameLst>
                                          <p:attrName>r</p:attrName>
                                        </p:attrNameLst>
                                      </p:cBhvr>
                                    </p:animRot>
                                  </p:childTnLst>
                                </p:cTn>
                              </p:par>
                              <p:par>
                                <p:cTn id="56" presetID="8" presetClass="emph" presetSubtype="0" fill="hold" grpId="1" nodeType="withEffect">
                                  <p:stCondLst>
                                    <p:cond delay="0"/>
                                  </p:stCondLst>
                                  <p:childTnLst>
                                    <p:animRot by="-10800000">
                                      <p:cBhvr>
                                        <p:cTn id="57" dur="3000" fill="hold"/>
                                        <p:tgtEl>
                                          <p:spTgt spid="14"/>
                                        </p:tgtEl>
                                        <p:attrNameLst>
                                          <p:attrName>r</p:attrName>
                                        </p:attrNameLst>
                                      </p:cBhvr>
                                    </p:animRot>
                                  </p:childTnLst>
                                </p:cTn>
                              </p:par>
                            </p:childTnLst>
                          </p:cTn>
                        </p:par>
                        <p:par>
                          <p:cTn id="58" fill="hold">
                            <p:stCondLst>
                              <p:cond delay="3000"/>
                            </p:stCondLst>
                            <p:childTnLst>
                              <p:par>
                                <p:cTn id="59" presetID="2" presetClass="exit" presetSubtype="2" fill="hold" grpId="2" nodeType="afterEffect">
                                  <p:stCondLst>
                                    <p:cond delay="0"/>
                                  </p:stCondLst>
                                  <p:childTnLst>
                                    <p:anim calcmode="lin" valueType="num">
                                      <p:cBhvr additive="base">
                                        <p:cTn id="60" dur="3000"/>
                                        <p:tgtEl>
                                          <p:spTgt spid="7"/>
                                        </p:tgtEl>
                                        <p:attrNameLst>
                                          <p:attrName>ppt_x</p:attrName>
                                        </p:attrNameLst>
                                      </p:cBhvr>
                                      <p:tavLst>
                                        <p:tav tm="0">
                                          <p:val>
                                            <p:strVal val="ppt_x"/>
                                          </p:val>
                                        </p:tav>
                                        <p:tav tm="100000">
                                          <p:val>
                                            <p:strVal val="1+ppt_w/2"/>
                                          </p:val>
                                        </p:tav>
                                      </p:tavLst>
                                    </p:anim>
                                    <p:anim calcmode="lin" valueType="num">
                                      <p:cBhvr additive="base">
                                        <p:cTn id="61" dur="3000"/>
                                        <p:tgtEl>
                                          <p:spTgt spid="7"/>
                                        </p:tgtEl>
                                        <p:attrNameLst>
                                          <p:attrName>ppt_y</p:attrName>
                                        </p:attrNameLst>
                                      </p:cBhvr>
                                      <p:tavLst>
                                        <p:tav tm="0">
                                          <p:val>
                                            <p:strVal val="ppt_y"/>
                                          </p:val>
                                        </p:tav>
                                        <p:tav tm="100000">
                                          <p:val>
                                            <p:strVal val="ppt_y"/>
                                          </p:val>
                                        </p:tav>
                                      </p:tavLst>
                                    </p:anim>
                                    <p:set>
                                      <p:cBhvr>
                                        <p:cTn id="62" dur="1" fill="hold">
                                          <p:stCondLst>
                                            <p:cond delay="2999"/>
                                          </p:stCondLst>
                                        </p:cTn>
                                        <p:tgtEl>
                                          <p:spTgt spid="7"/>
                                        </p:tgtEl>
                                        <p:attrNameLst>
                                          <p:attrName>style.visibility</p:attrName>
                                        </p:attrNameLst>
                                      </p:cBhvr>
                                      <p:to>
                                        <p:strVal val="hidden"/>
                                      </p:to>
                                    </p:set>
                                  </p:childTnLst>
                                </p:cTn>
                              </p:par>
                              <p:par>
                                <p:cTn id="63" presetID="2" presetClass="exit" presetSubtype="2" fill="hold" grpId="2" nodeType="withEffect">
                                  <p:stCondLst>
                                    <p:cond delay="0"/>
                                  </p:stCondLst>
                                  <p:childTnLst>
                                    <p:anim calcmode="lin" valueType="num">
                                      <p:cBhvr additive="base">
                                        <p:cTn id="64" dur="3000"/>
                                        <p:tgtEl>
                                          <p:spTgt spid="8"/>
                                        </p:tgtEl>
                                        <p:attrNameLst>
                                          <p:attrName>ppt_x</p:attrName>
                                        </p:attrNameLst>
                                      </p:cBhvr>
                                      <p:tavLst>
                                        <p:tav tm="0">
                                          <p:val>
                                            <p:strVal val="ppt_x"/>
                                          </p:val>
                                        </p:tav>
                                        <p:tav tm="100000">
                                          <p:val>
                                            <p:strVal val="1+ppt_w/2"/>
                                          </p:val>
                                        </p:tav>
                                      </p:tavLst>
                                    </p:anim>
                                    <p:anim calcmode="lin" valueType="num">
                                      <p:cBhvr additive="base">
                                        <p:cTn id="65" dur="3000"/>
                                        <p:tgtEl>
                                          <p:spTgt spid="8"/>
                                        </p:tgtEl>
                                        <p:attrNameLst>
                                          <p:attrName>ppt_y</p:attrName>
                                        </p:attrNameLst>
                                      </p:cBhvr>
                                      <p:tavLst>
                                        <p:tav tm="0">
                                          <p:val>
                                            <p:strVal val="ppt_y"/>
                                          </p:val>
                                        </p:tav>
                                        <p:tav tm="100000">
                                          <p:val>
                                            <p:strVal val="ppt_y"/>
                                          </p:val>
                                        </p:tav>
                                      </p:tavLst>
                                    </p:anim>
                                    <p:set>
                                      <p:cBhvr>
                                        <p:cTn id="66" dur="1" fill="hold">
                                          <p:stCondLst>
                                            <p:cond delay="2999"/>
                                          </p:stCondLst>
                                        </p:cTn>
                                        <p:tgtEl>
                                          <p:spTgt spid="8"/>
                                        </p:tgtEl>
                                        <p:attrNameLst>
                                          <p:attrName>style.visibility</p:attrName>
                                        </p:attrNameLst>
                                      </p:cBhvr>
                                      <p:to>
                                        <p:strVal val="hidden"/>
                                      </p:to>
                                    </p:set>
                                  </p:childTnLst>
                                </p:cTn>
                              </p:par>
                              <p:par>
                                <p:cTn id="67" presetID="2" presetClass="exit" presetSubtype="2" fill="hold" grpId="2" nodeType="withEffect">
                                  <p:stCondLst>
                                    <p:cond delay="0"/>
                                  </p:stCondLst>
                                  <p:childTnLst>
                                    <p:anim calcmode="lin" valueType="num">
                                      <p:cBhvr additive="base">
                                        <p:cTn id="68" dur="3000"/>
                                        <p:tgtEl>
                                          <p:spTgt spid="10"/>
                                        </p:tgtEl>
                                        <p:attrNameLst>
                                          <p:attrName>ppt_x</p:attrName>
                                        </p:attrNameLst>
                                      </p:cBhvr>
                                      <p:tavLst>
                                        <p:tav tm="0">
                                          <p:val>
                                            <p:strVal val="ppt_x"/>
                                          </p:val>
                                        </p:tav>
                                        <p:tav tm="100000">
                                          <p:val>
                                            <p:strVal val="1+ppt_w/2"/>
                                          </p:val>
                                        </p:tav>
                                      </p:tavLst>
                                    </p:anim>
                                    <p:anim calcmode="lin" valueType="num">
                                      <p:cBhvr additive="base">
                                        <p:cTn id="69" dur="3000"/>
                                        <p:tgtEl>
                                          <p:spTgt spid="10"/>
                                        </p:tgtEl>
                                        <p:attrNameLst>
                                          <p:attrName>ppt_y</p:attrName>
                                        </p:attrNameLst>
                                      </p:cBhvr>
                                      <p:tavLst>
                                        <p:tav tm="0">
                                          <p:val>
                                            <p:strVal val="ppt_y"/>
                                          </p:val>
                                        </p:tav>
                                        <p:tav tm="100000">
                                          <p:val>
                                            <p:strVal val="ppt_y"/>
                                          </p:val>
                                        </p:tav>
                                      </p:tavLst>
                                    </p:anim>
                                    <p:set>
                                      <p:cBhvr>
                                        <p:cTn id="70" dur="1" fill="hold">
                                          <p:stCondLst>
                                            <p:cond delay="2999"/>
                                          </p:stCondLst>
                                        </p:cTn>
                                        <p:tgtEl>
                                          <p:spTgt spid="10"/>
                                        </p:tgtEl>
                                        <p:attrNameLst>
                                          <p:attrName>style.visibility</p:attrName>
                                        </p:attrNameLst>
                                      </p:cBhvr>
                                      <p:to>
                                        <p:strVal val="hidden"/>
                                      </p:to>
                                    </p:set>
                                  </p:childTnLst>
                                </p:cTn>
                              </p:par>
                              <p:par>
                                <p:cTn id="71" presetID="2" presetClass="exit" presetSubtype="2" fill="hold" grpId="2" nodeType="withEffect">
                                  <p:stCondLst>
                                    <p:cond delay="0"/>
                                  </p:stCondLst>
                                  <p:childTnLst>
                                    <p:anim calcmode="lin" valueType="num">
                                      <p:cBhvr additive="base">
                                        <p:cTn id="72" dur="3000"/>
                                        <p:tgtEl>
                                          <p:spTgt spid="11"/>
                                        </p:tgtEl>
                                        <p:attrNameLst>
                                          <p:attrName>ppt_x</p:attrName>
                                        </p:attrNameLst>
                                      </p:cBhvr>
                                      <p:tavLst>
                                        <p:tav tm="0">
                                          <p:val>
                                            <p:strVal val="ppt_x"/>
                                          </p:val>
                                        </p:tav>
                                        <p:tav tm="100000">
                                          <p:val>
                                            <p:strVal val="1+ppt_w/2"/>
                                          </p:val>
                                        </p:tav>
                                      </p:tavLst>
                                    </p:anim>
                                    <p:anim calcmode="lin" valueType="num">
                                      <p:cBhvr additive="base">
                                        <p:cTn id="73" dur="3000"/>
                                        <p:tgtEl>
                                          <p:spTgt spid="11"/>
                                        </p:tgtEl>
                                        <p:attrNameLst>
                                          <p:attrName>ppt_y</p:attrName>
                                        </p:attrNameLst>
                                      </p:cBhvr>
                                      <p:tavLst>
                                        <p:tav tm="0">
                                          <p:val>
                                            <p:strVal val="ppt_y"/>
                                          </p:val>
                                        </p:tav>
                                        <p:tav tm="100000">
                                          <p:val>
                                            <p:strVal val="ppt_y"/>
                                          </p:val>
                                        </p:tav>
                                      </p:tavLst>
                                    </p:anim>
                                    <p:set>
                                      <p:cBhvr>
                                        <p:cTn id="74" dur="1" fill="hold">
                                          <p:stCondLst>
                                            <p:cond delay="2999"/>
                                          </p:stCondLst>
                                        </p:cTn>
                                        <p:tgtEl>
                                          <p:spTgt spid="11"/>
                                        </p:tgtEl>
                                        <p:attrNameLst>
                                          <p:attrName>style.visibility</p:attrName>
                                        </p:attrNameLst>
                                      </p:cBhvr>
                                      <p:to>
                                        <p:strVal val="hidden"/>
                                      </p:to>
                                    </p:set>
                                  </p:childTnLst>
                                </p:cTn>
                              </p:par>
                              <p:par>
                                <p:cTn id="75" presetID="2" presetClass="exit" presetSubtype="2" fill="hold" grpId="2" nodeType="withEffect">
                                  <p:stCondLst>
                                    <p:cond delay="0"/>
                                  </p:stCondLst>
                                  <p:childTnLst>
                                    <p:anim calcmode="lin" valueType="num">
                                      <p:cBhvr additive="base">
                                        <p:cTn id="76" dur="3000"/>
                                        <p:tgtEl>
                                          <p:spTgt spid="15"/>
                                        </p:tgtEl>
                                        <p:attrNameLst>
                                          <p:attrName>ppt_x</p:attrName>
                                        </p:attrNameLst>
                                      </p:cBhvr>
                                      <p:tavLst>
                                        <p:tav tm="0">
                                          <p:val>
                                            <p:strVal val="ppt_x"/>
                                          </p:val>
                                        </p:tav>
                                        <p:tav tm="100000">
                                          <p:val>
                                            <p:strVal val="1+ppt_w/2"/>
                                          </p:val>
                                        </p:tav>
                                      </p:tavLst>
                                    </p:anim>
                                    <p:anim calcmode="lin" valueType="num">
                                      <p:cBhvr additive="base">
                                        <p:cTn id="77" dur="3000"/>
                                        <p:tgtEl>
                                          <p:spTgt spid="15"/>
                                        </p:tgtEl>
                                        <p:attrNameLst>
                                          <p:attrName>ppt_y</p:attrName>
                                        </p:attrNameLst>
                                      </p:cBhvr>
                                      <p:tavLst>
                                        <p:tav tm="0">
                                          <p:val>
                                            <p:strVal val="ppt_y"/>
                                          </p:val>
                                        </p:tav>
                                        <p:tav tm="100000">
                                          <p:val>
                                            <p:strVal val="ppt_y"/>
                                          </p:val>
                                        </p:tav>
                                      </p:tavLst>
                                    </p:anim>
                                    <p:set>
                                      <p:cBhvr>
                                        <p:cTn id="78" dur="1" fill="hold">
                                          <p:stCondLst>
                                            <p:cond delay="2999"/>
                                          </p:stCondLst>
                                        </p:cTn>
                                        <p:tgtEl>
                                          <p:spTgt spid="15"/>
                                        </p:tgtEl>
                                        <p:attrNameLst>
                                          <p:attrName>style.visibility</p:attrName>
                                        </p:attrNameLst>
                                      </p:cBhvr>
                                      <p:to>
                                        <p:strVal val="hidden"/>
                                      </p:to>
                                    </p:set>
                                  </p:childTnLst>
                                </p:cTn>
                              </p:par>
                              <p:par>
                                <p:cTn id="79" presetID="2" presetClass="exit" presetSubtype="8" fill="hold" grpId="2" nodeType="withEffect">
                                  <p:stCondLst>
                                    <p:cond delay="0"/>
                                  </p:stCondLst>
                                  <p:childTnLst>
                                    <p:anim calcmode="lin" valueType="num">
                                      <p:cBhvr additive="base">
                                        <p:cTn id="80" dur="3000"/>
                                        <p:tgtEl>
                                          <p:spTgt spid="6"/>
                                        </p:tgtEl>
                                        <p:attrNameLst>
                                          <p:attrName>ppt_x</p:attrName>
                                        </p:attrNameLst>
                                      </p:cBhvr>
                                      <p:tavLst>
                                        <p:tav tm="0">
                                          <p:val>
                                            <p:strVal val="ppt_x"/>
                                          </p:val>
                                        </p:tav>
                                        <p:tav tm="100000">
                                          <p:val>
                                            <p:strVal val="0-ppt_w/2"/>
                                          </p:val>
                                        </p:tav>
                                      </p:tavLst>
                                    </p:anim>
                                    <p:anim calcmode="lin" valueType="num">
                                      <p:cBhvr additive="base">
                                        <p:cTn id="81" dur="3000"/>
                                        <p:tgtEl>
                                          <p:spTgt spid="6"/>
                                        </p:tgtEl>
                                        <p:attrNameLst>
                                          <p:attrName>ppt_y</p:attrName>
                                        </p:attrNameLst>
                                      </p:cBhvr>
                                      <p:tavLst>
                                        <p:tav tm="0">
                                          <p:val>
                                            <p:strVal val="ppt_y"/>
                                          </p:val>
                                        </p:tav>
                                        <p:tav tm="100000">
                                          <p:val>
                                            <p:strVal val="ppt_y"/>
                                          </p:val>
                                        </p:tav>
                                      </p:tavLst>
                                    </p:anim>
                                    <p:set>
                                      <p:cBhvr>
                                        <p:cTn id="82" dur="1" fill="hold">
                                          <p:stCondLst>
                                            <p:cond delay="2999"/>
                                          </p:stCondLst>
                                        </p:cTn>
                                        <p:tgtEl>
                                          <p:spTgt spid="6"/>
                                        </p:tgtEl>
                                        <p:attrNameLst>
                                          <p:attrName>style.visibility</p:attrName>
                                        </p:attrNameLst>
                                      </p:cBhvr>
                                      <p:to>
                                        <p:strVal val="hidden"/>
                                      </p:to>
                                    </p:set>
                                  </p:childTnLst>
                                </p:cTn>
                              </p:par>
                              <p:par>
                                <p:cTn id="83" presetID="2" presetClass="exit" presetSubtype="8" fill="hold" grpId="2" nodeType="withEffect">
                                  <p:stCondLst>
                                    <p:cond delay="0"/>
                                  </p:stCondLst>
                                  <p:childTnLst>
                                    <p:anim calcmode="lin" valueType="num">
                                      <p:cBhvr additive="base">
                                        <p:cTn id="84" dur="3000"/>
                                        <p:tgtEl>
                                          <p:spTgt spid="9"/>
                                        </p:tgtEl>
                                        <p:attrNameLst>
                                          <p:attrName>ppt_x</p:attrName>
                                        </p:attrNameLst>
                                      </p:cBhvr>
                                      <p:tavLst>
                                        <p:tav tm="0">
                                          <p:val>
                                            <p:strVal val="ppt_x"/>
                                          </p:val>
                                        </p:tav>
                                        <p:tav tm="100000">
                                          <p:val>
                                            <p:strVal val="0-ppt_w/2"/>
                                          </p:val>
                                        </p:tav>
                                      </p:tavLst>
                                    </p:anim>
                                    <p:anim calcmode="lin" valueType="num">
                                      <p:cBhvr additive="base">
                                        <p:cTn id="85" dur="3000"/>
                                        <p:tgtEl>
                                          <p:spTgt spid="9"/>
                                        </p:tgtEl>
                                        <p:attrNameLst>
                                          <p:attrName>ppt_y</p:attrName>
                                        </p:attrNameLst>
                                      </p:cBhvr>
                                      <p:tavLst>
                                        <p:tav tm="0">
                                          <p:val>
                                            <p:strVal val="ppt_y"/>
                                          </p:val>
                                        </p:tav>
                                        <p:tav tm="100000">
                                          <p:val>
                                            <p:strVal val="ppt_y"/>
                                          </p:val>
                                        </p:tav>
                                      </p:tavLst>
                                    </p:anim>
                                    <p:set>
                                      <p:cBhvr>
                                        <p:cTn id="86" dur="1" fill="hold">
                                          <p:stCondLst>
                                            <p:cond delay="2999"/>
                                          </p:stCondLst>
                                        </p:cTn>
                                        <p:tgtEl>
                                          <p:spTgt spid="9"/>
                                        </p:tgtEl>
                                        <p:attrNameLst>
                                          <p:attrName>style.visibility</p:attrName>
                                        </p:attrNameLst>
                                      </p:cBhvr>
                                      <p:to>
                                        <p:strVal val="hidden"/>
                                      </p:to>
                                    </p:set>
                                  </p:childTnLst>
                                </p:cTn>
                              </p:par>
                              <p:par>
                                <p:cTn id="87" presetID="2" presetClass="exit" presetSubtype="8" fill="hold" grpId="2" nodeType="withEffect">
                                  <p:stCondLst>
                                    <p:cond delay="0"/>
                                  </p:stCondLst>
                                  <p:childTnLst>
                                    <p:anim calcmode="lin" valueType="num">
                                      <p:cBhvr additive="base">
                                        <p:cTn id="88" dur="3000"/>
                                        <p:tgtEl>
                                          <p:spTgt spid="12"/>
                                        </p:tgtEl>
                                        <p:attrNameLst>
                                          <p:attrName>ppt_x</p:attrName>
                                        </p:attrNameLst>
                                      </p:cBhvr>
                                      <p:tavLst>
                                        <p:tav tm="0">
                                          <p:val>
                                            <p:strVal val="ppt_x"/>
                                          </p:val>
                                        </p:tav>
                                        <p:tav tm="100000">
                                          <p:val>
                                            <p:strVal val="0-ppt_w/2"/>
                                          </p:val>
                                        </p:tav>
                                      </p:tavLst>
                                    </p:anim>
                                    <p:anim calcmode="lin" valueType="num">
                                      <p:cBhvr additive="base">
                                        <p:cTn id="89" dur="3000"/>
                                        <p:tgtEl>
                                          <p:spTgt spid="12"/>
                                        </p:tgtEl>
                                        <p:attrNameLst>
                                          <p:attrName>ppt_y</p:attrName>
                                        </p:attrNameLst>
                                      </p:cBhvr>
                                      <p:tavLst>
                                        <p:tav tm="0">
                                          <p:val>
                                            <p:strVal val="ppt_y"/>
                                          </p:val>
                                        </p:tav>
                                        <p:tav tm="100000">
                                          <p:val>
                                            <p:strVal val="ppt_y"/>
                                          </p:val>
                                        </p:tav>
                                      </p:tavLst>
                                    </p:anim>
                                    <p:set>
                                      <p:cBhvr>
                                        <p:cTn id="90" dur="1" fill="hold">
                                          <p:stCondLst>
                                            <p:cond delay="2999"/>
                                          </p:stCondLst>
                                        </p:cTn>
                                        <p:tgtEl>
                                          <p:spTgt spid="12"/>
                                        </p:tgtEl>
                                        <p:attrNameLst>
                                          <p:attrName>style.visibility</p:attrName>
                                        </p:attrNameLst>
                                      </p:cBhvr>
                                      <p:to>
                                        <p:strVal val="hidden"/>
                                      </p:to>
                                    </p:set>
                                  </p:childTnLst>
                                </p:cTn>
                              </p:par>
                              <p:par>
                                <p:cTn id="91" presetID="2" presetClass="exit" presetSubtype="8" fill="hold" grpId="2" nodeType="withEffect">
                                  <p:stCondLst>
                                    <p:cond delay="0"/>
                                  </p:stCondLst>
                                  <p:childTnLst>
                                    <p:anim calcmode="lin" valueType="num">
                                      <p:cBhvr additive="base">
                                        <p:cTn id="92" dur="3000"/>
                                        <p:tgtEl>
                                          <p:spTgt spid="13"/>
                                        </p:tgtEl>
                                        <p:attrNameLst>
                                          <p:attrName>ppt_x</p:attrName>
                                        </p:attrNameLst>
                                      </p:cBhvr>
                                      <p:tavLst>
                                        <p:tav tm="0">
                                          <p:val>
                                            <p:strVal val="ppt_x"/>
                                          </p:val>
                                        </p:tav>
                                        <p:tav tm="100000">
                                          <p:val>
                                            <p:strVal val="0-ppt_w/2"/>
                                          </p:val>
                                        </p:tav>
                                      </p:tavLst>
                                    </p:anim>
                                    <p:anim calcmode="lin" valueType="num">
                                      <p:cBhvr additive="base">
                                        <p:cTn id="93" dur="3000"/>
                                        <p:tgtEl>
                                          <p:spTgt spid="13"/>
                                        </p:tgtEl>
                                        <p:attrNameLst>
                                          <p:attrName>ppt_y</p:attrName>
                                        </p:attrNameLst>
                                      </p:cBhvr>
                                      <p:tavLst>
                                        <p:tav tm="0">
                                          <p:val>
                                            <p:strVal val="ppt_y"/>
                                          </p:val>
                                        </p:tav>
                                        <p:tav tm="100000">
                                          <p:val>
                                            <p:strVal val="ppt_y"/>
                                          </p:val>
                                        </p:tav>
                                      </p:tavLst>
                                    </p:anim>
                                    <p:set>
                                      <p:cBhvr>
                                        <p:cTn id="94" dur="1" fill="hold">
                                          <p:stCondLst>
                                            <p:cond delay="2999"/>
                                          </p:stCondLst>
                                        </p:cTn>
                                        <p:tgtEl>
                                          <p:spTgt spid="13"/>
                                        </p:tgtEl>
                                        <p:attrNameLst>
                                          <p:attrName>style.visibility</p:attrName>
                                        </p:attrNameLst>
                                      </p:cBhvr>
                                      <p:to>
                                        <p:strVal val="hidden"/>
                                      </p:to>
                                    </p:set>
                                  </p:childTnLst>
                                </p:cTn>
                              </p:par>
                              <p:par>
                                <p:cTn id="95" presetID="2" presetClass="exit" presetSubtype="8" fill="hold" grpId="2" nodeType="withEffect">
                                  <p:stCondLst>
                                    <p:cond delay="0"/>
                                  </p:stCondLst>
                                  <p:childTnLst>
                                    <p:anim calcmode="lin" valueType="num">
                                      <p:cBhvr additive="base">
                                        <p:cTn id="96" dur="3000"/>
                                        <p:tgtEl>
                                          <p:spTgt spid="14"/>
                                        </p:tgtEl>
                                        <p:attrNameLst>
                                          <p:attrName>ppt_x</p:attrName>
                                        </p:attrNameLst>
                                      </p:cBhvr>
                                      <p:tavLst>
                                        <p:tav tm="0">
                                          <p:val>
                                            <p:strVal val="ppt_x"/>
                                          </p:val>
                                        </p:tav>
                                        <p:tav tm="100000">
                                          <p:val>
                                            <p:strVal val="0-ppt_w/2"/>
                                          </p:val>
                                        </p:tav>
                                      </p:tavLst>
                                    </p:anim>
                                    <p:anim calcmode="lin" valueType="num">
                                      <p:cBhvr additive="base">
                                        <p:cTn id="97" dur="3000"/>
                                        <p:tgtEl>
                                          <p:spTgt spid="14"/>
                                        </p:tgtEl>
                                        <p:attrNameLst>
                                          <p:attrName>ppt_y</p:attrName>
                                        </p:attrNameLst>
                                      </p:cBhvr>
                                      <p:tavLst>
                                        <p:tav tm="0">
                                          <p:val>
                                            <p:strVal val="ppt_y"/>
                                          </p:val>
                                        </p:tav>
                                        <p:tav tm="100000">
                                          <p:val>
                                            <p:strVal val="ppt_y"/>
                                          </p:val>
                                        </p:tav>
                                      </p:tavLst>
                                    </p:anim>
                                    <p:set>
                                      <p:cBhvr>
                                        <p:cTn id="98" dur="1" fill="hold">
                                          <p:stCondLst>
                                            <p:cond delay="2999"/>
                                          </p:stCondLst>
                                        </p:cTn>
                                        <p:tgtEl>
                                          <p:spTgt spid="14"/>
                                        </p:tgtEl>
                                        <p:attrNameLst>
                                          <p:attrName>style.visibility</p:attrName>
                                        </p:attrNameLst>
                                      </p:cBhvr>
                                      <p:to>
                                        <p:strVal val="hidden"/>
                                      </p:to>
                                    </p:set>
                                  </p:childTnLst>
                                </p:cTn>
                              </p:par>
                              <p:par>
                                <p:cTn id="99" presetID="23" presetClass="entr" presetSubtype="272" fill="hold" nodeType="withEffect">
                                  <p:stCondLst>
                                    <p:cond delay="0"/>
                                  </p:stCondLst>
                                  <p:childTnLst>
                                    <p:set>
                                      <p:cBhvr>
                                        <p:cTn id="100" dur="1" fill="hold">
                                          <p:stCondLst>
                                            <p:cond delay="0"/>
                                          </p:stCondLst>
                                        </p:cTn>
                                        <p:tgtEl>
                                          <p:spTgt spid="4"/>
                                        </p:tgtEl>
                                        <p:attrNameLst>
                                          <p:attrName>style.visibility</p:attrName>
                                        </p:attrNameLst>
                                      </p:cBhvr>
                                      <p:to>
                                        <p:strVal val="visible"/>
                                      </p:to>
                                    </p:set>
                                    <p:anim calcmode="lin" valueType="num">
                                      <p:cBhvr>
                                        <p:cTn id="101" dur="3000" fill="hold"/>
                                        <p:tgtEl>
                                          <p:spTgt spid="4"/>
                                        </p:tgtEl>
                                        <p:attrNameLst>
                                          <p:attrName>ppt_w</p:attrName>
                                        </p:attrNameLst>
                                      </p:cBhvr>
                                      <p:tavLst>
                                        <p:tav tm="0">
                                          <p:val>
                                            <p:strVal val="2/3*#ppt_w"/>
                                          </p:val>
                                        </p:tav>
                                        <p:tav tm="100000">
                                          <p:val>
                                            <p:strVal val="#ppt_w"/>
                                          </p:val>
                                        </p:tav>
                                      </p:tavLst>
                                    </p:anim>
                                    <p:anim calcmode="lin" valueType="num">
                                      <p:cBhvr>
                                        <p:cTn id="102" dur="3000" fill="hold"/>
                                        <p:tgtEl>
                                          <p:spTgt spid="4"/>
                                        </p:tgtEl>
                                        <p:attrNameLst>
                                          <p:attrName>ppt_h</p:attrName>
                                        </p:attrNameLst>
                                      </p:cBhvr>
                                      <p:tavLst>
                                        <p:tav tm="0">
                                          <p:val>
                                            <p:strVal val="2/3*#ppt_h"/>
                                          </p:val>
                                        </p:tav>
                                        <p:tav tm="100000">
                                          <p:val>
                                            <p:strVal val="#ppt_h"/>
                                          </p:val>
                                        </p:tav>
                                      </p:tavLst>
                                    </p:anim>
                                  </p:childTnLst>
                                </p:cTn>
                              </p:par>
                              <p:par>
                                <p:cTn id="103" presetID="16" presetClass="entr" presetSubtype="37" fill="hold" nodeType="withEffect">
                                  <p:stCondLst>
                                    <p:cond delay="0"/>
                                  </p:stCondLst>
                                  <p:childTnLst>
                                    <p:set>
                                      <p:cBhvr>
                                        <p:cTn id="104" dur="1" fill="hold">
                                          <p:stCondLst>
                                            <p:cond delay="0"/>
                                          </p:stCondLst>
                                        </p:cTn>
                                        <p:tgtEl>
                                          <p:spTgt spid="4"/>
                                        </p:tgtEl>
                                        <p:attrNameLst>
                                          <p:attrName>style.visibility</p:attrName>
                                        </p:attrNameLst>
                                      </p:cBhvr>
                                      <p:to>
                                        <p:strVal val="visible"/>
                                      </p:to>
                                    </p:set>
                                    <p:animEffect transition="in" filter="barn(outVertical)">
                                      <p:cBhvr>
                                        <p:cTn id="10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296914(www.brodyaga.com).jpg"/>
          <p:cNvPicPr>
            <a:picLocks noChangeAspect="1"/>
          </p:cNvPicPr>
          <p:nvPr/>
        </p:nvPicPr>
        <p:blipFill>
          <a:blip r:embed="rId2"/>
          <a:stretch>
            <a:fillRect/>
          </a:stretch>
        </p:blipFill>
        <p:spPr>
          <a:xfrm>
            <a:off x="0" y="6684"/>
            <a:ext cx="9144000" cy="6844632"/>
          </a:xfrm>
          <a:prstGeom prst="rect">
            <a:avLst/>
          </a:prstGeom>
        </p:spPr>
      </p:pic>
      <p:sp>
        <p:nvSpPr>
          <p:cNvPr id="6" name="5 Cheurón"/>
          <p:cNvSpPr/>
          <p:nvPr/>
        </p:nvSpPr>
        <p:spPr>
          <a:xfrm>
            <a:off x="0" y="0"/>
            <a:ext cx="4500562" cy="6858000"/>
          </a:xfrm>
          <a:prstGeom prst="chevron">
            <a:avLst>
              <a:gd name="adj" fmla="val 95021"/>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flipH="1">
            <a:off x="4572000" y="0"/>
            <a:ext cx="4572000" cy="6858000"/>
          </a:xfrm>
          <a:prstGeom prst="chevron">
            <a:avLst>
              <a:gd name="adj" fmla="val 94653"/>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0" y="0"/>
            <a:ext cx="4071902" cy="6858000"/>
          </a:xfrm>
          <a:prstGeom prst="chevron">
            <a:avLst>
              <a:gd name="adj" fmla="val 95021"/>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flipH="1">
            <a:off x="5000628" y="0"/>
            <a:ext cx="4143372" cy="6858000"/>
          </a:xfrm>
          <a:prstGeom prst="chevron">
            <a:avLst>
              <a:gd name="adj" fmla="val 94653"/>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0" y="0"/>
            <a:ext cx="3643242" cy="6858000"/>
          </a:xfrm>
          <a:prstGeom prst="chevron">
            <a:avLst>
              <a:gd name="adj" fmla="val 95021"/>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flipH="1">
            <a:off x="5429256" y="0"/>
            <a:ext cx="3714744" cy="6858000"/>
          </a:xfrm>
          <a:prstGeom prst="chevron">
            <a:avLst>
              <a:gd name="adj" fmla="val 94653"/>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0" y="0"/>
            <a:ext cx="3143144" cy="6858000"/>
          </a:xfrm>
          <a:prstGeom prst="chevron">
            <a:avLst>
              <a:gd name="adj" fmla="val 95021"/>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flipH="1">
            <a:off x="5929322" y="0"/>
            <a:ext cx="3214678" cy="6858000"/>
          </a:xfrm>
          <a:prstGeom prst="chevron">
            <a:avLst>
              <a:gd name="adj" fmla="val 94653"/>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3" presetClass="entr" presetSubtype="5"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vertical)">
                                      <p:cBhvr>
                                        <p:cTn id="10" dur="3000"/>
                                        <p:tgtEl>
                                          <p:spTgt spid="7"/>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linds(vertical)">
                                      <p:cBhvr>
                                        <p:cTn id="13" dur="3000"/>
                                        <p:tgtEl>
                                          <p:spTgt spid="9"/>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blinds(vertical)">
                                      <p:cBhvr>
                                        <p:cTn id="16" dur="3000"/>
                                        <p:tgtEl>
                                          <p:spTgt spid="11"/>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blinds(vertical)">
                                      <p:cBhvr>
                                        <p:cTn id="19" dur="3000"/>
                                        <p:tgtEl>
                                          <p:spTgt spid="13"/>
                                        </p:tgtEl>
                                      </p:cBhvr>
                                    </p:animEffect>
                                  </p:childTnLst>
                                </p:cTn>
                              </p:par>
                              <p:par>
                                <p:cTn id="20" presetID="3" presetClass="entr" presetSubtype="5"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vertical)">
                                      <p:cBhvr>
                                        <p:cTn id="22" dur="3000"/>
                                        <p:tgtEl>
                                          <p:spTgt spid="6"/>
                                        </p:tgtEl>
                                      </p:cBhvr>
                                    </p:animEffect>
                                  </p:childTnLst>
                                </p:cTn>
                              </p:par>
                              <p:par>
                                <p:cTn id="23" presetID="3" presetClass="entr" presetSubtype="5"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blinds(vertical)">
                                      <p:cBhvr>
                                        <p:cTn id="25" dur="3000"/>
                                        <p:tgtEl>
                                          <p:spTgt spid="8"/>
                                        </p:tgtEl>
                                      </p:cBhvr>
                                    </p:animEffect>
                                  </p:childTnLst>
                                </p:cTn>
                              </p:par>
                              <p:par>
                                <p:cTn id="26" presetID="3" presetClass="entr" presetSubtype="5"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blinds(vertical)">
                                      <p:cBhvr>
                                        <p:cTn id="28" dur="3000"/>
                                        <p:tgtEl>
                                          <p:spTgt spid="10"/>
                                        </p:tgtEl>
                                      </p:cBhvr>
                                    </p:animEffect>
                                  </p:childTnLst>
                                </p:cTn>
                              </p:par>
                              <p:par>
                                <p:cTn id="29" presetID="3" presetClass="entr" presetSubtype="5"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linds(vertical)">
                                      <p:cBhvr>
                                        <p:cTn id="31" dur="3000"/>
                                        <p:tgtEl>
                                          <p:spTgt spid="12"/>
                                        </p:tgtEl>
                                      </p:cBhvr>
                                    </p:animEffect>
                                  </p:childTnLst>
                                </p:cTn>
                              </p:par>
                              <p:par>
                                <p:cTn id="32" presetID="2" presetClass="entr" presetSubtype="2"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1+#ppt_w/2"/>
                                          </p:val>
                                        </p:tav>
                                        <p:tav tm="100000">
                                          <p:val>
                                            <p:strVal val="#ppt_x"/>
                                          </p:val>
                                        </p:tav>
                                      </p:tavLst>
                                    </p:anim>
                                    <p:anim calcmode="lin" valueType="num">
                                      <p:cBhvr additive="base">
                                        <p:cTn id="35" dur="3000" fill="hold"/>
                                        <p:tgtEl>
                                          <p:spTgt spid="6"/>
                                        </p:tgtEl>
                                        <p:attrNameLst>
                                          <p:attrName>ppt_y</p:attrName>
                                        </p:attrNameLst>
                                      </p:cBhvr>
                                      <p:tavLst>
                                        <p:tav tm="0">
                                          <p:val>
                                            <p:strVal val="#ppt_y"/>
                                          </p:val>
                                        </p:tav>
                                        <p:tav tm="100000">
                                          <p:val>
                                            <p:strVal val="#ppt_y"/>
                                          </p:val>
                                        </p:tav>
                                      </p:tavLst>
                                    </p:anim>
                                  </p:childTnLst>
                                </p:cTn>
                              </p:par>
                              <p:par>
                                <p:cTn id="36" presetID="2" presetClass="entr" presetSubtype="2"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1+#ppt_w/2"/>
                                          </p:val>
                                        </p:tav>
                                        <p:tav tm="100000">
                                          <p:val>
                                            <p:strVal val="#ppt_x"/>
                                          </p:val>
                                        </p:tav>
                                      </p:tavLst>
                                    </p:anim>
                                    <p:anim calcmode="lin" valueType="num">
                                      <p:cBhvr additive="base">
                                        <p:cTn id="39" dur="3000" fill="hold"/>
                                        <p:tgtEl>
                                          <p:spTgt spid="8"/>
                                        </p:tgtEl>
                                        <p:attrNameLst>
                                          <p:attrName>ppt_y</p:attrName>
                                        </p:attrNameLst>
                                      </p:cBhvr>
                                      <p:tavLst>
                                        <p:tav tm="0">
                                          <p:val>
                                            <p:strVal val="#ppt_y"/>
                                          </p:val>
                                        </p:tav>
                                        <p:tav tm="100000">
                                          <p:val>
                                            <p:strVal val="#ppt_y"/>
                                          </p:val>
                                        </p:tav>
                                      </p:tavLst>
                                    </p:anim>
                                  </p:childTnLst>
                                </p:cTn>
                              </p:par>
                              <p:par>
                                <p:cTn id="40" presetID="2" presetClass="entr" presetSubtype="2" fill="hold" grpId="1"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1+#ppt_w/2"/>
                                          </p:val>
                                        </p:tav>
                                        <p:tav tm="100000">
                                          <p:val>
                                            <p:strVal val="#ppt_x"/>
                                          </p:val>
                                        </p:tav>
                                      </p:tavLst>
                                    </p:anim>
                                    <p:anim calcmode="lin" valueType="num">
                                      <p:cBhvr additive="base">
                                        <p:cTn id="43" dur="3000" fill="hold"/>
                                        <p:tgtEl>
                                          <p:spTgt spid="10"/>
                                        </p:tgtEl>
                                        <p:attrNameLst>
                                          <p:attrName>ppt_y</p:attrName>
                                        </p:attrNameLst>
                                      </p:cBhvr>
                                      <p:tavLst>
                                        <p:tav tm="0">
                                          <p:val>
                                            <p:strVal val="#ppt_y"/>
                                          </p:val>
                                        </p:tav>
                                        <p:tav tm="100000">
                                          <p:val>
                                            <p:strVal val="#ppt_y"/>
                                          </p:val>
                                        </p:tav>
                                      </p:tavLst>
                                    </p:anim>
                                  </p:childTnLst>
                                </p:cTn>
                              </p:par>
                              <p:par>
                                <p:cTn id="44" presetID="2" presetClass="entr" presetSubtype="2" fill="hold" grpId="1"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1+#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8"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0-#ppt_w/2"/>
                                          </p:val>
                                        </p:tav>
                                        <p:tav tm="100000">
                                          <p:val>
                                            <p:strVal val="#ppt_x"/>
                                          </p:val>
                                        </p:tav>
                                      </p:tavLst>
                                    </p:anim>
                                    <p:anim calcmode="lin" valueType="num">
                                      <p:cBhvr additive="base">
                                        <p:cTn id="51" dur="3000" fill="hold"/>
                                        <p:tgtEl>
                                          <p:spTgt spid="7"/>
                                        </p:tgtEl>
                                        <p:attrNameLst>
                                          <p:attrName>ppt_y</p:attrName>
                                        </p:attrNameLst>
                                      </p:cBhvr>
                                      <p:tavLst>
                                        <p:tav tm="0">
                                          <p:val>
                                            <p:strVal val="#ppt_y"/>
                                          </p:val>
                                        </p:tav>
                                        <p:tav tm="100000">
                                          <p:val>
                                            <p:strVal val="#ppt_y"/>
                                          </p:val>
                                        </p:tav>
                                      </p:tavLst>
                                    </p:anim>
                                  </p:childTnLst>
                                </p:cTn>
                              </p:par>
                              <p:par>
                                <p:cTn id="52" presetID="2" presetClass="entr" presetSubtype="8"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3000" fill="hold"/>
                                        <p:tgtEl>
                                          <p:spTgt spid="9"/>
                                        </p:tgtEl>
                                        <p:attrNameLst>
                                          <p:attrName>ppt_x</p:attrName>
                                        </p:attrNameLst>
                                      </p:cBhvr>
                                      <p:tavLst>
                                        <p:tav tm="0">
                                          <p:val>
                                            <p:strVal val="0-#ppt_w/2"/>
                                          </p:val>
                                        </p:tav>
                                        <p:tav tm="100000">
                                          <p:val>
                                            <p:strVal val="#ppt_x"/>
                                          </p:val>
                                        </p:tav>
                                      </p:tavLst>
                                    </p:anim>
                                    <p:anim calcmode="lin" valueType="num">
                                      <p:cBhvr additive="base">
                                        <p:cTn id="55" dur="3000" fill="hold"/>
                                        <p:tgtEl>
                                          <p:spTgt spid="9"/>
                                        </p:tgtEl>
                                        <p:attrNameLst>
                                          <p:attrName>ppt_y</p:attrName>
                                        </p:attrNameLst>
                                      </p:cBhvr>
                                      <p:tavLst>
                                        <p:tav tm="0">
                                          <p:val>
                                            <p:strVal val="#ppt_y"/>
                                          </p:val>
                                        </p:tav>
                                        <p:tav tm="100000">
                                          <p:val>
                                            <p:strVal val="#ppt_y"/>
                                          </p:val>
                                        </p:tav>
                                      </p:tavLst>
                                    </p:anim>
                                  </p:childTnLst>
                                </p:cTn>
                              </p:par>
                              <p:par>
                                <p:cTn id="56" presetID="2" presetClass="entr" presetSubtype="8" fill="hold" grpId="1"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0-#ppt_w/2"/>
                                          </p:val>
                                        </p:tav>
                                        <p:tav tm="100000">
                                          <p:val>
                                            <p:strVal val="#ppt_x"/>
                                          </p:val>
                                        </p:tav>
                                      </p:tavLst>
                                    </p:anim>
                                    <p:anim calcmode="lin" valueType="num">
                                      <p:cBhvr additive="base">
                                        <p:cTn id="59" dur="3000" fill="hold"/>
                                        <p:tgtEl>
                                          <p:spTgt spid="11"/>
                                        </p:tgtEl>
                                        <p:attrNameLst>
                                          <p:attrName>ppt_y</p:attrName>
                                        </p:attrNameLst>
                                      </p:cBhvr>
                                      <p:tavLst>
                                        <p:tav tm="0">
                                          <p:val>
                                            <p:strVal val="#ppt_y"/>
                                          </p:val>
                                        </p:tav>
                                        <p:tav tm="100000">
                                          <p:val>
                                            <p:strVal val="#ppt_y"/>
                                          </p:val>
                                        </p:tav>
                                      </p:tavLst>
                                    </p:anim>
                                  </p:childTnLst>
                                </p:cTn>
                              </p:par>
                              <p:par>
                                <p:cTn id="60" presetID="2" presetClass="entr" presetSubtype="8"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3000" fill="hold"/>
                                        <p:tgtEl>
                                          <p:spTgt spid="13"/>
                                        </p:tgtEl>
                                        <p:attrNameLst>
                                          <p:attrName>ppt_x</p:attrName>
                                        </p:attrNameLst>
                                      </p:cBhvr>
                                      <p:tavLst>
                                        <p:tav tm="0">
                                          <p:val>
                                            <p:strVal val="0-#ppt_w/2"/>
                                          </p:val>
                                        </p:tav>
                                        <p:tav tm="100000">
                                          <p:val>
                                            <p:strVal val="#ppt_x"/>
                                          </p:val>
                                        </p:tav>
                                      </p:tavLst>
                                    </p:anim>
                                    <p:anim calcmode="lin" valueType="num">
                                      <p:cBhvr additive="base">
                                        <p:cTn id="63" dur="3000" fill="hold"/>
                                        <p:tgtEl>
                                          <p:spTgt spid="13"/>
                                        </p:tgtEl>
                                        <p:attrNameLst>
                                          <p:attrName>ppt_y</p:attrName>
                                        </p:attrNameLst>
                                      </p:cBhvr>
                                      <p:tavLst>
                                        <p:tav tm="0">
                                          <p:val>
                                            <p:strVal val="#ppt_y"/>
                                          </p:val>
                                        </p:tav>
                                        <p:tav tm="100000">
                                          <p:val>
                                            <p:strVal val="#ppt_y"/>
                                          </p:val>
                                        </p:tav>
                                      </p:tavLst>
                                    </p:anim>
                                  </p:childTnLst>
                                </p:cTn>
                              </p:par>
                            </p:childTnLst>
                          </p:cTn>
                        </p:par>
                        <p:par>
                          <p:cTn id="64" fill="hold">
                            <p:stCondLst>
                              <p:cond delay="3000"/>
                            </p:stCondLst>
                            <p:childTnLst>
                              <p:par>
                                <p:cTn id="65" presetID="17" presetClass="exit" presetSubtype="8" fill="hold" grpId="2" nodeType="afterEffect">
                                  <p:stCondLst>
                                    <p:cond delay="0"/>
                                  </p:stCondLst>
                                  <p:childTnLst>
                                    <p:anim calcmode="lin" valueType="num">
                                      <p:cBhvr>
                                        <p:cTn id="66" dur="3000"/>
                                        <p:tgtEl>
                                          <p:spTgt spid="6"/>
                                        </p:tgtEl>
                                        <p:attrNameLst>
                                          <p:attrName>ppt_x</p:attrName>
                                        </p:attrNameLst>
                                      </p:cBhvr>
                                      <p:tavLst>
                                        <p:tav tm="0">
                                          <p:val>
                                            <p:strVal val="ppt_x"/>
                                          </p:val>
                                        </p:tav>
                                        <p:tav tm="100000">
                                          <p:val>
                                            <p:strVal val="ppt_x-ppt_w/2"/>
                                          </p:val>
                                        </p:tav>
                                      </p:tavLst>
                                    </p:anim>
                                    <p:anim calcmode="lin" valueType="num">
                                      <p:cBhvr>
                                        <p:cTn id="67" dur="3000"/>
                                        <p:tgtEl>
                                          <p:spTgt spid="6"/>
                                        </p:tgtEl>
                                        <p:attrNameLst>
                                          <p:attrName>ppt_y</p:attrName>
                                        </p:attrNameLst>
                                      </p:cBhvr>
                                      <p:tavLst>
                                        <p:tav tm="0">
                                          <p:val>
                                            <p:strVal val="ppt_y"/>
                                          </p:val>
                                        </p:tav>
                                        <p:tav tm="100000">
                                          <p:val>
                                            <p:strVal val="ppt_y"/>
                                          </p:val>
                                        </p:tav>
                                      </p:tavLst>
                                    </p:anim>
                                    <p:anim calcmode="lin" valueType="num">
                                      <p:cBhvr>
                                        <p:cTn id="68" dur="3000"/>
                                        <p:tgtEl>
                                          <p:spTgt spid="6"/>
                                        </p:tgtEl>
                                        <p:attrNameLst>
                                          <p:attrName>ppt_w</p:attrName>
                                        </p:attrNameLst>
                                      </p:cBhvr>
                                      <p:tavLst>
                                        <p:tav tm="0">
                                          <p:val>
                                            <p:strVal val="ppt_w"/>
                                          </p:val>
                                        </p:tav>
                                        <p:tav tm="100000">
                                          <p:val>
                                            <p:fltVal val="0"/>
                                          </p:val>
                                        </p:tav>
                                      </p:tavLst>
                                    </p:anim>
                                    <p:anim calcmode="lin" valueType="num">
                                      <p:cBhvr>
                                        <p:cTn id="69" dur="3000"/>
                                        <p:tgtEl>
                                          <p:spTgt spid="6"/>
                                        </p:tgtEl>
                                        <p:attrNameLst>
                                          <p:attrName>ppt_h</p:attrName>
                                        </p:attrNameLst>
                                      </p:cBhvr>
                                      <p:tavLst>
                                        <p:tav tm="0">
                                          <p:val>
                                            <p:strVal val="ppt_h"/>
                                          </p:val>
                                        </p:tav>
                                        <p:tav tm="100000">
                                          <p:val>
                                            <p:strVal val="ppt_h"/>
                                          </p:val>
                                        </p:tav>
                                      </p:tavLst>
                                    </p:anim>
                                    <p:set>
                                      <p:cBhvr>
                                        <p:cTn id="70" dur="1" fill="hold">
                                          <p:stCondLst>
                                            <p:cond delay="2999"/>
                                          </p:stCondLst>
                                        </p:cTn>
                                        <p:tgtEl>
                                          <p:spTgt spid="6"/>
                                        </p:tgtEl>
                                        <p:attrNameLst>
                                          <p:attrName>style.visibility</p:attrName>
                                        </p:attrNameLst>
                                      </p:cBhvr>
                                      <p:to>
                                        <p:strVal val="hidden"/>
                                      </p:to>
                                    </p:set>
                                  </p:childTnLst>
                                </p:cTn>
                              </p:par>
                              <p:par>
                                <p:cTn id="71" presetID="17" presetClass="exit" presetSubtype="8" fill="hold" grpId="2" nodeType="withEffect">
                                  <p:stCondLst>
                                    <p:cond delay="0"/>
                                  </p:stCondLst>
                                  <p:childTnLst>
                                    <p:anim calcmode="lin" valueType="num">
                                      <p:cBhvr>
                                        <p:cTn id="72" dur="3000"/>
                                        <p:tgtEl>
                                          <p:spTgt spid="8"/>
                                        </p:tgtEl>
                                        <p:attrNameLst>
                                          <p:attrName>ppt_x</p:attrName>
                                        </p:attrNameLst>
                                      </p:cBhvr>
                                      <p:tavLst>
                                        <p:tav tm="0">
                                          <p:val>
                                            <p:strVal val="ppt_x"/>
                                          </p:val>
                                        </p:tav>
                                        <p:tav tm="100000">
                                          <p:val>
                                            <p:strVal val="ppt_x-ppt_w/2"/>
                                          </p:val>
                                        </p:tav>
                                      </p:tavLst>
                                    </p:anim>
                                    <p:anim calcmode="lin" valueType="num">
                                      <p:cBhvr>
                                        <p:cTn id="73" dur="3000"/>
                                        <p:tgtEl>
                                          <p:spTgt spid="8"/>
                                        </p:tgtEl>
                                        <p:attrNameLst>
                                          <p:attrName>ppt_y</p:attrName>
                                        </p:attrNameLst>
                                      </p:cBhvr>
                                      <p:tavLst>
                                        <p:tav tm="0">
                                          <p:val>
                                            <p:strVal val="ppt_y"/>
                                          </p:val>
                                        </p:tav>
                                        <p:tav tm="100000">
                                          <p:val>
                                            <p:strVal val="ppt_y"/>
                                          </p:val>
                                        </p:tav>
                                      </p:tavLst>
                                    </p:anim>
                                    <p:anim calcmode="lin" valueType="num">
                                      <p:cBhvr>
                                        <p:cTn id="74" dur="3000"/>
                                        <p:tgtEl>
                                          <p:spTgt spid="8"/>
                                        </p:tgtEl>
                                        <p:attrNameLst>
                                          <p:attrName>ppt_w</p:attrName>
                                        </p:attrNameLst>
                                      </p:cBhvr>
                                      <p:tavLst>
                                        <p:tav tm="0">
                                          <p:val>
                                            <p:strVal val="ppt_w"/>
                                          </p:val>
                                        </p:tav>
                                        <p:tav tm="100000">
                                          <p:val>
                                            <p:fltVal val="0"/>
                                          </p:val>
                                        </p:tav>
                                      </p:tavLst>
                                    </p:anim>
                                    <p:anim calcmode="lin" valueType="num">
                                      <p:cBhvr>
                                        <p:cTn id="75" dur="3000"/>
                                        <p:tgtEl>
                                          <p:spTgt spid="8"/>
                                        </p:tgtEl>
                                        <p:attrNameLst>
                                          <p:attrName>ppt_h</p:attrName>
                                        </p:attrNameLst>
                                      </p:cBhvr>
                                      <p:tavLst>
                                        <p:tav tm="0">
                                          <p:val>
                                            <p:strVal val="ppt_h"/>
                                          </p:val>
                                        </p:tav>
                                        <p:tav tm="100000">
                                          <p:val>
                                            <p:strVal val="ppt_h"/>
                                          </p:val>
                                        </p:tav>
                                      </p:tavLst>
                                    </p:anim>
                                    <p:set>
                                      <p:cBhvr>
                                        <p:cTn id="76" dur="1" fill="hold">
                                          <p:stCondLst>
                                            <p:cond delay="2999"/>
                                          </p:stCondLst>
                                        </p:cTn>
                                        <p:tgtEl>
                                          <p:spTgt spid="8"/>
                                        </p:tgtEl>
                                        <p:attrNameLst>
                                          <p:attrName>style.visibility</p:attrName>
                                        </p:attrNameLst>
                                      </p:cBhvr>
                                      <p:to>
                                        <p:strVal val="hidden"/>
                                      </p:to>
                                    </p:set>
                                  </p:childTnLst>
                                </p:cTn>
                              </p:par>
                              <p:par>
                                <p:cTn id="77" presetID="17" presetClass="exit" presetSubtype="8" fill="hold" grpId="2" nodeType="withEffect">
                                  <p:stCondLst>
                                    <p:cond delay="0"/>
                                  </p:stCondLst>
                                  <p:childTnLst>
                                    <p:anim calcmode="lin" valueType="num">
                                      <p:cBhvr>
                                        <p:cTn id="78" dur="3000"/>
                                        <p:tgtEl>
                                          <p:spTgt spid="10"/>
                                        </p:tgtEl>
                                        <p:attrNameLst>
                                          <p:attrName>ppt_x</p:attrName>
                                        </p:attrNameLst>
                                      </p:cBhvr>
                                      <p:tavLst>
                                        <p:tav tm="0">
                                          <p:val>
                                            <p:strVal val="ppt_x"/>
                                          </p:val>
                                        </p:tav>
                                        <p:tav tm="100000">
                                          <p:val>
                                            <p:strVal val="ppt_x-ppt_w/2"/>
                                          </p:val>
                                        </p:tav>
                                      </p:tavLst>
                                    </p:anim>
                                    <p:anim calcmode="lin" valueType="num">
                                      <p:cBhvr>
                                        <p:cTn id="79" dur="3000"/>
                                        <p:tgtEl>
                                          <p:spTgt spid="10"/>
                                        </p:tgtEl>
                                        <p:attrNameLst>
                                          <p:attrName>ppt_y</p:attrName>
                                        </p:attrNameLst>
                                      </p:cBhvr>
                                      <p:tavLst>
                                        <p:tav tm="0">
                                          <p:val>
                                            <p:strVal val="ppt_y"/>
                                          </p:val>
                                        </p:tav>
                                        <p:tav tm="100000">
                                          <p:val>
                                            <p:strVal val="ppt_y"/>
                                          </p:val>
                                        </p:tav>
                                      </p:tavLst>
                                    </p:anim>
                                    <p:anim calcmode="lin" valueType="num">
                                      <p:cBhvr>
                                        <p:cTn id="80" dur="3000"/>
                                        <p:tgtEl>
                                          <p:spTgt spid="10"/>
                                        </p:tgtEl>
                                        <p:attrNameLst>
                                          <p:attrName>ppt_w</p:attrName>
                                        </p:attrNameLst>
                                      </p:cBhvr>
                                      <p:tavLst>
                                        <p:tav tm="0">
                                          <p:val>
                                            <p:strVal val="ppt_w"/>
                                          </p:val>
                                        </p:tav>
                                        <p:tav tm="100000">
                                          <p:val>
                                            <p:fltVal val="0"/>
                                          </p:val>
                                        </p:tav>
                                      </p:tavLst>
                                    </p:anim>
                                    <p:anim calcmode="lin" valueType="num">
                                      <p:cBhvr>
                                        <p:cTn id="81" dur="3000"/>
                                        <p:tgtEl>
                                          <p:spTgt spid="10"/>
                                        </p:tgtEl>
                                        <p:attrNameLst>
                                          <p:attrName>ppt_h</p:attrName>
                                        </p:attrNameLst>
                                      </p:cBhvr>
                                      <p:tavLst>
                                        <p:tav tm="0">
                                          <p:val>
                                            <p:strVal val="ppt_h"/>
                                          </p:val>
                                        </p:tav>
                                        <p:tav tm="100000">
                                          <p:val>
                                            <p:strVal val="ppt_h"/>
                                          </p:val>
                                        </p:tav>
                                      </p:tavLst>
                                    </p:anim>
                                    <p:set>
                                      <p:cBhvr>
                                        <p:cTn id="82" dur="1" fill="hold">
                                          <p:stCondLst>
                                            <p:cond delay="2999"/>
                                          </p:stCondLst>
                                        </p:cTn>
                                        <p:tgtEl>
                                          <p:spTgt spid="10"/>
                                        </p:tgtEl>
                                        <p:attrNameLst>
                                          <p:attrName>style.visibility</p:attrName>
                                        </p:attrNameLst>
                                      </p:cBhvr>
                                      <p:to>
                                        <p:strVal val="hidden"/>
                                      </p:to>
                                    </p:set>
                                  </p:childTnLst>
                                </p:cTn>
                              </p:par>
                              <p:par>
                                <p:cTn id="83" presetID="17" presetClass="exit" presetSubtype="8" fill="hold" grpId="2" nodeType="withEffect">
                                  <p:stCondLst>
                                    <p:cond delay="0"/>
                                  </p:stCondLst>
                                  <p:childTnLst>
                                    <p:anim calcmode="lin" valueType="num">
                                      <p:cBhvr>
                                        <p:cTn id="84" dur="3000"/>
                                        <p:tgtEl>
                                          <p:spTgt spid="12"/>
                                        </p:tgtEl>
                                        <p:attrNameLst>
                                          <p:attrName>ppt_x</p:attrName>
                                        </p:attrNameLst>
                                      </p:cBhvr>
                                      <p:tavLst>
                                        <p:tav tm="0">
                                          <p:val>
                                            <p:strVal val="ppt_x"/>
                                          </p:val>
                                        </p:tav>
                                        <p:tav tm="100000">
                                          <p:val>
                                            <p:strVal val="ppt_x-ppt_w/2"/>
                                          </p:val>
                                        </p:tav>
                                      </p:tavLst>
                                    </p:anim>
                                    <p:anim calcmode="lin" valueType="num">
                                      <p:cBhvr>
                                        <p:cTn id="85" dur="3000"/>
                                        <p:tgtEl>
                                          <p:spTgt spid="12"/>
                                        </p:tgtEl>
                                        <p:attrNameLst>
                                          <p:attrName>ppt_y</p:attrName>
                                        </p:attrNameLst>
                                      </p:cBhvr>
                                      <p:tavLst>
                                        <p:tav tm="0">
                                          <p:val>
                                            <p:strVal val="ppt_y"/>
                                          </p:val>
                                        </p:tav>
                                        <p:tav tm="100000">
                                          <p:val>
                                            <p:strVal val="ppt_y"/>
                                          </p:val>
                                        </p:tav>
                                      </p:tavLst>
                                    </p:anim>
                                    <p:anim calcmode="lin" valueType="num">
                                      <p:cBhvr>
                                        <p:cTn id="86" dur="3000"/>
                                        <p:tgtEl>
                                          <p:spTgt spid="12"/>
                                        </p:tgtEl>
                                        <p:attrNameLst>
                                          <p:attrName>ppt_w</p:attrName>
                                        </p:attrNameLst>
                                      </p:cBhvr>
                                      <p:tavLst>
                                        <p:tav tm="0">
                                          <p:val>
                                            <p:strVal val="ppt_w"/>
                                          </p:val>
                                        </p:tav>
                                        <p:tav tm="100000">
                                          <p:val>
                                            <p:fltVal val="0"/>
                                          </p:val>
                                        </p:tav>
                                      </p:tavLst>
                                    </p:anim>
                                    <p:anim calcmode="lin" valueType="num">
                                      <p:cBhvr>
                                        <p:cTn id="87" dur="3000"/>
                                        <p:tgtEl>
                                          <p:spTgt spid="12"/>
                                        </p:tgtEl>
                                        <p:attrNameLst>
                                          <p:attrName>ppt_h</p:attrName>
                                        </p:attrNameLst>
                                      </p:cBhvr>
                                      <p:tavLst>
                                        <p:tav tm="0">
                                          <p:val>
                                            <p:strVal val="ppt_h"/>
                                          </p:val>
                                        </p:tav>
                                        <p:tav tm="100000">
                                          <p:val>
                                            <p:strVal val="ppt_h"/>
                                          </p:val>
                                        </p:tav>
                                      </p:tavLst>
                                    </p:anim>
                                    <p:set>
                                      <p:cBhvr>
                                        <p:cTn id="88" dur="1" fill="hold">
                                          <p:stCondLst>
                                            <p:cond delay="2999"/>
                                          </p:stCondLst>
                                        </p:cTn>
                                        <p:tgtEl>
                                          <p:spTgt spid="12"/>
                                        </p:tgtEl>
                                        <p:attrNameLst>
                                          <p:attrName>style.visibility</p:attrName>
                                        </p:attrNameLst>
                                      </p:cBhvr>
                                      <p:to>
                                        <p:strVal val="hidden"/>
                                      </p:to>
                                    </p:set>
                                  </p:childTnLst>
                                </p:cTn>
                              </p:par>
                              <p:par>
                                <p:cTn id="89" presetID="17" presetClass="exit" presetSubtype="2" fill="hold" grpId="2" nodeType="withEffect">
                                  <p:stCondLst>
                                    <p:cond delay="0"/>
                                  </p:stCondLst>
                                  <p:childTnLst>
                                    <p:anim calcmode="lin" valueType="num">
                                      <p:cBhvr>
                                        <p:cTn id="90" dur="3000"/>
                                        <p:tgtEl>
                                          <p:spTgt spid="7"/>
                                        </p:tgtEl>
                                        <p:attrNameLst>
                                          <p:attrName>ppt_x</p:attrName>
                                        </p:attrNameLst>
                                      </p:cBhvr>
                                      <p:tavLst>
                                        <p:tav tm="0">
                                          <p:val>
                                            <p:strVal val="ppt_x"/>
                                          </p:val>
                                        </p:tav>
                                        <p:tav tm="100000">
                                          <p:val>
                                            <p:strVal val="ppt_x+ppt_w/2"/>
                                          </p:val>
                                        </p:tav>
                                      </p:tavLst>
                                    </p:anim>
                                    <p:anim calcmode="lin" valueType="num">
                                      <p:cBhvr>
                                        <p:cTn id="91" dur="3000"/>
                                        <p:tgtEl>
                                          <p:spTgt spid="7"/>
                                        </p:tgtEl>
                                        <p:attrNameLst>
                                          <p:attrName>ppt_y</p:attrName>
                                        </p:attrNameLst>
                                      </p:cBhvr>
                                      <p:tavLst>
                                        <p:tav tm="0">
                                          <p:val>
                                            <p:strVal val="ppt_y"/>
                                          </p:val>
                                        </p:tav>
                                        <p:tav tm="100000">
                                          <p:val>
                                            <p:strVal val="ppt_y"/>
                                          </p:val>
                                        </p:tav>
                                      </p:tavLst>
                                    </p:anim>
                                    <p:anim calcmode="lin" valueType="num">
                                      <p:cBhvr>
                                        <p:cTn id="92" dur="3000"/>
                                        <p:tgtEl>
                                          <p:spTgt spid="7"/>
                                        </p:tgtEl>
                                        <p:attrNameLst>
                                          <p:attrName>ppt_w</p:attrName>
                                        </p:attrNameLst>
                                      </p:cBhvr>
                                      <p:tavLst>
                                        <p:tav tm="0">
                                          <p:val>
                                            <p:strVal val="ppt_w"/>
                                          </p:val>
                                        </p:tav>
                                        <p:tav tm="100000">
                                          <p:val>
                                            <p:fltVal val="0"/>
                                          </p:val>
                                        </p:tav>
                                      </p:tavLst>
                                    </p:anim>
                                    <p:anim calcmode="lin" valueType="num">
                                      <p:cBhvr>
                                        <p:cTn id="93" dur="3000"/>
                                        <p:tgtEl>
                                          <p:spTgt spid="7"/>
                                        </p:tgtEl>
                                        <p:attrNameLst>
                                          <p:attrName>ppt_h</p:attrName>
                                        </p:attrNameLst>
                                      </p:cBhvr>
                                      <p:tavLst>
                                        <p:tav tm="0">
                                          <p:val>
                                            <p:strVal val="ppt_h"/>
                                          </p:val>
                                        </p:tav>
                                        <p:tav tm="100000">
                                          <p:val>
                                            <p:strVal val="ppt_h"/>
                                          </p:val>
                                        </p:tav>
                                      </p:tavLst>
                                    </p:anim>
                                    <p:set>
                                      <p:cBhvr>
                                        <p:cTn id="94" dur="1" fill="hold">
                                          <p:stCondLst>
                                            <p:cond delay="2999"/>
                                          </p:stCondLst>
                                        </p:cTn>
                                        <p:tgtEl>
                                          <p:spTgt spid="7"/>
                                        </p:tgtEl>
                                        <p:attrNameLst>
                                          <p:attrName>style.visibility</p:attrName>
                                        </p:attrNameLst>
                                      </p:cBhvr>
                                      <p:to>
                                        <p:strVal val="hidden"/>
                                      </p:to>
                                    </p:set>
                                  </p:childTnLst>
                                </p:cTn>
                              </p:par>
                              <p:par>
                                <p:cTn id="95" presetID="17" presetClass="exit" presetSubtype="2" fill="hold" grpId="2" nodeType="withEffect">
                                  <p:stCondLst>
                                    <p:cond delay="0"/>
                                  </p:stCondLst>
                                  <p:childTnLst>
                                    <p:anim calcmode="lin" valueType="num">
                                      <p:cBhvr>
                                        <p:cTn id="96" dur="3000"/>
                                        <p:tgtEl>
                                          <p:spTgt spid="9"/>
                                        </p:tgtEl>
                                        <p:attrNameLst>
                                          <p:attrName>ppt_x</p:attrName>
                                        </p:attrNameLst>
                                      </p:cBhvr>
                                      <p:tavLst>
                                        <p:tav tm="0">
                                          <p:val>
                                            <p:strVal val="ppt_x"/>
                                          </p:val>
                                        </p:tav>
                                        <p:tav tm="100000">
                                          <p:val>
                                            <p:strVal val="ppt_x+ppt_w/2"/>
                                          </p:val>
                                        </p:tav>
                                      </p:tavLst>
                                    </p:anim>
                                    <p:anim calcmode="lin" valueType="num">
                                      <p:cBhvr>
                                        <p:cTn id="97" dur="3000"/>
                                        <p:tgtEl>
                                          <p:spTgt spid="9"/>
                                        </p:tgtEl>
                                        <p:attrNameLst>
                                          <p:attrName>ppt_y</p:attrName>
                                        </p:attrNameLst>
                                      </p:cBhvr>
                                      <p:tavLst>
                                        <p:tav tm="0">
                                          <p:val>
                                            <p:strVal val="ppt_y"/>
                                          </p:val>
                                        </p:tav>
                                        <p:tav tm="100000">
                                          <p:val>
                                            <p:strVal val="ppt_y"/>
                                          </p:val>
                                        </p:tav>
                                      </p:tavLst>
                                    </p:anim>
                                    <p:anim calcmode="lin" valueType="num">
                                      <p:cBhvr>
                                        <p:cTn id="98" dur="3000"/>
                                        <p:tgtEl>
                                          <p:spTgt spid="9"/>
                                        </p:tgtEl>
                                        <p:attrNameLst>
                                          <p:attrName>ppt_w</p:attrName>
                                        </p:attrNameLst>
                                      </p:cBhvr>
                                      <p:tavLst>
                                        <p:tav tm="0">
                                          <p:val>
                                            <p:strVal val="ppt_w"/>
                                          </p:val>
                                        </p:tav>
                                        <p:tav tm="100000">
                                          <p:val>
                                            <p:fltVal val="0"/>
                                          </p:val>
                                        </p:tav>
                                      </p:tavLst>
                                    </p:anim>
                                    <p:anim calcmode="lin" valueType="num">
                                      <p:cBhvr>
                                        <p:cTn id="99" dur="3000"/>
                                        <p:tgtEl>
                                          <p:spTgt spid="9"/>
                                        </p:tgtEl>
                                        <p:attrNameLst>
                                          <p:attrName>ppt_h</p:attrName>
                                        </p:attrNameLst>
                                      </p:cBhvr>
                                      <p:tavLst>
                                        <p:tav tm="0">
                                          <p:val>
                                            <p:strVal val="ppt_h"/>
                                          </p:val>
                                        </p:tav>
                                        <p:tav tm="100000">
                                          <p:val>
                                            <p:strVal val="ppt_h"/>
                                          </p:val>
                                        </p:tav>
                                      </p:tavLst>
                                    </p:anim>
                                    <p:set>
                                      <p:cBhvr>
                                        <p:cTn id="100" dur="1" fill="hold">
                                          <p:stCondLst>
                                            <p:cond delay="2999"/>
                                          </p:stCondLst>
                                        </p:cTn>
                                        <p:tgtEl>
                                          <p:spTgt spid="9"/>
                                        </p:tgtEl>
                                        <p:attrNameLst>
                                          <p:attrName>style.visibility</p:attrName>
                                        </p:attrNameLst>
                                      </p:cBhvr>
                                      <p:to>
                                        <p:strVal val="hidden"/>
                                      </p:to>
                                    </p:set>
                                  </p:childTnLst>
                                </p:cTn>
                              </p:par>
                              <p:par>
                                <p:cTn id="101" presetID="17" presetClass="exit" presetSubtype="2" fill="hold" grpId="2" nodeType="withEffect">
                                  <p:stCondLst>
                                    <p:cond delay="0"/>
                                  </p:stCondLst>
                                  <p:childTnLst>
                                    <p:anim calcmode="lin" valueType="num">
                                      <p:cBhvr>
                                        <p:cTn id="102" dur="3000"/>
                                        <p:tgtEl>
                                          <p:spTgt spid="11"/>
                                        </p:tgtEl>
                                        <p:attrNameLst>
                                          <p:attrName>ppt_x</p:attrName>
                                        </p:attrNameLst>
                                      </p:cBhvr>
                                      <p:tavLst>
                                        <p:tav tm="0">
                                          <p:val>
                                            <p:strVal val="ppt_x"/>
                                          </p:val>
                                        </p:tav>
                                        <p:tav tm="100000">
                                          <p:val>
                                            <p:strVal val="ppt_x+ppt_w/2"/>
                                          </p:val>
                                        </p:tav>
                                      </p:tavLst>
                                    </p:anim>
                                    <p:anim calcmode="lin" valueType="num">
                                      <p:cBhvr>
                                        <p:cTn id="103" dur="3000"/>
                                        <p:tgtEl>
                                          <p:spTgt spid="11"/>
                                        </p:tgtEl>
                                        <p:attrNameLst>
                                          <p:attrName>ppt_y</p:attrName>
                                        </p:attrNameLst>
                                      </p:cBhvr>
                                      <p:tavLst>
                                        <p:tav tm="0">
                                          <p:val>
                                            <p:strVal val="ppt_y"/>
                                          </p:val>
                                        </p:tav>
                                        <p:tav tm="100000">
                                          <p:val>
                                            <p:strVal val="ppt_y"/>
                                          </p:val>
                                        </p:tav>
                                      </p:tavLst>
                                    </p:anim>
                                    <p:anim calcmode="lin" valueType="num">
                                      <p:cBhvr>
                                        <p:cTn id="104" dur="3000"/>
                                        <p:tgtEl>
                                          <p:spTgt spid="11"/>
                                        </p:tgtEl>
                                        <p:attrNameLst>
                                          <p:attrName>ppt_w</p:attrName>
                                        </p:attrNameLst>
                                      </p:cBhvr>
                                      <p:tavLst>
                                        <p:tav tm="0">
                                          <p:val>
                                            <p:strVal val="ppt_w"/>
                                          </p:val>
                                        </p:tav>
                                        <p:tav tm="100000">
                                          <p:val>
                                            <p:fltVal val="0"/>
                                          </p:val>
                                        </p:tav>
                                      </p:tavLst>
                                    </p:anim>
                                    <p:anim calcmode="lin" valueType="num">
                                      <p:cBhvr>
                                        <p:cTn id="105" dur="3000"/>
                                        <p:tgtEl>
                                          <p:spTgt spid="11"/>
                                        </p:tgtEl>
                                        <p:attrNameLst>
                                          <p:attrName>ppt_h</p:attrName>
                                        </p:attrNameLst>
                                      </p:cBhvr>
                                      <p:tavLst>
                                        <p:tav tm="0">
                                          <p:val>
                                            <p:strVal val="ppt_h"/>
                                          </p:val>
                                        </p:tav>
                                        <p:tav tm="100000">
                                          <p:val>
                                            <p:strVal val="ppt_h"/>
                                          </p:val>
                                        </p:tav>
                                      </p:tavLst>
                                    </p:anim>
                                    <p:set>
                                      <p:cBhvr>
                                        <p:cTn id="106" dur="1" fill="hold">
                                          <p:stCondLst>
                                            <p:cond delay="2999"/>
                                          </p:stCondLst>
                                        </p:cTn>
                                        <p:tgtEl>
                                          <p:spTgt spid="11"/>
                                        </p:tgtEl>
                                        <p:attrNameLst>
                                          <p:attrName>style.visibility</p:attrName>
                                        </p:attrNameLst>
                                      </p:cBhvr>
                                      <p:to>
                                        <p:strVal val="hidden"/>
                                      </p:to>
                                    </p:set>
                                  </p:childTnLst>
                                </p:cTn>
                              </p:par>
                              <p:par>
                                <p:cTn id="107" presetID="17" presetClass="exit" presetSubtype="2" fill="hold" grpId="2" nodeType="withEffect">
                                  <p:stCondLst>
                                    <p:cond delay="0"/>
                                  </p:stCondLst>
                                  <p:childTnLst>
                                    <p:anim calcmode="lin" valueType="num">
                                      <p:cBhvr>
                                        <p:cTn id="108" dur="3000"/>
                                        <p:tgtEl>
                                          <p:spTgt spid="13"/>
                                        </p:tgtEl>
                                        <p:attrNameLst>
                                          <p:attrName>ppt_x</p:attrName>
                                        </p:attrNameLst>
                                      </p:cBhvr>
                                      <p:tavLst>
                                        <p:tav tm="0">
                                          <p:val>
                                            <p:strVal val="ppt_x"/>
                                          </p:val>
                                        </p:tav>
                                        <p:tav tm="100000">
                                          <p:val>
                                            <p:strVal val="ppt_x+ppt_w/2"/>
                                          </p:val>
                                        </p:tav>
                                      </p:tavLst>
                                    </p:anim>
                                    <p:anim calcmode="lin" valueType="num">
                                      <p:cBhvr>
                                        <p:cTn id="109" dur="3000"/>
                                        <p:tgtEl>
                                          <p:spTgt spid="13"/>
                                        </p:tgtEl>
                                        <p:attrNameLst>
                                          <p:attrName>ppt_y</p:attrName>
                                        </p:attrNameLst>
                                      </p:cBhvr>
                                      <p:tavLst>
                                        <p:tav tm="0">
                                          <p:val>
                                            <p:strVal val="ppt_y"/>
                                          </p:val>
                                        </p:tav>
                                        <p:tav tm="100000">
                                          <p:val>
                                            <p:strVal val="ppt_y"/>
                                          </p:val>
                                        </p:tav>
                                      </p:tavLst>
                                    </p:anim>
                                    <p:anim calcmode="lin" valueType="num">
                                      <p:cBhvr>
                                        <p:cTn id="110" dur="3000"/>
                                        <p:tgtEl>
                                          <p:spTgt spid="13"/>
                                        </p:tgtEl>
                                        <p:attrNameLst>
                                          <p:attrName>ppt_w</p:attrName>
                                        </p:attrNameLst>
                                      </p:cBhvr>
                                      <p:tavLst>
                                        <p:tav tm="0">
                                          <p:val>
                                            <p:strVal val="ppt_w"/>
                                          </p:val>
                                        </p:tav>
                                        <p:tav tm="100000">
                                          <p:val>
                                            <p:fltVal val="0"/>
                                          </p:val>
                                        </p:tav>
                                      </p:tavLst>
                                    </p:anim>
                                    <p:anim calcmode="lin" valueType="num">
                                      <p:cBhvr>
                                        <p:cTn id="111" dur="3000"/>
                                        <p:tgtEl>
                                          <p:spTgt spid="13"/>
                                        </p:tgtEl>
                                        <p:attrNameLst>
                                          <p:attrName>ppt_h</p:attrName>
                                        </p:attrNameLst>
                                      </p:cBhvr>
                                      <p:tavLst>
                                        <p:tav tm="0">
                                          <p:val>
                                            <p:strVal val="ppt_h"/>
                                          </p:val>
                                        </p:tav>
                                        <p:tav tm="100000">
                                          <p:val>
                                            <p:strVal val="ppt_h"/>
                                          </p:val>
                                        </p:tav>
                                      </p:tavLst>
                                    </p:anim>
                                    <p:set>
                                      <p:cBhvr>
                                        <p:cTn id="112" dur="1" fill="hold">
                                          <p:stCondLst>
                                            <p:cond delay="2999"/>
                                          </p:stCondLst>
                                        </p:cTn>
                                        <p:tgtEl>
                                          <p:spTgt spid="13"/>
                                        </p:tgtEl>
                                        <p:attrNameLst>
                                          <p:attrName>style.visibility</p:attrName>
                                        </p:attrNameLst>
                                      </p:cBhvr>
                                      <p:to>
                                        <p:strVal val="hidden"/>
                                      </p:to>
                                    </p:set>
                                  </p:childTnLst>
                                </p:cTn>
                              </p:par>
                              <p:par>
                                <p:cTn id="113" presetID="23" presetClass="entr" presetSubtype="272"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p:cTn id="115" dur="5000" fill="hold"/>
                                        <p:tgtEl>
                                          <p:spTgt spid="4"/>
                                        </p:tgtEl>
                                        <p:attrNameLst>
                                          <p:attrName>ppt_w</p:attrName>
                                        </p:attrNameLst>
                                      </p:cBhvr>
                                      <p:tavLst>
                                        <p:tav tm="0">
                                          <p:val>
                                            <p:strVal val="2/3*#ppt_w"/>
                                          </p:val>
                                        </p:tav>
                                        <p:tav tm="100000">
                                          <p:val>
                                            <p:strVal val="#ppt_w"/>
                                          </p:val>
                                        </p:tav>
                                      </p:tavLst>
                                    </p:anim>
                                    <p:anim calcmode="lin" valueType="num">
                                      <p:cBhvr>
                                        <p:cTn id="116" dur="5000" fill="hold"/>
                                        <p:tgtEl>
                                          <p:spTgt spid="4"/>
                                        </p:tgtEl>
                                        <p:attrNameLst>
                                          <p:attrName>ppt_h</p:attrName>
                                        </p:attrNameLst>
                                      </p:cBhvr>
                                      <p:tavLst>
                                        <p:tav tm="0">
                                          <p:val>
                                            <p:strVal val="2/3*#ppt_h"/>
                                          </p:val>
                                        </p:tav>
                                        <p:tav tm="100000">
                                          <p:val>
                                            <p:strVal val="#ppt_h"/>
                                          </p:val>
                                        </p:tav>
                                      </p:tavLst>
                                    </p:anim>
                                  </p:childTnLst>
                                </p:cTn>
                              </p:par>
                              <p:par>
                                <p:cTn id="117" presetID="8" presetClass="entr" presetSubtype="32"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Effect transition="in" filter="diamond(out)">
                                      <p:cBhvr>
                                        <p:cTn id="119"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485524(www.brodyaga.com).jpg"/>
          <p:cNvPicPr>
            <a:picLocks noChangeAspect="1"/>
          </p:cNvPicPr>
          <p:nvPr/>
        </p:nvPicPr>
        <p:blipFill>
          <a:blip r:embed="rId2"/>
          <a:stretch>
            <a:fillRect/>
          </a:stretch>
        </p:blipFill>
        <p:spPr>
          <a:xfrm>
            <a:off x="0" y="16662"/>
            <a:ext cx="9144000" cy="6824676"/>
          </a:xfrm>
          <a:prstGeom prst="rect">
            <a:avLst/>
          </a:prstGeom>
        </p:spPr>
      </p:pic>
      <p:sp>
        <p:nvSpPr>
          <p:cNvPr id="5" name="4 Anillo"/>
          <p:cNvSpPr/>
          <p:nvPr/>
        </p:nvSpPr>
        <p:spPr>
          <a:xfrm>
            <a:off x="0" y="1357298"/>
            <a:ext cx="928662"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500034" y="1428736"/>
            <a:ext cx="928662" cy="4002950"/>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000132" y="1428736"/>
            <a:ext cx="928662"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500166" y="1428736"/>
            <a:ext cx="928662"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000264" y="1428736"/>
            <a:ext cx="928662"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500298" y="1428736"/>
            <a:ext cx="928662"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000364" y="1428736"/>
            <a:ext cx="928662"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500430" y="1428736"/>
            <a:ext cx="928662"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000528" y="1428736"/>
            <a:ext cx="928662"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500562" y="1428736"/>
            <a:ext cx="928662"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5000660" y="1428736"/>
            <a:ext cx="928662"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438781" y="1428736"/>
            <a:ext cx="990575"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938879" y="1428736"/>
            <a:ext cx="990575"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357950" y="1428736"/>
            <a:ext cx="1071538"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786578" y="1428736"/>
            <a:ext cx="1142976"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7286644" y="1428736"/>
            <a:ext cx="1142976"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715272" y="1428736"/>
            <a:ext cx="1142976"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8176874" y="1428736"/>
            <a:ext cx="967127" cy="4071966"/>
          </a:xfrm>
          <a:prstGeom prst="donut">
            <a:avLst>
              <a:gd name="adj" fmla="val 23710"/>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p:cTn id="82" dur="3000" fill="hold"/>
                                        <p:tgtEl>
                                          <p:spTgt spid="5"/>
                                        </p:tgtEl>
                                        <p:attrNameLst>
                                          <p:attrName>ppt_w</p:attrName>
                                        </p:attrNameLst>
                                      </p:cBhvr>
                                      <p:tavLst>
                                        <p:tav tm="0" fmla="#ppt_w*sin(2.5*pi*$)">
                                          <p:val>
                                            <p:fltVal val="0"/>
                                          </p:val>
                                        </p:tav>
                                        <p:tav tm="100000">
                                          <p:val>
                                            <p:fltVal val="1"/>
                                          </p:val>
                                        </p:tav>
                                      </p:tavLst>
                                    </p:anim>
                                    <p:anim calcmode="lin" valueType="num">
                                      <p:cBhvr>
                                        <p:cTn id="83" dur="3000" fill="hold"/>
                                        <p:tgtEl>
                                          <p:spTgt spid="5"/>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3000" fill="hold"/>
                                        <p:tgtEl>
                                          <p:spTgt spid="6"/>
                                        </p:tgtEl>
                                        <p:attrNameLst>
                                          <p:attrName>ppt_w</p:attrName>
                                        </p:attrNameLst>
                                      </p:cBhvr>
                                      <p:tavLst>
                                        <p:tav tm="0" fmla="#ppt_w*sin(2.5*pi*$)">
                                          <p:val>
                                            <p:fltVal val="0"/>
                                          </p:val>
                                        </p:tav>
                                        <p:tav tm="100000">
                                          <p:val>
                                            <p:fltVal val="1"/>
                                          </p:val>
                                        </p:tav>
                                      </p:tavLst>
                                    </p:anim>
                                    <p:anim calcmode="lin" valueType="num">
                                      <p:cBhvr>
                                        <p:cTn id="87" dur="3000" fill="hold"/>
                                        <p:tgtEl>
                                          <p:spTgt spid="6"/>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p:cTn id="90" dur="3000" fill="hold"/>
                                        <p:tgtEl>
                                          <p:spTgt spid="7"/>
                                        </p:tgtEl>
                                        <p:attrNameLst>
                                          <p:attrName>ppt_w</p:attrName>
                                        </p:attrNameLst>
                                      </p:cBhvr>
                                      <p:tavLst>
                                        <p:tav tm="0" fmla="#ppt_w*sin(2.5*pi*$)">
                                          <p:val>
                                            <p:fltVal val="0"/>
                                          </p:val>
                                        </p:tav>
                                        <p:tav tm="100000">
                                          <p:val>
                                            <p:fltVal val="1"/>
                                          </p:val>
                                        </p:tav>
                                      </p:tavLst>
                                    </p:anim>
                                    <p:anim calcmode="lin" valueType="num">
                                      <p:cBhvr>
                                        <p:cTn id="91" dur="3000" fill="hold"/>
                                        <p:tgtEl>
                                          <p:spTgt spid="7"/>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p:cTn id="94" dur="3000" fill="hold"/>
                                        <p:tgtEl>
                                          <p:spTgt spid="8"/>
                                        </p:tgtEl>
                                        <p:attrNameLst>
                                          <p:attrName>ppt_w</p:attrName>
                                        </p:attrNameLst>
                                      </p:cBhvr>
                                      <p:tavLst>
                                        <p:tav tm="0" fmla="#ppt_w*sin(2.5*pi*$)">
                                          <p:val>
                                            <p:fltVal val="0"/>
                                          </p:val>
                                        </p:tav>
                                        <p:tav tm="100000">
                                          <p:val>
                                            <p:fltVal val="1"/>
                                          </p:val>
                                        </p:tav>
                                      </p:tavLst>
                                    </p:anim>
                                    <p:anim calcmode="lin" valueType="num">
                                      <p:cBhvr>
                                        <p:cTn id="95" dur="3000" fill="hold"/>
                                        <p:tgtEl>
                                          <p:spTgt spid="8"/>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p:cTn id="98" dur="3000" fill="hold"/>
                                        <p:tgtEl>
                                          <p:spTgt spid="9"/>
                                        </p:tgtEl>
                                        <p:attrNameLst>
                                          <p:attrName>ppt_w</p:attrName>
                                        </p:attrNameLst>
                                      </p:cBhvr>
                                      <p:tavLst>
                                        <p:tav tm="0" fmla="#ppt_w*sin(2.5*pi*$)">
                                          <p:val>
                                            <p:fltVal val="0"/>
                                          </p:val>
                                        </p:tav>
                                        <p:tav tm="100000">
                                          <p:val>
                                            <p:fltVal val="1"/>
                                          </p:val>
                                        </p:tav>
                                      </p:tavLst>
                                    </p:anim>
                                    <p:anim calcmode="lin" valueType="num">
                                      <p:cBhvr>
                                        <p:cTn id="99" dur="3000" fill="hold"/>
                                        <p:tgtEl>
                                          <p:spTgt spid="9"/>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p:cTn id="102" dur="3000" fill="hold"/>
                                        <p:tgtEl>
                                          <p:spTgt spid="10"/>
                                        </p:tgtEl>
                                        <p:attrNameLst>
                                          <p:attrName>ppt_w</p:attrName>
                                        </p:attrNameLst>
                                      </p:cBhvr>
                                      <p:tavLst>
                                        <p:tav tm="0" fmla="#ppt_w*sin(2.5*pi*$)">
                                          <p:val>
                                            <p:fltVal val="0"/>
                                          </p:val>
                                        </p:tav>
                                        <p:tav tm="100000">
                                          <p:val>
                                            <p:fltVal val="1"/>
                                          </p:val>
                                        </p:tav>
                                      </p:tavLst>
                                    </p:anim>
                                    <p:anim calcmode="lin" valueType="num">
                                      <p:cBhvr>
                                        <p:cTn id="103" dur="3000" fill="hold"/>
                                        <p:tgtEl>
                                          <p:spTgt spid="10"/>
                                        </p:tgtEl>
                                        <p:attrNameLst>
                                          <p:attrName>ppt_h</p:attrName>
                                        </p:attrNameLst>
                                      </p:cBhvr>
                                      <p:tavLst>
                                        <p:tav tm="0">
                                          <p:val>
                                            <p:strVal val="#ppt_h"/>
                                          </p:val>
                                        </p:tav>
                                        <p:tav tm="100000">
                                          <p:val>
                                            <p:strVal val="#ppt_h"/>
                                          </p:val>
                                        </p:tav>
                                      </p:tavLst>
                                    </p:anim>
                                  </p:childTnLst>
                                </p:cTn>
                              </p:par>
                              <p:par>
                                <p:cTn id="104" presetID="19" presetClass="entr" presetSubtype="10" fill="hold" grpId="1" nodeType="withEffect">
                                  <p:stCondLst>
                                    <p:cond delay="0"/>
                                  </p:stCondLst>
                                  <p:childTnLst>
                                    <p:set>
                                      <p:cBhvr>
                                        <p:cTn id="105" dur="1" fill="hold">
                                          <p:stCondLst>
                                            <p:cond delay="0"/>
                                          </p:stCondLst>
                                        </p:cTn>
                                        <p:tgtEl>
                                          <p:spTgt spid="11"/>
                                        </p:tgtEl>
                                        <p:attrNameLst>
                                          <p:attrName>style.visibility</p:attrName>
                                        </p:attrNameLst>
                                      </p:cBhvr>
                                      <p:to>
                                        <p:strVal val="visible"/>
                                      </p:to>
                                    </p:set>
                                    <p:anim calcmode="lin" valueType="num">
                                      <p:cBhvr>
                                        <p:cTn id="106" dur="3000" fill="hold"/>
                                        <p:tgtEl>
                                          <p:spTgt spid="11"/>
                                        </p:tgtEl>
                                        <p:attrNameLst>
                                          <p:attrName>ppt_w</p:attrName>
                                        </p:attrNameLst>
                                      </p:cBhvr>
                                      <p:tavLst>
                                        <p:tav tm="0" fmla="#ppt_w*sin(2.5*pi*$)">
                                          <p:val>
                                            <p:fltVal val="0"/>
                                          </p:val>
                                        </p:tav>
                                        <p:tav tm="100000">
                                          <p:val>
                                            <p:fltVal val="1"/>
                                          </p:val>
                                        </p:tav>
                                      </p:tavLst>
                                    </p:anim>
                                    <p:anim calcmode="lin" valueType="num">
                                      <p:cBhvr>
                                        <p:cTn id="107" dur="3000" fill="hold"/>
                                        <p:tgtEl>
                                          <p:spTgt spid="11"/>
                                        </p:tgtEl>
                                        <p:attrNameLst>
                                          <p:attrName>ppt_h</p:attrName>
                                        </p:attrNameLst>
                                      </p:cBhvr>
                                      <p:tavLst>
                                        <p:tav tm="0">
                                          <p:val>
                                            <p:strVal val="#ppt_h"/>
                                          </p:val>
                                        </p:tav>
                                        <p:tav tm="100000">
                                          <p:val>
                                            <p:strVal val="#ppt_h"/>
                                          </p:val>
                                        </p:tav>
                                      </p:tavLst>
                                    </p:anim>
                                  </p:childTnLst>
                                </p:cTn>
                              </p:par>
                              <p:par>
                                <p:cTn id="108" presetID="19" presetClass="entr" presetSubtype="10" fill="hold" grpId="1"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p:cTn id="110" dur="3000" fill="hold"/>
                                        <p:tgtEl>
                                          <p:spTgt spid="12"/>
                                        </p:tgtEl>
                                        <p:attrNameLst>
                                          <p:attrName>ppt_w</p:attrName>
                                        </p:attrNameLst>
                                      </p:cBhvr>
                                      <p:tavLst>
                                        <p:tav tm="0" fmla="#ppt_w*sin(2.5*pi*$)">
                                          <p:val>
                                            <p:fltVal val="0"/>
                                          </p:val>
                                        </p:tav>
                                        <p:tav tm="100000">
                                          <p:val>
                                            <p:fltVal val="1"/>
                                          </p:val>
                                        </p:tav>
                                      </p:tavLst>
                                    </p:anim>
                                    <p:anim calcmode="lin" valueType="num">
                                      <p:cBhvr>
                                        <p:cTn id="111" dur="3000" fill="hold"/>
                                        <p:tgtEl>
                                          <p:spTgt spid="12"/>
                                        </p:tgtEl>
                                        <p:attrNameLst>
                                          <p:attrName>ppt_h</p:attrName>
                                        </p:attrNameLst>
                                      </p:cBhvr>
                                      <p:tavLst>
                                        <p:tav tm="0">
                                          <p:val>
                                            <p:strVal val="#ppt_h"/>
                                          </p:val>
                                        </p:tav>
                                        <p:tav tm="100000">
                                          <p:val>
                                            <p:strVal val="#ppt_h"/>
                                          </p:val>
                                        </p:tav>
                                      </p:tavLst>
                                    </p:anim>
                                  </p:childTnLst>
                                </p:cTn>
                              </p:par>
                              <p:par>
                                <p:cTn id="112" presetID="19" presetClass="entr" presetSubtype="10" fill="hold" grpId="1" nodeType="withEffect">
                                  <p:stCondLst>
                                    <p:cond delay="0"/>
                                  </p:stCondLst>
                                  <p:childTnLst>
                                    <p:set>
                                      <p:cBhvr>
                                        <p:cTn id="113" dur="1" fill="hold">
                                          <p:stCondLst>
                                            <p:cond delay="0"/>
                                          </p:stCondLst>
                                        </p:cTn>
                                        <p:tgtEl>
                                          <p:spTgt spid="13"/>
                                        </p:tgtEl>
                                        <p:attrNameLst>
                                          <p:attrName>style.visibility</p:attrName>
                                        </p:attrNameLst>
                                      </p:cBhvr>
                                      <p:to>
                                        <p:strVal val="visible"/>
                                      </p:to>
                                    </p:set>
                                    <p:anim calcmode="lin" valueType="num">
                                      <p:cBhvr>
                                        <p:cTn id="114" dur="3000" fill="hold"/>
                                        <p:tgtEl>
                                          <p:spTgt spid="13"/>
                                        </p:tgtEl>
                                        <p:attrNameLst>
                                          <p:attrName>ppt_w</p:attrName>
                                        </p:attrNameLst>
                                      </p:cBhvr>
                                      <p:tavLst>
                                        <p:tav tm="0" fmla="#ppt_w*sin(2.5*pi*$)">
                                          <p:val>
                                            <p:fltVal val="0"/>
                                          </p:val>
                                        </p:tav>
                                        <p:tav tm="100000">
                                          <p:val>
                                            <p:fltVal val="1"/>
                                          </p:val>
                                        </p:tav>
                                      </p:tavLst>
                                    </p:anim>
                                    <p:anim calcmode="lin" valueType="num">
                                      <p:cBhvr>
                                        <p:cTn id="115" dur="3000" fill="hold"/>
                                        <p:tgtEl>
                                          <p:spTgt spid="13"/>
                                        </p:tgtEl>
                                        <p:attrNameLst>
                                          <p:attrName>ppt_h</p:attrName>
                                        </p:attrNameLst>
                                      </p:cBhvr>
                                      <p:tavLst>
                                        <p:tav tm="0">
                                          <p:val>
                                            <p:strVal val="#ppt_h"/>
                                          </p:val>
                                        </p:tav>
                                        <p:tav tm="100000">
                                          <p:val>
                                            <p:strVal val="#ppt_h"/>
                                          </p:val>
                                        </p:tav>
                                      </p:tavLst>
                                    </p:anim>
                                  </p:childTnLst>
                                </p:cTn>
                              </p:par>
                              <p:par>
                                <p:cTn id="116" presetID="19" presetClass="entr" presetSubtype="10" fill="hold" grpId="1" nodeType="withEffect">
                                  <p:stCondLst>
                                    <p:cond delay="0"/>
                                  </p:stCondLst>
                                  <p:childTnLst>
                                    <p:set>
                                      <p:cBhvr>
                                        <p:cTn id="117" dur="1" fill="hold">
                                          <p:stCondLst>
                                            <p:cond delay="0"/>
                                          </p:stCondLst>
                                        </p:cTn>
                                        <p:tgtEl>
                                          <p:spTgt spid="14"/>
                                        </p:tgtEl>
                                        <p:attrNameLst>
                                          <p:attrName>style.visibility</p:attrName>
                                        </p:attrNameLst>
                                      </p:cBhvr>
                                      <p:to>
                                        <p:strVal val="visible"/>
                                      </p:to>
                                    </p:set>
                                    <p:anim calcmode="lin" valueType="num">
                                      <p:cBhvr>
                                        <p:cTn id="118" dur="3000" fill="hold"/>
                                        <p:tgtEl>
                                          <p:spTgt spid="14"/>
                                        </p:tgtEl>
                                        <p:attrNameLst>
                                          <p:attrName>ppt_w</p:attrName>
                                        </p:attrNameLst>
                                      </p:cBhvr>
                                      <p:tavLst>
                                        <p:tav tm="0" fmla="#ppt_w*sin(2.5*pi*$)">
                                          <p:val>
                                            <p:fltVal val="0"/>
                                          </p:val>
                                        </p:tav>
                                        <p:tav tm="100000">
                                          <p:val>
                                            <p:fltVal val="1"/>
                                          </p:val>
                                        </p:tav>
                                      </p:tavLst>
                                    </p:anim>
                                    <p:anim calcmode="lin" valueType="num">
                                      <p:cBhvr>
                                        <p:cTn id="119" dur="3000" fill="hold"/>
                                        <p:tgtEl>
                                          <p:spTgt spid="14"/>
                                        </p:tgtEl>
                                        <p:attrNameLst>
                                          <p:attrName>ppt_h</p:attrName>
                                        </p:attrNameLst>
                                      </p:cBhvr>
                                      <p:tavLst>
                                        <p:tav tm="0">
                                          <p:val>
                                            <p:strVal val="#ppt_h"/>
                                          </p:val>
                                        </p:tav>
                                        <p:tav tm="100000">
                                          <p:val>
                                            <p:strVal val="#ppt_h"/>
                                          </p:val>
                                        </p:tav>
                                      </p:tavLst>
                                    </p:anim>
                                  </p:childTnLst>
                                </p:cTn>
                              </p:par>
                              <p:par>
                                <p:cTn id="120" presetID="19" presetClass="entr" presetSubtype="10" fill="hold" grpId="1" nodeType="withEffect">
                                  <p:stCondLst>
                                    <p:cond delay="0"/>
                                  </p:stCondLst>
                                  <p:childTnLst>
                                    <p:set>
                                      <p:cBhvr>
                                        <p:cTn id="121" dur="1" fill="hold">
                                          <p:stCondLst>
                                            <p:cond delay="0"/>
                                          </p:stCondLst>
                                        </p:cTn>
                                        <p:tgtEl>
                                          <p:spTgt spid="15"/>
                                        </p:tgtEl>
                                        <p:attrNameLst>
                                          <p:attrName>style.visibility</p:attrName>
                                        </p:attrNameLst>
                                      </p:cBhvr>
                                      <p:to>
                                        <p:strVal val="visible"/>
                                      </p:to>
                                    </p:set>
                                    <p:anim calcmode="lin" valueType="num">
                                      <p:cBhvr>
                                        <p:cTn id="122" dur="3000" fill="hold"/>
                                        <p:tgtEl>
                                          <p:spTgt spid="15"/>
                                        </p:tgtEl>
                                        <p:attrNameLst>
                                          <p:attrName>ppt_w</p:attrName>
                                        </p:attrNameLst>
                                      </p:cBhvr>
                                      <p:tavLst>
                                        <p:tav tm="0" fmla="#ppt_w*sin(2.5*pi*$)">
                                          <p:val>
                                            <p:fltVal val="0"/>
                                          </p:val>
                                        </p:tav>
                                        <p:tav tm="100000">
                                          <p:val>
                                            <p:fltVal val="1"/>
                                          </p:val>
                                        </p:tav>
                                      </p:tavLst>
                                    </p:anim>
                                    <p:anim calcmode="lin" valueType="num">
                                      <p:cBhvr>
                                        <p:cTn id="123" dur="3000" fill="hold"/>
                                        <p:tgtEl>
                                          <p:spTgt spid="15"/>
                                        </p:tgtEl>
                                        <p:attrNameLst>
                                          <p:attrName>ppt_h</p:attrName>
                                        </p:attrNameLst>
                                      </p:cBhvr>
                                      <p:tavLst>
                                        <p:tav tm="0">
                                          <p:val>
                                            <p:strVal val="#ppt_h"/>
                                          </p:val>
                                        </p:tav>
                                        <p:tav tm="100000">
                                          <p:val>
                                            <p:strVal val="#ppt_h"/>
                                          </p:val>
                                        </p:tav>
                                      </p:tavLst>
                                    </p:anim>
                                  </p:childTnLst>
                                </p:cTn>
                              </p:par>
                              <p:par>
                                <p:cTn id="124" presetID="19" presetClass="entr" presetSubtype="10" fill="hold" grpId="1"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p:cTn id="126" dur="3000" fill="hold"/>
                                        <p:tgtEl>
                                          <p:spTgt spid="16"/>
                                        </p:tgtEl>
                                        <p:attrNameLst>
                                          <p:attrName>ppt_w</p:attrName>
                                        </p:attrNameLst>
                                      </p:cBhvr>
                                      <p:tavLst>
                                        <p:tav tm="0" fmla="#ppt_w*sin(2.5*pi*$)">
                                          <p:val>
                                            <p:fltVal val="0"/>
                                          </p:val>
                                        </p:tav>
                                        <p:tav tm="100000">
                                          <p:val>
                                            <p:fltVal val="1"/>
                                          </p:val>
                                        </p:tav>
                                      </p:tavLst>
                                    </p:anim>
                                    <p:anim calcmode="lin" valueType="num">
                                      <p:cBhvr>
                                        <p:cTn id="127" dur="3000" fill="hold"/>
                                        <p:tgtEl>
                                          <p:spTgt spid="16"/>
                                        </p:tgtEl>
                                        <p:attrNameLst>
                                          <p:attrName>ppt_h</p:attrName>
                                        </p:attrNameLst>
                                      </p:cBhvr>
                                      <p:tavLst>
                                        <p:tav tm="0">
                                          <p:val>
                                            <p:strVal val="#ppt_h"/>
                                          </p:val>
                                        </p:tav>
                                        <p:tav tm="100000">
                                          <p:val>
                                            <p:strVal val="#ppt_h"/>
                                          </p:val>
                                        </p:tav>
                                      </p:tavLst>
                                    </p:anim>
                                  </p:childTnLst>
                                </p:cTn>
                              </p:par>
                              <p:par>
                                <p:cTn id="128" presetID="19" presetClass="entr" presetSubtype="10" fill="hold" grpId="1" nodeType="withEffect">
                                  <p:stCondLst>
                                    <p:cond delay="0"/>
                                  </p:stCondLst>
                                  <p:childTnLst>
                                    <p:set>
                                      <p:cBhvr>
                                        <p:cTn id="129" dur="1" fill="hold">
                                          <p:stCondLst>
                                            <p:cond delay="0"/>
                                          </p:stCondLst>
                                        </p:cTn>
                                        <p:tgtEl>
                                          <p:spTgt spid="17"/>
                                        </p:tgtEl>
                                        <p:attrNameLst>
                                          <p:attrName>style.visibility</p:attrName>
                                        </p:attrNameLst>
                                      </p:cBhvr>
                                      <p:to>
                                        <p:strVal val="visible"/>
                                      </p:to>
                                    </p:set>
                                    <p:anim calcmode="lin" valueType="num">
                                      <p:cBhvr>
                                        <p:cTn id="130" dur="3000" fill="hold"/>
                                        <p:tgtEl>
                                          <p:spTgt spid="17"/>
                                        </p:tgtEl>
                                        <p:attrNameLst>
                                          <p:attrName>ppt_w</p:attrName>
                                        </p:attrNameLst>
                                      </p:cBhvr>
                                      <p:tavLst>
                                        <p:tav tm="0" fmla="#ppt_w*sin(2.5*pi*$)">
                                          <p:val>
                                            <p:fltVal val="0"/>
                                          </p:val>
                                        </p:tav>
                                        <p:tav tm="100000">
                                          <p:val>
                                            <p:fltVal val="1"/>
                                          </p:val>
                                        </p:tav>
                                      </p:tavLst>
                                    </p:anim>
                                    <p:anim calcmode="lin" valueType="num">
                                      <p:cBhvr>
                                        <p:cTn id="131" dur="3000" fill="hold"/>
                                        <p:tgtEl>
                                          <p:spTgt spid="17"/>
                                        </p:tgtEl>
                                        <p:attrNameLst>
                                          <p:attrName>ppt_h</p:attrName>
                                        </p:attrNameLst>
                                      </p:cBhvr>
                                      <p:tavLst>
                                        <p:tav tm="0">
                                          <p:val>
                                            <p:strVal val="#ppt_h"/>
                                          </p:val>
                                        </p:tav>
                                        <p:tav tm="100000">
                                          <p:val>
                                            <p:strVal val="#ppt_h"/>
                                          </p:val>
                                        </p:tav>
                                      </p:tavLst>
                                    </p:anim>
                                  </p:childTnLst>
                                </p:cTn>
                              </p:par>
                              <p:par>
                                <p:cTn id="132" presetID="19" presetClass="entr" presetSubtype="10" fill="hold" grpId="1" nodeType="withEffect">
                                  <p:stCondLst>
                                    <p:cond delay="0"/>
                                  </p:stCondLst>
                                  <p:childTnLst>
                                    <p:set>
                                      <p:cBhvr>
                                        <p:cTn id="133" dur="1" fill="hold">
                                          <p:stCondLst>
                                            <p:cond delay="0"/>
                                          </p:stCondLst>
                                        </p:cTn>
                                        <p:tgtEl>
                                          <p:spTgt spid="18"/>
                                        </p:tgtEl>
                                        <p:attrNameLst>
                                          <p:attrName>style.visibility</p:attrName>
                                        </p:attrNameLst>
                                      </p:cBhvr>
                                      <p:to>
                                        <p:strVal val="visible"/>
                                      </p:to>
                                    </p:set>
                                    <p:anim calcmode="lin" valueType="num">
                                      <p:cBhvr>
                                        <p:cTn id="134" dur="3000" fill="hold"/>
                                        <p:tgtEl>
                                          <p:spTgt spid="18"/>
                                        </p:tgtEl>
                                        <p:attrNameLst>
                                          <p:attrName>ppt_w</p:attrName>
                                        </p:attrNameLst>
                                      </p:cBhvr>
                                      <p:tavLst>
                                        <p:tav tm="0" fmla="#ppt_w*sin(2.5*pi*$)">
                                          <p:val>
                                            <p:fltVal val="0"/>
                                          </p:val>
                                        </p:tav>
                                        <p:tav tm="100000">
                                          <p:val>
                                            <p:fltVal val="1"/>
                                          </p:val>
                                        </p:tav>
                                      </p:tavLst>
                                    </p:anim>
                                    <p:anim calcmode="lin" valueType="num">
                                      <p:cBhvr>
                                        <p:cTn id="135" dur="3000" fill="hold"/>
                                        <p:tgtEl>
                                          <p:spTgt spid="18"/>
                                        </p:tgtEl>
                                        <p:attrNameLst>
                                          <p:attrName>ppt_h</p:attrName>
                                        </p:attrNameLst>
                                      </p:cBhvr>
                                      <p:tavLst>
                                        <p:tav tm="0">
                                          <p:val>
                                            <p:strVal val="#ppt_h"/>
                                          </p:val>
                                        </p:tav>
                                        <p:tav tm="100000">
                                          <p:val>
                                            <p:strVal val="#ppt_h"/>
                                          </p:val>
                                        </p:tav>
                                      </p:tavLst>
                                    </p:anim>
                                  </p:childTnLst>
                                </p:cTn>
                              </p:par>
                              <p:par>
                                <p:cTn id="136" presetID="19" presetClass="entr" presetSubtype="10" fill="hold" grpId="1" nodeType="withEffect">
                                  <p:stCondLst>
                                    <p:cond delay="0"/>
                                  </p:stCondLst>
                                  <p:childTnLst>
                                    <p:set>
                                      <p:cBhvr>
                                        <p:cTn id="137" dur="1" fill="hold">
                                          <p:stCondLst>
                                            <p:cond delay="0"/>
                                          </p:stCondLst>
                                        </p:cTn>
                                        <p:tgtEl>
                                          <p:spTgt spid="19"/>
                                        </p:tgtEl>
                                        <p:attrNameLst>
                                          <p:attrName>style.visibility</p:attrName>
                                        </p:attrNameLst>
                                      </p:cBhvr>
                                      <p:to>
                                        <p:strVal val="visible"/>
                                      </p:to>
                                    </p:set>
                                    <p:anim calcmode="lin" valueType="num">
                                      <p:cBhvr>
                                        <p:cTn id="138" dur="3000" fill="hold"/>
                                        <p:tgtEl>
                                          <p:spTgt spid="19"/>
                                        </p:tgtEl>
                                        <p:attrNameLst>
                                          <p:attrName>ppt_w</p:attrName>
                                        </p:attrNameLst>
                                      </p:cBhvr>
                                      <p:tavLst>
                                        <p:tav tm="0" fmla="#ppt_w*sin(2.5*pi*$)">
                                          <p:val>
                                            <p:fltVal val="0"/>
                                          </p:val>
                                        </p:tav>
                                        <p:tav tm="100000">
                                          <p:val>
                                            <p:fltVal val="1"/>
                                          </p:val>
                                        </p:tav>
                                      </p:tavLst>
                                    </p:anim>
                                    <p:anim calcmode="lin" valueType="num">
                                      <p:cBhvr>
                                        <p:cTn id="139" dur="3000" fill="hold"/>
                                        <p:tgtEl>
                                          <p:spTgt spid="19"/>
                                        </p:tgtEl>
                                        <p:attrNameLst>
                                          <p:attrName>ppt_h</p:attrName>
                                        </p:attrNameLst>
                                      </p:cBhvr>
                                      <p:tavLst>
                                        <p:tav tm="0">
                                          <p:val>
                                            <p:strVal val="#ppt_h"/>
                                          </p:val>
                                        </p:tav>
                                        <p:tav tm="100000">
                                          <p:val>
                                            <p:strVal val="#ppt_h"/>
                                          </p:val>
                                        </p:tav>
                                      </p:tavLst>
                                    </p:anim>
                                  </p:childTnLst>
                                </p:cTn>
                              </p:par>
                              <p:par>
                                <p:cTn id="140" presetID="19" presetClass="entr" presetSubtype="10" fill="hold" grpId="1" nodeType="withEffect">
                                  <p:stCondLst>
                                    <p:cond delay="0"/>
                                  </p:stCondLst>
                                  <p:childTnLst>
                                    <p:set>
                                      <p:cBhvr>
                                        <p:cTn id="141" dur="1" fill="hold">
                                          <p:stCondLst>
                                            <p:cond delay="0"/>
                                          </p:stCondLst>
                                        </p:cTn>
                                        <p:tgtEl>
                                          <p:spTgt spid="20"/>
                                        </p:tgtEl>
                                        <p:attrNameLst>
                                          <p:attrName>style.visibility</p:attrName>
                                        </p:attrNameLst>
                                      </p:cBhvr>
                                      <p:to>
                                        <p:strVal val="visible"/>
                                      </p:to>
                                    </p:set>
                                    <p:anim calcmode="lin" valueType="num">
                                      <p:cBhvr>
                                        <p:cTn id="142" dur="3000" fill="hold"/>
                                        <p:tgtEl>
                                          <p:spTgt spid="20"/>
                                        </p:tgtEl>
                                        <p:attrNameLst>
                                          <p:attrName>ppt_w</p:attrName>
                                        </p:attrNameLst>
                                      </p:cBhvr>
                                      <p:tavLst>
                                        <p:tav tm="0" fmla="#ppt_w*sin(2.5*pi*$)">
                                          <p:val>
                                            <p:fltVal val="0"/>
                                          </p:val>
                                        </p:tav>
                                        <p:tav tm="100000">
                                          <p:val>
                                            <p:fltVal val="1"/>
                                          </p:val>
                                        </p:tav>
                                      </p:tavLst>
                                    </p:anim>
                                    <p:anim calcmode="lin" valueType="num">
                                      <p:cBhvr>
                                        <p:cTn id="143" dur="3000" fill="hold"/>
                                        <p:tgtEl>
                                          <p:spTgt spid="20"/>
                                        </p:tgtEl>
                                        <p:attrNameLst>
                                          <p:attrName>ppt_h</p:attrName>
                                        </p:attrNameLst>
                                      </p:cBhvr>
                                      <p:tavLst>
                                        <p:tav tm="0">
                                          <p:val>
                                            <p:strVal val="#ppt_h"/>
                                          </p:val>
                                        </p:tav>
                                        <p:tav tm="100000">
                                          <p:val>
                                            <p:strVal val="#ppt_h"/>
                                          </p:val>
                                        </p:tav>
                                      </p:tavLst>
                                    </p:anim>
                                  </p:childTnLst>
                                </p:cTn>
                              </p:par>
                              <p:par>
                                <p:cTn id="144" presetID="19" presetClass="entr" presetSubtype="10" fill="hold" grpId="1" nodeType="withEffect">
                                  <p:stCondLst>
                                    <p:cond delay="0"/>
                                  </p:stCondLst>
                                  <p:childTnLst>
                                    <p:set>
                                      <p:cBhvr>
                                        <p:cTn id="145" dur="1" fill="hold">
                                          <p:stCondLst>
                                            <p:cond delay="0"/>
                                          </p:stCondLst>
                                        </p:cTn>
                                        <p:tgtEl>
                                          <p:spTgt spid="21"/>
                                        </p:tgtEl>
                                        <p:attrNameLst>
                                          <p:attrName>style.visibility</p:attrName>
                                        </p:attrNameLst>
                                      </p:cBhvr>
                                      <p:to>
                                        <p:strVal val="visible"/>
                                      </p:to>
                                    </p:set>
                                    <p:anim calcmode="lin" valueType="num">
                                      <p:cBhvr>
                                        <p:cTn id="146" dur="3000" fill="hold"/>
                                        <p:tgtEl>
                                          <p:spTgt spid="21"/>
                                        </p:tgtEl>
                                        <p:attrNameLst>
                                          <p:attrName>ppt_w</p:attrName>
                                        </p:attrNameLst>
                                      </p:cBhvr>
                                      <p:tavLst>
                                        <p:tav tm="0" fmla="#ppt_w*sin(2.5*pi*$)">
                                          <p:val>
                                            <p:fltVal val="0"/>
                                          </p:val>
                                        </p:tav>
                                        <p:tav tm="100000">
                                          <p:val>
                                            <p:fltVal val="1"/>
                                          </p:val>
                                        </p:tav>
                                      </p:tavLst>
                                    </p:anim>
                                    <p:anim calcmode="lin" valueType="num">
                                      <p:cBhvr>
                                        <p:cTn id="147" dur="3000" fill="hold"/>
                                        <p:tgtEl>
                                          <p:spTgt spid="21"/>
                                        </p:tgtEl>
                                        <p:attrNameLst>
                                          <p:attrName>ppt_h</p:attrName>
                                        </p:attrNameLst>
                                      </p:cBhvr>
                                      <p:tavLst>
                                        <p:tav tm="0">
                                          <p:val>
                                            <p:strVal val="#ppt_h"/>
                                          </p:val>
                                        </p:tav>
                                        <p:tav tm="100000">
                                          <p:val>
                                            <p:strVal val="#ppt_h"/>
                                          </p:val>
                                        </p:tav>
                                      </p:tavLst>
                                    </p:anim>
                                  </p:childTnLst>
                                </p:cTn>
                              </p:par>
                              <p:par>
                                <p:cTn id="148" presetID="19" presetClass="entr" presetSubtype="10" fill="hold" grpId="1" nodeType="withEffect">
                                  <p:stCondLst>
                                    <p:cond delay="0"/>
                                  </p:stCondLst>
                                  <p:childTnLst>
                                    <p:set>
                                      <p:cBhvr>
                                        <p:cTn id="149" dur="1" fill="hold">
                                          <p:stCondLst>
                                            <p:cond delay="0"/>
                                          </p:stCondLst>
                                        </p:cTn>
                                        <p:tgtEl>
                                          <p:spTgt spid="22"/>
                                        </p:tgtEl>
                                        <p:attrNameLst>
                                          <p:attrName>style.visibility</p:attrName>
                                        </p:attrNameLst>
                                      </p:cBhvr>
                                      <p:to>
                                        <p:strVal val="visible"/>
                                      </p:to>
                                    </p:set>
                                    <p:anim calcmode="lin" valueType="num">
                                      <p:cBhvr>
                                        <p:cTn id="150" dur="3000" fill="hold"/>
                                        <p:tgtEl>
                                          <p:spTgt spid="22"/>
                                        </p:tgtEl>
                                        <p:attrNameLst>
                                          <p:attrName>ppt_w</p:attrName>
                                        </p:attrNameLst>
                                      </p:cBhvr>
                                      <p:tavLst>
                                        <p:tav tm="0" fmla="#ppt_w*sin(2.5*pi*$)">
                                          <p:val>
                                            <p:fltVal val="0"/>
                                          </p:val>
                                        </p:tav>
                                        <p:tav tm="100000">
                                          <p:val>
                                            <p:fltVal val="1"/>
                                          </p:val>
                                        </p:tav>
                                      </p:tavLst>
                                    </p:anim>
                                    <p:anim calcmode="lin" valueType="num">
                                      <p:cBhvr>
                                        <p:cTn id="151" dur="3000" fill="hold"/>
                                        <p:tgtEl>
                                          <p:spTgt spid="22"/>
                                        </p:tgtEl>
                                        <p:attrNameLst>
                                          <p:attrName>ppt_h</p:attrName>
                                        </p:attrNameLst>
                                      </p:cBhvr>
                                      <p:tavLst>
                                        <p:tav tm="0">
                                          <p:val>
                                            <p:strVal val="#ppt_h"/>
                                          </p:val>
                                        </p:tav>
                                        <p:tav tm="100000">
                                          <p:val>
                                            <p:strVal val="#ppt_h"/>
                                          </p:val>
                                        </p:tav>
                                      </p:tavLst>
                                    </p:anim>
                                  </p:childTnLst>
                                </p:cTn>
                              </p:par>
                            </p:childTnLst>
                          </p:cTn>
                        </p:par>
                        <p:par>
                          <p:cTn id="152" fill="hold">
                            <p:stCondLst>
                              <p:cond delay="3000"/>
                            </p:stCondLst>
                            <p:childTnLst>
                              <p:par>
                                <p:cTn id="153" presetID="2" presetClass="exit" presetSubtype="8" fill="hold" grpId="2" nodeType="afterEffect">
                                  <p:stCondLst>
                                    <p:cond delay="0"/>
                                  </p:stCondLst>
                                  <p:childTnLst>
                                    <p:anim calcmode="lin" valueType="num">
                                      <p:cBhvr additive="base">
                                        <p:cTn id="154" dur="3000"/>
                                        <p:tgtEl>
                                          <p:spTgt spid="5"/>
                                        </p:tgtEl>
                                        <p:attrNameLst>
                                          <p:attrName>ppt_x</p:attrName>
                                        </p:attrNameLst>
                                      </p:cBhvr>
                                      <p:tavLst>
                                        <p:tav tm="0">
                                          <p:val>
                                            <p:strVal val="ppt_x"/>
                                          </p:val>
                                        </p:tav>
                                        <p:tav tm="100000">
                                          <p:val>
                                            <p:strVal val="0-ppt_w/2"/>
                                          </p:val>
                                        </p:tav>
                                      </p:tavLst>
                                    </p:anim>
                                    <p:anim calcmode="lin" valueType="num">
                                      <p:cBhvr additive="base">
                                        <p:cTn id="155" dur="3000"/>
                                        <p:tgtEl>
                                          <p:spTgt spid="5"/>
                                        </p:tgtEl>
                                        <p:attrNameLst>
                                          <p:attrName>ppt_y</p:attrName>
                                        </p:attrNameLst>
                                      </p:cBhvr>
                                      <p:tavLst>
                                        <p:tav tm="0">
                                          <p:val>
                                            <p:strVal val="ppt_y"/>
                                          </p:val>
                                        </p:tav>
                                        <p:tav tm="100000">
                                          <p:val>
                                            <p:strVal val="ppt_y"/>
                                          </p:val>
                                        </p:tav>
                                      </p:tavLst>
                                    </p:anim>
                                    <p:set>
                                      <p:cBhvr>
                                        <p:cTn id="156" dur="1" fill="hold">
                                          <p:stCondLst>
                                            <p:cond delay="2999"/>
                                          </p:stCondLst>
                                        </p:cTn>
                                        <p:tgtEl>
                                          <p:spTgt spid="5"/>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3000"/>
                                        <p:tgtEl>
                                          <p:spTgt spid="6"/>
                                        </p:tgtEl>
                                        <p:attrNameLst>
                                          <p:attrName>ppt_x</p:attrName>
                                        </p:attrNameLst>
                                      </p:cBhvr>
                                      <p:tavLst>
                                        <p:tav tm="0">
                                          <p:val>
                                            <p:strVal val="ppt_x"/>
                                          </p:val>
                                        </p:tav>
                                        <p:tav tm="100000">
                                          <p:val>
                                            <p:strVal val="0-ppt_w/2"/>
                                          </p:val>
                                        </p:tav>
                                      </p:tavLst>
                                    </p:anim>
                                    <p:anim calcmode="lin" valueType="num">
                                      <p:cBhvr additive="base">
                                        <p:cTn id="159" dur="3000"/>
                                        <p:tgtEl>
                                          <p:spTgt spid="6"/>
                                        </p:tgtEl>
                                        <p:attrNameLst>
                                          <p:attrName>ppt_y</p:attrName>
                                        </p:attrNameLst>
                                      </p:cBhvr>
                                      <p:tavLst>
                                        <p:tav tm="0">
                                          <p:val>
                                            <p:strVal val="ppt_y"/>
                                          </p:val>
                                        </p:tav>
                                        <p:tav tm="100000">
                                          <p:val>
                                            <p:strVal val="ppt_y"/>
                                          </p:val>
                                        </p:tav>
                                      </p:tavLst>
                                    </p:anim>
                                    <p:set>
                                      <p:cBhvr>
                                        <p:cTn id="160" dur="1" fill="hold">
                                          <p:stCondLst>
                                            <p:cond delay="2999"/>
                                          </p:stCondLst>
                                        </p:cTn>
                                        <p:tgtEl>
                                          <p:spTgt spid="6"/>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7"/>
                                        </p:tgtEl>
                                        <p:attrNameLst>
                                          <p:attrName>ppt_x</p:attrName>
                                        </p:attrNameLst>
                                      </p:cBhvr>
                                      <p:tavLst>
                                        <p:tav tm="0">
                                          <p:val>
                                            <p:strVal val="ppt_x"/>
                                          </p:val>
                                        </p:tav>
                                        <p:tav tm="100000">
                                          <p:val>
                                            <p:strVal val="0-ppt_w/2"/>
                                          </p:val>
                                        </p:tav>
                                      </p:tavLst>
                                    </p:anim>
                                    <p:anim calcmode="lin" valueType="num">
                                      <p:cBhvr additive="base">
                                        <p:cTn id="163" dur="3000"/>
                                        <p:tgtEl>
                                          <p:spTgt spid="7"/>
                                        </p:tgtEl>
                                        <p:attrNameLst>
                                          <p:attrName>ppt_y</p:attrName>
                                        </p:attrNameLst>
                                      </p:cBhvr>
                                      <p:tavLst>
                                        <p:tav tm="0">
                                          <p:val>
                                            <p:strVal val="ppt_y"/>
                                          </p:val>
                                        </p:tav>
                                        <p:tav tm="100000">
                                          <p:val>
                                            <p:strVal val="ppt_y"/>
                                          </p:val>
                                        </p:tav>
                                      </p:tavLst>
                                    </p:anim>
                                    <p:set>
                                      <p:cBhvr>
                                        <p:cTn id="164" dur="1" fill="hold">
                                          <p:stCondLst>
                                            <p:cond delay="2999"/>
                                          </p:stCondLst>
                                        </p:cTn>
                                        <p:tgtEl>
                                          <p:spTgt spid="7"/>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3000"/>
                                        <p:tgtEl>
                                          <p:spTgt spid="8"/>
                                        </p:tgtEl>
                                        <p:attrNameLst>
                                          <p:attrName>ppt_x</p:attrName>
                                        </p:attrNameLst>
                                      </p:cBhvr>
                                      <p:tavLst>
                                        <p:tav tm="0">
                                          <p:val>
                                            <p:strVal val="ppt_x"/>
                                          </p:val>
                                        </p:tav>
                                        <p:tav tm="100000">
                                          <p:val>
                                            <p:strVal val="0-ppt_w/2"/>
                                          </p:val>
                                        </p:tav>
                                      </p:tavLst>
                                    </p:anim>
                                    <p:anim calcmode="lin" valueType="num">
                                      <p:cBhvr additive="base">
                                        <p:cTn id="167" dur="3000"/>
                                        <p:tgtEl>
                                          <p:spTgt spid="8"/>
                                        </p:tgtEl>
                                        <p:attrNameLst>
                                          <p:attrName>ppt_y</p:attrName>
                                        </p:attrNameLst>
                                      </p:cBhvr>
                                      <p:tavLst>
                                        <p:tav tm="0">
                                          <p:val>
                                            <p:strVal val="ppt_y"/>
                                          </p:val>
                                        </p:tav>
                                        <p:tav tm="100000">
                                          <p:val>
                                            <p:strVal val="ppt_y"/>
                                          </p:val>
                                        </p:tav>
                                      </p:tavLst>
                                    </p:anim>
                                    <p:set>
                                      <p:cBhvr>
                                        <p:cTn id="168" dur="1" fill="hold">
                                          <p:stCondLst>
                                            <p:cond delay="2999"/>
                                          </p:stCondLst>
                                        </p:cTn>
                                        <p:tgtEl>
                                          <p:spTgt spid="8"/>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9"/>
                                        </p:tgtEl>
                                        <p:attrNameLst>
                                          <p:attrName>ppt_x</p:attrName>
                                        </p:attrNameLst>
                                      </p:cBhvr>
                                      <p:tavLst>
                                        <p:tav tm="0">
                                          <p:val>
                                            <p:strVal val="ppt_x"/>
                                          </p:val>
                                        </p:tav>
                                        <p:tav tm="100000">
                                          <p:val>
                                            <p:strVal val="0-ppt_w/2"/>
                                          </p:val>
                                        </p:tav>
                                      </p:tavLst>
                                    </p:anim>
                                    <p:anim calcmode="lin" valueType="num">
                                      <p:cBhvr additive="base">
                                        <p:cTn id="171" dur="3000"/>
                                        <p:tgtEl>
                                          <p:spTgt spid="9"/>
                                        </p:tgtEl>
                                        <p:attrNameLst>
                                          <p:attrName>ppt_y</p:attrName>
                                        </p:attrNameLst>
                                      </p:cBhvr>
                                      <p:tavLst>
                                        <p:tav tm="0">
                                          <p:val>
                                            <p:strVal val="ppt_y"/>
                                          </p:val>
                                        </p:tav>
                                        <p:tav tm="100000">
                                          <p:val>
                                            <p:strVal val="ppt_y"/>
                                          </p:val>
                                        </p:tav>
                                      </p:tavLst>
                                    </p:anim>
                                    <p:set>
                                      <p:cBhvr>
                                        <p:cTn id="172" dur="1" fill="hold">
                                          <p:stCondLst>
                                            <p:cond delay="2999"/>
                                          </p:stCondLst>
                                        </p:cTn>
                                        <p:tgtEl>
                                          <p:spTgt spid="9"/>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3000"/>
                                        <p:tgtEl>
                                          <p:spTgt spid="10"/>
                                        </p:tgtEl>
                                        <p:attrNameLst>
                                          <p:attrName>ppt_x</p:attrName>
                                        </p:attrNameLst>
                                      </p:cBhvr>
                                      <p:tavLst>
                                        <p:tav tm="0">
                                          <p:val>
                                            <p:strVal val="ppt_x"/>
                                          </p:val>
                                        </p:tav>
                                        <p:tav tm="100000">
                                          <p:val>
                                            <p:strVal val="0-ppt_w/2"/>
                                          </p:val>
                                        </p:tav>
                                      </p:tavLst>
                                    </p:anim>
                                    <p:anim calcmode="lin" valueType="num">
                                      <p:cBhvr additive="base">
                                        <p:cTn id="175" dur="3000"/>
                                        <p:tgtEl>
                                          <p:spTgt spid="10"/>
                                        </p:tgtEl>
                                        <p:attrNameLst>
                                          <p:attrName>ppt_y</p:attrName>
                                        </p:attrNameLst>
                                      </p:cBhvr>
                                      <p:tavLst>
                                        <p:tav tm="0">
                                          <p:val>
                                            <p:strVal val="ppt_y"/>
                                          </p:val>
                                        </p:tav>
                                        <p:tav tm="100000">
                                          <p:val>
                                            <p:strVal val="ppt_y"/>
                                          </p:val>
                                        </p:tav>
                                      </p:tavLst>
                                    </p:anim>
                                    <p:set>
                                      <p:cBhvr>
                                        <p:cTn id="176" dur="1" fill="hold">
                                          <p:stCondLst>
                                            <p:cond delay="2999"/>
                                          </p:stCondLst>
                                        </p:cTn>
                                        <p:tgtEl>
                                          <p:spTgt spid="10"/>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11"/>
                                        </p:tgtEl>
                                        <p:attrNameLst>
                                          <p:attrName>ppt_x</p:attrName>
                                        </p:attrNameLst>
                                      </p:cBhvr>
                                      <p:tavLst>
                                        <p:tav tm="0">
                                          <p:val>
                                            <p:strVal val="ppt_x"/>
                                          </p:val>
                                        </p:tav>
                                        <p:tav tm="100000">
                                          <p:val>
                                            <p:strVal val="0-ppt_w/2"/>
                                          </p:val>
                                        </p:tav>
                                      </p:tavLst>
                                    </p:anim>
                                    <p:anim calcmode="lin" valueType="num">
                                      <p:cBhvr additive="base">
                                        <p:cTn id="179" dur="3000"/>
                                        <p:tgtEl>
                                          <p:spTgt spid="11"/>
                                        </p:tgtEl>
                                        <p:attrNameLst>
                                          <p:attrName>ppt_y</p:attrName>
                                        </p:attrNameLst>
                                      </p:cBhvr>
                                      <p:tavLst>
                                        <p:tav tm="0">
                                          <p:val>
                                            <p:strVal val="ppt_y"/>
                                          </p:val>
                                        </p:tav>
                                        <p:tav tm="100000">
                                          <p:val>
                                            <p:strVal val="ppt_y"/>
                                          </p:val>
                                        </p:tav>
                                      </p:tavLst>
                                    </p:anim>
                                    <p:set>
                                      <p:cBhvr>
                                        <p:cTn id="180" dur="1" fill="hold">
                                          <p:stCondLst>
                                            <p:cond delay="2999"/>
                                          </p:stCondLst>
                                        </p:cTn>
                                        <p:tgtEl>
                                          <p:spTgt spid="11"/>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12"/>
                                        </p:tgtEl>
                                        <p:attrNameLst>
                                          <p:attrName>ppt_x</p:attrName>
                                        </p:attrNameLst>
                                      </p:cBhvr>
                                      <p:tavLst>
                                        <p:tav tm="0">
                                          <p:val>
                                            <p:strVal val="ppt_x"/>
                                          </p:val>
                                        </p:tav>
                                        <p:tav tm="100000">
                                          <p:val>
                                            <p:strVal val="0-ppt_w/2"/>
                                          </p:val>
                                        </p:tav>
                                      </p:tavLst>
                                    </p:anim>
                                    <p:anim calcmode="lin" valueType="num">
                                      <p:cBhvr additive="base">
                                        <p:cTn id="183" dur="3000"/>
                                        <p:tgtEl>
                                          <p:spTgt spid="12"/>
                                        </p:tgtEl>
                                        <p:attrNameLst>
                                          <p:attrName>ppt_y</p:attrName>
                                        </p:attrNameLst>
                                      </p:cBhvr>
                                      <p:tavLst>
                                        <p:tav tm="0">
                                          <p:val>
                                            <p:strVal val="ppt_y"/>
                                          </p:val>
                                        </p:tav>
                                        <p:tav tm="100000">
                                          <p:val>
                                            <p:strVal val="ppt_y"/>
                                          </p:val>
                                        </p:tav>
                                      </p:tavLst>
                                    </p:anim>
                                    <p:set>
                                      <p:cBhvr>
                                        <p:cTn id="184" dur="1" fill="hold">
                                          <p:stCondLst>
                                            <p:cond delay="2999"/>
                                          </p:stCondLst>
                                        </p:cTn>
                                        <p:tgtEl>
                                          <p:spTgt spid="12"/>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13"/>
                                        </p:tgtEl>
                                        <p:attrNameLst>
                                          <p:attrName>ppt_x</p:attrName>
                                        </p:attrNameLst>
                                      </p:cBhvr>
                                      <p:tavLst>
                                        <p:tav tm="0">
                                          <p:val>
                                            <p:strVal val="ppt_x"/>
                                          </p:val>
                                        </p:tav>
                                        <p:tav tm="100000">
                                          <p:val>
                                            <p:strVal val="0-ppt_w/2"/>
                                          </p:val>
                                        </p:tav>
                                      </p:tavLst>
                                    </p:anim>
                                    <p:anim calcmode="lin" valueType="num">
                                      <p:cBhvr additive="base">
                                        <p:cTn id="187" dur="3000"/>
                                        <p:tgtEl>
                                          <p:spTgt spid="13"/>
                                        </p:tgtEl>
                                        <p:attrNameLst>
                                          <p:attrName>ppt_y</p:attrName>
                                        </p:attrNameLst>
                                      </p:cBhvr>
                                      <p:tavLst>
                                        <p:tav tm="0">
                                          <p:val>
                                            <p:strVal val="ppt_y"/>
                                          </p:val>
                                        </p:tav>
                                        <p:tav tm="100000">
                                          <p:val>
                                            <p:strVal val="ppt_y"/>
                                          </p:val>
                                        </p:tav>
                                      </p:tavLst>
                                    </p:anim>
                                    <p:set>
                                      <p:cBhvr>
                                        <p:cTn id="188" dur="1" fill="hold">
                                          <p:stCondLst>
                                            <p:cond delay="2999"/>
                                          </p:stCondLst>
                                        </p:cTn>
                                        <p:tgtEl>
                                          <p:spTgt spid="13"/>
                                        </p:tgtEl>
                                        <p:attrNameLst>
                                          <p:attrName>style.visibility</p:attrName>
                                        </p:attrNameLst>
                                      </p:cBhvr>
                                      <p:to>
                                        <p:strVal val="hidden"/>
                                      </p:to>
                                    </p:set>
                                  </p:childTnLst>
                                </p:cTn>
                              </p:par>
                              <p:par>
                                <p:cTn id="189" presetID="2" presetClass="exit" presetSubtype="8" fill="hold" grpId="2" nodeType="withEffect">
                                  <p:stCondLst>
                                    <p:cond delay="0"/>
                                  </p:stCondLst>
                                  <p:childTnLst>
                                    <p:anim calcmode="lin" valueType="num">
                                      <p:cBhvr additive="base">
                                        <p:cTn id="190" dur="3000"/>
                                        <p:tgtEl>
                                          <p:spTgt spid="14"/>
                                        </p:tgtEl>
                                        <p:attrNameLst>
                                          <p:attrName>ppt_x</p:attrName>
                                        </p:attrNameLst>
                                      </p:cBhvr>
                                      <p:tavLst>
                                        <p:tav tm="0">
                                          <p:val>
                                            <p:strVal val="ppt_x"/>
                                          </p:val>
                                        </p:tav>
                                        <p:tav tm="100000">
                                          <p:val>
                                            <p:strVal val="0-ppt_w/2"/>
                                          </p:val>
                                        </p:tav>
                                      </p:tavLst>
                                    </p:anim>
                                    <p:anim calcmode="lin" valueType="num">
                                      <p:cBhvr additive="base">
                                        <p:cTn id="191" dur="3000"/>
                                        <p:tgtEl>
                                          <p:spTgt spid="14"/>
                                        </p:tgtEl>
                                        <p:attrNameLst>
                                          <p:attrName>ppt_y</p:attrName>
                                        </p:attrNameLst>
                                      </p:cBhvr>
                                      <p:tavLst>
                                        <p:tav tm="0">
                                          <p:val>
                                            <p:strVal val="ppt_y"/>
                                          </p:val>
                                        </p:tav>
                                        <p:tav tm="100000">
                                          <p:val>
                                            <p:strVal val="ppt_y"/>
                                          </p:val>
                                        </p:tav>
                                      </p:tavLst>
                                    </p:anim>
                                    <p:set>
                                      <p:cBhvr>
                                        <p:cTn id="192" dur="1" fill="hold">
                                          <p:stCondLst>
                                            <p:cond delay="2999"/>
                                          </p:stCondLst>
                                        </p:cTn>
                                        <p:tgtEl>
                                          <p:spTgt spid="14"/>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3000"/>
                                        <p:tgtEl>
                                          <p:spTgt spid="15"/>
                                        </p:tgtEl>
                                        <p:attrNameLst>
                                          <p:attrName>ppt_x</p:attrName>
                                        </p:attrNameLst>
                                      </p:cBhvr>
                                      <p:tavLst>
                                        <p:tav tm="0">
                                          <p:val>
                                            <p:strVal val="ppt_x"/>
                                          </p:val>
                                        </p:tav>
                                        <p:tav tm="100000">
                                          <p:val>
                                            <p:strVal val="0-ppt_w/2"/>
                                          </p:val>
                                        </p:tav>
                                      </p:tavLst>
                                    </p:anim>
                                    <p:anim calcmode="lin" valueType="num">
                                      <p:cBhvr additive="base">
                                        <p:cTn id="195" dur="3000"/>
                                        <p:tgtEl>
                                          <p:spTgt spid="15"/>
                                        </p:tgtEl>
                                        <p:attrNameLst>
                                          <p:attrName>ppt_y</p:attrName>
                                        </p:attrNameLst>
                                      </p:cBhvr>
                                      <p:tavLst>
                                        <p:tav tm="0">
                                          <p:val>
                                            <p:strVal val="ppt_y"/>
                                          </p:val>
                                        </p:tav>
                                        <p:tav tm="100000">
                                          <p:val>
                                            <p:strVal val="ppt_y"/>
                                          </p:val>
                                        </p:tav>
                                      </p:tavLst>
                                    </p:anim>
                                    <p:set>
                                      <p:cBhvr>
                                        <p:cTn id="196" dur="1" fill="hold">
                                          <p:stCondLst>
                                            <p:cond delay="2999"/>
                                          </p:stCondLst>
                                        </p:cTn>
                                        <p:tgtEl>
                                          <p:spTgt spid="15"/>
                                        </p:tgtEl>
                                        <p:attrNameLst>
                                          <p:attrName>style.visibility</p:attrName>
                                        </p:attrNameLst>
                                      </p:cBhvr>
                                      <p:to>
                                        <p:strVal val="hidden"/>
                                      </p:to>
                                    </p:set>
                                  </p:childTnLst>
                                </p:cTn>
                              </p:par>
                              <p:par>
                                <p:cTn id="197" presetID="2" presetClass="exit" presetSubtype="8" fill="hold" grpId="2" nodeType="withEffect">
                                  <p:stCondLst>
                                    <p:cond delay="0"/>
                                  </p:stCondLst>
                                  <p:childTnLst>
                                    <p:anim calcmode="lin" valueType="num">
                                      <p:cBhvr additive="base">
                                        <p:cTn id="198" dur="3000"/>
                                        <p:tgtEl>
                                          <p:spTgt spid="16"/>
                                        </p:tgtEl>
                                        <p:attrNameLst>
                                          <p:attrName>ppt_x</p:attrName>
                                        </p:attrNameLst>
                                      </p:cBhvr>
                                      <p:tavLst>
                                        <p:tav tm="0">
                                          <p:val>
                                            <p:strVal val="ppt_x"/>
                                          </p:val>
                                        </p:tav>
                                        <p:tav tm="100000">
                                          <p:val>
                                            <p:strVal val="0-ppt_w/2"/>
                                          </p:val>
                                        </p:tav>
                                      </p:tavLst>
                                    </p:anim>
                                    <p:anim calcmode="lin" valueType="num">
                                      <p:cBhvr additive="base">
                                        <p:cTn id="199" dur="3000"/>
                                        <p:tgtEl>
                                          <p:spTgt spid="16"/>
                                        </p:tgtEl>
                                        <p:attrNameLst>
                                          <p:attrName>ppt_y</p:attrName>
                                        </p:attrNameLst>
                                      </p:cBhvr>
                                      <p:tavLst>
                                        <p:tav tm="0">
                                          <p:val>
                                            <p:strVal val="ppt_y"/>
                                          </p:val>
                                        </p:tav>
                                        <p:tav tm="100000">
                                          <p:val>
                                            <p:strVal val="ppt_y"/>
                                          </p:val>
                                        </p:tav>
                                      </p:tavLst>
                                    </p:anim>
                                    <p:set>
                                      <p:cBhvr>
                                        <p:cTn id="200" dur="1" fill="hold">
                                          <p:stCondLst>
                                            <p:cond delay="2999"/>
                                          </p:stCondLst>
                                        </p:cTn>
                                        <p:tgtEl>
                                          <p:spTgt spid="16"/>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3000"/>
                                        <p:tgtEl>
                                          <p:spTgt spid="17"/>
                                        </p:tgtEl>
                                        <p:attrNameLst>
                                          <p:attrName>ppt_x</p:attrName>
                                        </p:attrNameLst>
                                      </p:cBhvr>
                                      <p:tavLst>
                                        <p:tav tm="0">
                                          <p:val>
                                            <p:strVal val="ppt_x"/>
                                          </p:val>
                                        </p:tav>
                                        <p:tav tm="100000">
                                          <p:val>
                                            <p:strVal val="0-ppt_w/2"/>
                                          </p:val>
                                        </p:tav>
                                      </p:tavLst>
                                    </p:anim>
                                    <p:anim calcmode="lin" valueType="num">
                                      <p:cBhvr additive="base">
                                        <p:cTn id="203" dur="3000"/>
                                        <p:tgtEl>
                                          <p:spTgt spid="17"/>
                                        </p:tgtEl>
                                        <p:attrNameLst>
                                          <p:attrName>ppt_y</p:attrName>
                                        </p:attrNameLst>
                                      </p:cBhvr>
                                      <p:tavLst>
                                        <p:tav tm="0">
                                          <p:val>
                                            <p:strVal val="ppt_y"/>
                                          </p:val>
                                        </p:tav>
                                        <p:tav tm="100000">
                                          <p:val>
                                            <p:strVal val="ppt_y"/>
                                          </p:val>
                                        </p:tav>
                                      </p:tavLst>
                                    </p:anim>
                                    <p:set>
                                      <p:cBhvr>
                                        <p:cTn id="204" dur="1" fill="hold">
                                          <p:stCondLst>
                                            <p:cond delay="2999"/>
                                          </p:stCondLst>
                                        </p:cTn>
                                        <p:tgtEl>
                                          <p:spTgt spid="17"/>
                                        </p:tgtEl>
                                        <p:attrNameLst>
                                          <p:attrName>style.visibility</p:attrName>
                                        </p:attrNameLst>
                                      </p:cBhvr>
                                      <p:to>
                                        <p:strVal val="hidden"/>
                                      </p:to>
                                    </p:set>
                                  </p:childTnLst>
                                </p:cTn>
                              </p:par>
                              <p:par>
                                <p:cTn id="205" presetID="2" presetClass="exit" presetSubtype="8" fill="hold" grpId="2" nodeType="withEffect">
                                  <p:stCondLst>
                                    <p:cond delay="0"/>
                                  </p:stCondLst>
                                  <p:childTnLst>
                                    <p:anim calcmode="lin" valueType="num">
                                      <p:cBhvr additive="base">
                                        <p:cTn id="206" dur="3000"/>
                                        <p:tgtEl>
                                          <p:spTgt spid="18"/>
                                        </p:tgtEl>
                                        <p:attrNameLst>
                                          <p:attrName>ppt_x</p:attrName>
                                        </p:attrNameLst>
                                      </p:cBhvr>
                                      <p:tavLst>
                                        <p:tav tm="0">
                                          <p:val>
                                            <p:strVal val="ppt_x"/>
                                          </p:val>
                                        </p:tav>
                                        <p:tav tm="100000">
                                          <p:val>
                                            <p:strVal val="0-ppt_w/2"/>
                                          </p:val>
                                        </p:tav>
                                      </p:tavLst>
                                    </p:anim>
                                    <p:anim calcmode="lin" valueType="num">
                                      <p:cBhvr additive="base">
                                        <p:cTn id="207" dur="3000"/>
                                        <p:tgtEl>
                                          <p:spTgt spid="18"/>
                                        </p:tgtEl>
                                        <p:attrNameLst>
                                          <p:attrName>ppt_y</p:attrName>
                                        </p:attrNameLst>
                                      </p:cBhvr>
                                      <p:tavLst>
                                        <p:tav tm="0">
                                          <p:val>
                                            <p:strVal val="ppt_y"/>
                                          </p:val>
                                        </p:tav>
                                        <p:tav tm="100000">
                                          <p:val>
                                            <p:strVal val="ppt_y"/>
                                          </p:val>
                                        </p:tav>
                                      </p:tavLst>
                                    </p:anim>
                                    <p:set>
                                      <p:cBhvr>
                                        <p:cTn id="208" dur="1" fill="hold">
                                          <p:stCondLst>
                                            <p:cond delay="2999"/>
                                          </p:stCondLst>
                                        </p:cTn>
                                        <p:tgtEl>
                                          <p:spTgt spid="18"/>
                                        </p:tgtEl>
                                        <p:attrNameLst>
                                          <p:attrName>style.visibility</p:attrName>
                                        </p:attrNameLst>
                                      </p:cBhvr>
                                      <p:to>
                                        <p:strVal val="hidden"/>
                                      </p:to>
                                    </p:set>
                                  </p:childTnLst>
                                </p:cTn>
                              </p:par>
                              <p:par>
                                <p:cTn id="209" presetID="2" presetClass="exit" presetSubtype="8" fill="hold" grpId="2" nodeType="withEffect">
                                  <p:stCondLst>
                                    <p:cond delay="0"/>
                                  </p:stCondLst>
                                  <p:childTnLst>
                                    <p:anim calcmode="lin" valueType="num">
                                      <p:cBhvr additive="base">
                                        <p:cTn id="210" dur="3000"/>
                                        <p:tgtEl>
                                          <p:spTgt spid="19"/>
                                        </p:tgtEl>
                                        <p:attrNameLst>
                                          <p:attrName>ppt_x</p:attrName>
                                        </p:attrNameLst>
                                      </p:cBhvr>
                                      <p:tavLst>
                                        <p:tav tm="0">
                                          <p:val>
                                            <p:strVal val="ppt_x"/>
                                          </p:val>
                                        </p:tav>
                                        <p:tav tm="100000">
                                          <p:val>
                                            <p:strVal val="0-ppt_w/2"/>
                                          </p:val>
                                        </p:tav>
                                      </p:tavLst>
                                    </p:anim>
                                    <p:anim calcmode="lin" valueType="num">
                                      <p:cBhvr additive="base">
                                        <p:cTn id="211" dur="3000"/>
                                        <p:tgtEl>
                                          <p:spTgt spid="19"/>
                                        </p:tgtEl>
                                        <p:attrNameLst>
                                          <p:attrName>ppt_y</p:attrName>
                                        </p:attrNameLst>
                                      </p:cBhvr>
                                      <p:tavLst>
                                        <p:tav tm="0">
                                          <p:val>
                                            <p:strVal val="ppt_y"/>
                                          </p:val>
                                        </p:tav>
                                        <p:tav tm="100000">
                                          <p:val>
                                            <p:strVal val="ppt_y"/>
                                          </p:val>
                                        </p:tav>
                                      </p:tavLst>
                                    </p:anim>
                                    <p:set>
                                      <p:cBhvr>
                                        <p:cTn id="212" dur="1" fill="hold">
                                          <p:stCondLst>
                                            <p:cond delay="2999"/>
                                          </p:stCondLst>
                                        </p:cTn>
                                        <p:tgtEl>
                                          <p:spTgt spid="19"/>
                                        </p:tgtEl>
                                        <p:attrNameLst>
                                          <p:attrName>style.visibility</p:attrName>
                                        </p:attrNameLst>
                                      </p:cBhvr>
                                      <p:to>
                                        <p:strVal val="hidden"/>
                                      </p:to>
                                    </p:set>
                                  </p:childTnLst>
                                </p:cTn>
                              </p:par>
                              <p:par>
                                <p:cTn id="213" presetID="2" presetClass="exit" presetSubtype="8" fill="hold" grpId="2" nodeType="withEffect">
                                  <p:stCondLst>
                                    <p:cond delay="0"/>
                                  </p:stCondLst>
                                  <p:childTnLst>
                                    <p:anim calcmode="lin" valueType="num">
                                      <p:cBhvr additive="base">
                                        <p:cTn id="214" dur="3000"/>
                                        <p:tgtEl>
                                          <p:spTgt spid="20"/>
                                        </p:tgtEl>
                                        <p:attrNameLst>
                                          <p:attrName>ppt_x</p:attrName>
                                        </p:attrNameLst>
                                      </p:cBhvr>
                                      <p:tavLst>
                                        <p:tav tm="0">
                                          <p:val>
                                            <p:strVal val="ppt_x"/>
                                          </p:val>
                                        </p:tav>
                                        <p:tav tm="100000">
                                          <p:val>
                                            <p:strVal val="0-ppt_w/2"/>
                                          </p:val>
                                        </p:tav>
                                      </p:tavLst>
                                    </p:anim>
                                    <p:anim calcmode="lin" valueType="num">
                                      <p:cBhvr additive="base">
                                        <p:cTn id="215" dur="3000"/>
                                        <p:tgtEl>
                                          <p:spTgt spid="20"/>
                                        </p:tgtEl>
                                        <p:attrNameLst>
                                          <p:attrName>ppt_y</p:attrName>
                                        </p:attrNameLst>
                                      </p:cBhvr>
                                      <p:tavLst>
                                        <p:tav tm="0">
                                          <p:val>
                                            <p:strVal val="ppt_y"/>
                                          </p:val>
                                        </p:tav>
                                        <p:tav tm="100000">
                                          <p:val>
                                            <p:strVal val="ppt_y"/>
                                          </p:val>
                                        </p:tav>
                                      </p:tavLst>
                                    </p:anim>
                                    <p:set>
                                      <p:cBhvr>
                                        <p:cTn id="216" dur="1" fill="hold">
                                          <p:stCondLst>
                                            <p:cond delay="2999"/>
                                          </p:stCondLst>
                                        </p:cTn>
                                        <p:tgtEl>
                                          <p:spTgt spid="20"/>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3000"/>
                                        <p:tgtEl>
                                          <p:spTgt spid="21"/>
                                        </p:tgtEl>
                                        <p:attrNameLst>
                                          <p:attrName>ppt_x</p:attrName>
                                        </p:attrNameLst>
                                      </p:cBhvr>
                                      <p:tavLst>
                                        <p:tav tm="0">
                                          <p:val>
                                            <p:strVal val="ppt_x"/>
                                          </p:val>
                                        </p:tav>
                                        <p:tav tm="100000">
                                          <p:val>
                                            <p:strVal val="0-ppt_w/2"/>
                                          </p:val>
                                        </p:tav>
                                      </p:tavLst>
                                    </p:anim>
                                    <p:anim calcmode="lin" valueType="num">
                                      <p:cBhvr additive="base">
                                        <p:cTn id="219" dur="3000"/>
                                        <p:tgtEl>
                                          <p:spTgt spid="21"/>
                                        </p:tgtEl>
                                        <p:attrNameLst>
                                          <p:attrName>ppt_y</p:attrName>
                                        </p:attrNameLst>
                                      </p:cBhvr>
                                      <p:tavLst>
                                        <p:tav tm="0">
                                          <p:val>
                                            <p:strVal val="ppt_y"/>
                                          </p:val>
                                        </p:tav>
                                        <p:tav tm="100000">
                                          <p:val>
                                            <p:strVal val="ppt_y"/>
                                          </p:val>
                                        </p:tav>
                                      </p:tavLst>
                                    </p:anim>
                                    <p:set>
                                      <p:cBhvr>
                                        <p:cTn id="220" dur="1" fill="hold">
                                          <p:stCondLst>
                                            <p:cond delay="2999"/>
                                          </p:stCondLst>
                                        </p:cTn>
                                        <p:tgtEl>
                                          <p:spTgt spid="21"/>
                                        </p:tgtEl>
                                        <p:attrNameLst>
                                          <p:attrName>style.visibility</p:attrName>
                                        </p:attrNameLst>
                                      </p:cBhvr>
                                      <p:to>
                                        <p:strVal val="hidden"/>
                                      </p:to>
                                    </p:set>
                                  </p:childTnLst>
                                </p:cTn>
                              </p:par>
                              <p:par>
                                <p:cTn id="221" presetID="2" presetClass="exit" presetSubtype="8" fill="hold" grpId="2" nodeType="withEffect">
                                  <p:stCondLst>
                                    <p:cond delay="0"/>
                                  </p:stCondLst>
                                  <p:childTnLst>
                                    <p:anim calcmode="lin" valueType="num">
                                      <p:cBhvr additive="base">
                                        <p:cTn id="222" dur="3000"/>
                                        <p:tgtEl>
                                          <p:spTgt spid="22"/>
                                        </p:tgtEl>
                                        <p:attrNameLst>
                                          <p:attrName>ppt_x</p:attrName>
                                        </p:attrNameLst>
                                      </p:cBhvr>
                                      <p:tavLst>
                                        <p:tav tm="0">
                                          <p:val>
                                            <p:strVal val="ppt_x"/>
                                          </p:val>
                                        </p:tav>
                                        <p:tav tm="100000">
                                          <p:val>
                                            <p:strVal val="0-ppt_w/2"/>
                                          </p:val>
                                        </p:tav>
                                      </p:tavLst>
                                    </p:anim>
                                    <p:anim calcmode="lin" valueType="num">
                                      <p:cBhvr additive="base">
                                        <p:cTn id="223" dur="3000"/>
                                        <p:tgtEl>
                                          <p:spTgt spid="22"/>
                                        </p:tgtEl>
                                        <p:attrNameLst>
                                          <p:attrName>ppt_y</p:attrName>
                                        </p:attrNameLst>
                                      </p:cBhvr>
                                      <p:tavLst>
                                        <p:tav tm="0">
                                          <p:val>
                                            <p:strVal val="ppt_y"/>
                                          </p:val>
                                        </p:tav>
                                        <p:tav tm="100000">
                                          <p:val>
                                            <p:strVal val="ppt_y"/>
                                          </p:val>
                                        </p:tav>
                                      </p:tavLst>
                                    </p:anim>
                                    <p:set>
                                      <p:cBhvr>
                                        <p:cTn id="224" dur="1" fill="hold">
                                          <p:stCondLst>
                                            <p:cond delay="2999"/>
                                          </p:stCondLst>
                                        </p:cTn>
                                        <p:tgtEl>
                                          <p:spTgt spid="22"/>
                                        </p:tgtEl>
                                        <p:attrNameLst>
                                          <p:attrName>style.visibility</p:attrName>
                                        </p:attrNameLst>
                                      </p:cBhvr>
                                      <p:to>
                                        <p:strVal val="hidden"/>
                                      </p:to>
                                    </p:set>
                                  </p:childTnLst>
                                </p:cTn>
                              </p:par>
                              <p:par>
                                <p:cTn id="225" presetID="2" presetClass="entr" presetSubtype="2"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additive="base">
                                        <p:cTn id="227" dur="3000" fill="hold"/>
                                        <p:tgtEl>
                                          <p:spTgt spid="4"/>
                                        </p:tgtEl>
                                        <p:attrNameLst>
                                          <p:attrName>ppt_x</p:attrName>
                                        </p:attrNameLst>
                                      </p:cBhvr>
                                      <p:tavLst>
                                        <p:tav tm="0">
                                          <p:val>
                                            <p:strVal val="1+#ppt_w/2"/>
                                          </p:val>
                                        </p:tav>
                                        <p:tav tm="100000">
                                          <p:val>
                                            <p:strVal val="#ppt_x"/>
                                          </p:val>
                                        </p:tav>
                                      </p:tavLst>
                                    </p:anim>
                                    <p:anim calcmode="lin" valueType="num">
                                      <p:cBhvr additive="base">
                                        <p:cTn id="228"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297086(www.brodyaga.com).jpg"/>
          <p:cNvPicPr>
            <a:picLocks noChangeAspect="1"/>
          </p:cNvPicPr>
          <p:nvPr/>
        </p:nvPicPr>
        <p:blipFill>
          <a:blip r:embed="rId2"/>
          <a:stretch>
            <a:fillRect/>
          </a:stretch>
        </p:blipFill>
        <p:spPr>
          <a:xfrm>
            <a:off x="0" y="10016"/>
            <a:ext cx="9144000" cy="6837967"/>
          </a:xfrm>
          <a:prstGeom prst="rect">
            <a:avLst/>
          </a:prstGeom>
        </p:spPr>
      </p:pic>
      <p:sp>
        <p:nvSpPr>
          <p:cNvPr id="5" name="4 Rectángulo"/>
          <p:cNvSpPr/>
          <p:nvPr/>
        </p:nvSpPr>
        <p:spPr>
          <a:xfrm>
            <a:off x="0" y="214311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571472" y="214311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000132" y="214311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571604" y="214311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000264" y="214311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571736" y="214311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000396" y="214311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571868" y="214311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000528" y="214311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572000" y="214311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000660" y="214311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572132" y="214311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000792" y="214311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500826" y="214311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929454" y="214311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7429520" y="214311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7858148" y="214311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8286776" y="214311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8786842" y="214311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0" y="357187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571472" y="357187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000132" y="357187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1571604" y="357187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2000264" y="357187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2571736" y="357187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3000396" y="357187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3571868" y="357187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4000528" y="357187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4572000" y="357187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5000660" y="357187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5572132" y="357187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6000792" y="357187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6500826" y="357187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6929454" y="357187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7429520" y="357187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858148" y="357187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8286776" y="357187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8786842" y="357187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3"/>
                                        </p:tgtEl>
                                        <p:attrNameLst>
                                          <p:attrName>style.opacity</p:attrName>
                                        </p:attrNameLst>
                                      </p:cBhvr>
                                      <p:to>
                                        <p:strVal val="0"/>
                                      </p:to>
                                    </p:set>
                                    <p:animEffect filter="image" prLst="opacity: 0">
                                      <p:cBhvr rctx="IE">
                                        <p:cTn id="7" dur="indefinite"/>
                                        <p:tgtEl>
                                          <p:spTgt spid="43"/>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3000"/>
                                        <p:tgtEl>
                                          <p:spTgt spid="2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3000"/>
                                        <p:tgtEl>
                                          <p:spTgt spid="2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3000"/>
                                        <p:tgtEl>
                                          <p:spTgt spid="2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3000"/>
                                        <p:tgtEl>
                                          <p:spTgt spid="2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plus(in)">
                                      <p:cBhvr>
                                        <p:cTn id="70" dur="3000"/>
                                        <p:tgtEl>
                                          <p:spTgt spid="25"/>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plus(in)">
                                      <p:cBhvr>
                                        <p:cTn id="73" dur="3000"/>
                                        <p:tgtEl>
                                          <p:spTgt spid="26"/>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7"/>
                                        </p:tgtEl>
                                        <p:attrNameLst>
                                          <p:attrName>style.visibility</p:attrName>
                                        </p:attrNameLst>
                                      </p:cBhvr>
                                      <p:to>
                                        <p:strVal val="visible"/>
                                      </p:to>
                                    </p:set>
                                    <p:animEffect transition="in" filter="plus(in)">
                                      <p:cBhvr>
                                        <p:cTn id="76" dur="3000"/>
                                        <p:tgtEl>
                                          <p:spTgt spid="27"/>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plus(in)">
                                      <p:cBhvr>
                                        <p:cTn id="79" dur="3000"/>
                                        <p:tgtEl>
                                          <p:spTgt spid="28"/>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Effect transition="in" filter="plus(in)">
                                      <p:cBhvr>
                                        <p:cTn id="82" dur="3000"/>
                                        <p:tgtEl>
                                          <p:spTgt spid="29"/>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30"/>
                                        </p:tgtEl>
                                        <p:attrNameLst>
                                          <p:attrName>style.visibility</p:attrName>
                                        </p:attrNameLst>
                                      </p:cBhvr>
                                      <p:to>
                                        <p:strVal val="visible"/>
                                      </p:to>
                                    </p:set>
                                    <p:animEffect transition="in" filter="plus(in)">
                                      <p:cBhvr>
                                        <p:cTn id="85" dur="3000"/>
                                        <p:tgtEl>
                                          <p:spTgt spid="30"/>
                                        </p:tgtEl>
                                      </p:cBhvr>
                                    </p:animEffect>
                                  </p:childTnLst>
                                </p:cTn>
                              </p:par>
                              <p:par>
                                <p:cTn id="86" presetID="13" presetClass="entr" presetSubtype="16" fill="hold" grpId="0" nodeType="withEffect">
                                  <p:stCondLst>
                                    <p:cond delay="0"/>
                                  </p:stCondLst>
                                  <p:childTnLst>
                                    <p:set>
                                      <p:cBhvr>
                                        <p:cTn id="87" dur="1" fill="hold">
                                          <p:stCondLst>
                                            <p:cond delay="0"/>
                                          </p:stCondLst>
                                        </p:cTn>
                                        <p:tgtEl>
                                          <p:spTgt spid="31"/>
                                        </p:tgtEl>
                                        <p:attrNameLst>
                                          <p:attrName>style.visibility</p:attrName>
                                        </p:attrNameLst>
                                      </p:cBhvr>
                                      <p:to>
                                        <p:strVal val="visible"/>
                                      </p:to>
                                    </p:set>
                                    <p:animEffect transition="in" filter="plus(in)">
                                      <p:cBhvr>
                                        <p:cTn id="88" dur="3000"/>
                                        <p:tgtEl>
                                          <p:spTgt spid="31"/>
                                        </p:tgtEl>
                                      </p:cBhvr>
                                    </p:animEffect>
                                  </p:childTnLst>
                                </p:cTn>
                              </p:par>
                              <p:par>
                                <p:cTn id="89" presetID="13" presetClass="entr" presetSubtype="16" fill="hold" grpId="0" nodeType="withEffect">
                                  <p:stCondLst>
                                    <p:cond delay="0"/>
                                  </p:stCondLst>
                                  <p:childTnLst>
                                    <p:set>
                                      <p:cBhvr>
                                        <p:cTn id="90" dur="1" fill="hold">
                                          <p:stCondLst>
                                            <p:cond delay="0"/>
                                          </p:stCondLst>
                                        </p:cTn>
                                        <p:tgtEl>
                                          <p:spTgt spid="32"/>
                                        </p:tgtEl>
                                        <p:attrNameLst>
                                          <p:attrName>style.visibility</p:attrName>
                                        </p:attrNameLst>
                                      </p:cBhvr>
                                      <p:to>
                                        <p:strVal val="visible"/>
                                      </p:to>
                                    </p:set>
                                    <p:animEffect transition="in" filter="plus(in)">
                                      <p:cBhvr>
                                        <p:cTn id="91" dur="3000"/>
                                        <p:tgtEl>
                                          <p:spTgt spid="32"/>
                                        </p:tgtEl>
                                      </p:cBhvr>
                                    </p:animEffect>
                                  </p:childTnLst>
                                </p:cTn>
                              </p:par>
                              <p:par>
                                <p:cTn id="92" presetID="13" presetClass="entr" presetSubtype="16" fill="hold" grpId="0" nodeType="withEffect">
                                  <p:stCondLst>
                                    <p:cond delay="0"/>
                                  </p:stCondLst>
                                  <p:childTnLst>
                                    <p:set>
                                      <p:cBhvr>
                                        <p:cTn id="93" dur="1" fill="hold">
                                          <p:stCondLst>
                                            <p:cond delay="0"/>
                                          </p:stCondLst>
                                        </p:cTn>
                                        <p:tgtEl>
                                          <p:spTgt spid="33"/>
                                        </p:tgtEl>
                                        <p:attrNameLst>
                                          <p:attrName>style.visibility</p:attrName>
                                        </p:attrNameLst>
                                      </p:cBhvr>
                                      <p:to>
                                        <p:strVal val="visible"/>
                                      </p:to>
                                    </p:set>
                                    <p:animEffect transition="in" filter="plus(in)">
                                      <p:cBhvr>
                                        <p:cTn id="94" dur="3000"/>
                                        <p:tgtEl>
                                          <p:spTgt spid="33"/>
                                        </p:tgtEl>
                                      </p:cBhvr>
                                    </p:animEffect>
                                  </p:childTnLst>
                                </p:cTn>
                              </p:par>
                              <p:par>
                                <p:cTn id="95" presetID="13" presetClass="entr" presetSubtype="16" fill="hold" grpId="0" nodeType="withEffect">
                                  <p:stCondLst>
                                    <p:cond delay="0"/>
                                  </p:stCondLst>
                                  <p:childTnLst>
                                    <p:set>
                                      <p:cBhvr>
                                        <p:cTn id="96" dur="1" fill="hold">
                                          <p:stCondLst>
                                            <p:cond delay="0"/>
                                          </p:stCondLst>
                                        </p:cTn>
                                        <p:tgtEl>
                                          <p:spTgt spid="34"/>
                                        </p:tgtEl>
                                        <p:attrNameLst>
                                          <p:attrName>style.visibility</p:attrName>
                                        </p:attrNameLst>
                                      </p:cBhvr>
                                      <p:to>
                                        <p:strVal val="visible"/>
                                      </p:to>
                                    </p:set>
                                    <p:animEffect transition="in" filter="plus(in)">
                                      <p:cBhvr>
                                        <p:cTn id="97" dur="3000"/>
                                        <p:tgtEl>
                                          <p:spTgt spid="34"/>
                                        </p:tgtEl>
                                      </p:cBhvr>
                                    </p:animEffect>
                                  </p:childTnLst>
                                </p:cTn>
                              </p:par>
                              <p:par>
                                <p:cTn id="98" presetID="13" presetClass="entr" presetSubtype="16" fill="hold" grpId="0" nodeType="withEffect">
                                  <p:stCondLst>
                                    <p:cond delay="0"/>
                                  </p:stCondLst>
                                  <p:childTnLst>
                                    <p:set>
                                      <p:cBhvr>
                                        <p:cTn id="99" dur="1" fill="hold">
                                          <p:stCondLst>
                                            <p:cond delay="0"/>
                                          </p:stCondLst>
                                        </p:cTn>
                                        <p:tgtEl>
                                          <p:spTgt spid="35"/>
                                        </p:tgtEl>
                                        <p:attrNameLst>
                                          <p:attrName>style.visibility</p:attrName>
                                        </p:attrNameLst>
                                      </p:cBhvr>
                                      <p:to>
                                        <p:strVal val="visible"/>
                                      </p:to>
                                    </p:set>
                                    <p:animEffect transition="in" filter="plus(in)">
                                      <p:cBhvr>
                                        <p:cTn id="100" dur="3000"/>
                                        <p:tgtEl>
                                          <p:spTgt spid="35"/>
                                        </p:tgtEl>
                                      </p:cBhvr>
                                    </p:animEffect>
                                  </p:childTnLst>
                                </p:cTn>
                              </p:par>
                              <p:par>
                                <p:cTn id="101" presetID="13" presetClass="entr" presetSubtype="16" fill="hold" grpId="0" nodeType="withEffect">
                                  <p:stCondLst>
                                    <p:cond delay="0"/>
                                  </p:stCondLst>
                                  <p:childTnLst>
                                    <p:set>
                                      <p:cBhvr>
                                        <p:cTn id="102" dur="1" fill="hold">
                                          <p:stCondLst>
                                            <p:cond delay="0"/>
                                          </p:stCondLst>
                                        </p:cTn>
                                        <p:tgtEl>
                                          <p:spTgt spid="36"/>
                                        </p:tgtEl>
                                        <p:attrNameLst>
                                          <p:attrName>style.visibility</p:attrName>
                                        </p:attrNameLst>
                                      </p:cBhvr>
                                      <p:to>
                                        <p:strVal val="visible"/>
                                      </p:to>
                                    </p:set>
                                    <p:animEffect transition="in" filter="plus(in)">
                                      <p:cBhvr>
                                        <p:cTn id="103" dur="3000"/>
                                        <p:tgtEl>
                                          <p:spTgt spid="36"/>
                                        </p:tgtEl>
                                      </p:cBhvr>
                                    </p:animEffect>
                                  </p:childTnLst>
                                </p:cTn>
                              </p:par>
                              <p:par>
                                <p:cTn id="104" presetID="13" presetClass="entr" presetSubtype="16" fill="hold" grpId="0" nodeType="withEffect">
                                  <p:stCondLst>
                                    <p:cond delay="0"/>
                                  </p:stCondLst>
                                  <p:childTnLst>
                                    <p:set>
                                      <p:cBhvr>
                                        <p:cTn id="105" dur="1" fill="hold">
                                          <p:stCondLst>
                                            <p:cond delay="0"/>
                                          </p:stCondLst>
                                        </p:cTn>
                                        <p:tgtEl>
                                          <p:spTgt spid="37"/>
                                        </p:tgtEl>
                                        <p:attrNameLst>
                                          <p:attrName>style.visibility</p:attrName>
                                        </p:attrNameLst>
                                      </p:cBhvr>
                                      <p:to>
                                        <p:strVal val="visible"/>
                                      </p:to>
                                    </p:set>
                                    <p:animEffect transition="in" filter="plus(in)">
                                      <p:cBhvr>
                                        <p:cTn id="106" dur="3000"/>
                                        <p:tgtEl>
                                          <p:spTgt spid="37"/>
                                        </p:tgtEl>
                                      </p:cBhvr>
                                    </p:animEffect>
                                  </p:childTnLst>
                                </p:cTn>
                              </p:par>
                              <p:par>
                                <p:cTn id="107" presetID="13" presetClass="entr" presetSubtype="16" fill="hold" grpId="0" nodeType="withEffect">
                                  <p:stCondLst>
                                    <p:cond delay="0"/>
                                  </p:stCondLst>
                                  <p:childTnLst>
                                    <p:set>
                                      <p:cBhvr>
                                        <p:cTn id="108" dur="1" fill="hold">
                                          <p:stCondLst>
                                            <p:cond delay="0"/>
                                          </p:stCondLst>
                                        </p:cTn>
                                        <p:tgtEl>
                                          <p:spTgt spid="38"/>
                                        </p:tgtEl>
                                        <p:attrNameLst>
                                          <p:attrName>style.visibility</p:attrName>
                                        </p:attrNameLst>
                                      </p:cBhvr>
                                      <p:to>
                                        <p:strVal val="visible"/>
                                      </p:to>
                                    </p:set>
                                    <p:animEffect transition="in" filter="plus(in)">
                                      <p:cBhvr>
                                        <p:cTn id="109" dur="3000"/>
                                        <p:tgtEl>
                                          <p:spTgt spid="38"/>
                                        </p:tgtEl>
                                      </p:cBhvr>
                                    </p:animEffect>
                                  </p:childTnLst>
                                </p:cTn>
                              </p:par>
                              <p:par>
                                <p:cTn id="110" presetID="13" presetClass="entr" presetSubtype="16" fill="hold" grpId="0" nodeType="withEffect">
                                  <p:stCondLst>
                                    <p:cond delay="0"/>
                                  </p:stCondLst>
                                  <p:childTnLst>
                                    <p:set>
                                      <p:cBhvr>
                                        <p:cTn id="111" dur="1" fill="hold">
                                          <p:stCondLst>
                                            <p:cond delay="0"/>
                                          </p:stCondLst>
                                        </p:cTn>
                                        <p:tgtEl>
                                          <p:spTgt spid="39"/>
                                        </p:tgtEl>
                                        <p:attrNameLst>
                                          <p:attrName>style.visibility</p:attrName>
                                        </p:attrNameLst>
                                      </p:cBhvr>
                                      <p:to>
                                        <p:strVal val="visible"/>
                                      </p:to>
                                    </p:set>
                                    <p:animEffect transition="in" filter="plus(in)">
                                      <p:cBhvr>
                                        <p:cTn id="112" dur="3000"/>
                                        <p:tgtEl>
                                          <p:spTgt spid="39"/>
                                        </p:tgtEl>
                                      </p:cBhvr>
                                    </p:animEffect>
                                  </p:childTnLst>
                                </p:cTn>
                              </p:par>
                              <p:par>
                                <p:cTn id="113" presetID="13" presetClass="entr" presetSubtype="16" fill="hold" grpId="0" nodeType="withEffect">
                                  <p:stCondLst>
                                    <p:cond delay="0"/>
                                  </p:stCondLst>
                                  <p:childTnLst>
                                    <p:set>
                                      <p:cBhvr>
                                        <p:cTn id="114" dur="1" fill="hold">
                                          <p:stCondLst>
                                            <p:cond delay="0"/>
                                          </p:stCondLst>
                                        </p:cTn>
                                        <p:tgtEl>
                                          <p:spTgt spid="40"/>
                                        </p:tgtEl>
                                        <p:attrNameLst>
                                          <p:attrName>style.visibility</p:attrName>
                                        </p:attrNameLst>
                                      </p:cBhvr>
                                      <p:to>
                                        <p:strVal val="visible"/>
                                      </p:to>
                                    </p:set>
                                    <p:animEffect transition="in" filter="plus(in)">
                                      <p:cBhvr>
                                        <p:cTn id="115" dur="3000"/>
                                        <p:tgtEl>
                                          <p:spTgt spid="40"/>
                                        </p:tgtEl>
                                      </p:cBhvr>
                                    </p:animEffect>
                                  </p:childTnLst>
                                </p:cTn>
                              </p:par>
                              <p:par>
                                <p:cTn id="116" presetID="13" presetClass="entr" presetSubtype="16" fill="hold" grpId="0" nodeType="withEffect">
                                  <p:stCondLst>
                                    <p:cond delay="0"/>
                                  </p:stCondLst>
                                  <p:childTnLst>
                                    <p:set>
                                      <p:cBhvr>
                                        <p:cTn id="117" dur="1" fill="hold">
                                          <p:stCondLst>
                                            <p:cond delay="0"/>
                                          </p:stCondLst>
                                        </p:cTn>
                                        <p:tgtEl>
                                          <p:spTgt spid="41"/>
                                        </p:tgtEl>
                                        <p:attrNameLst>
                                          <p:attrName>style.visibility</p:attrName>
                                        </p:attrNameLst>
                                      </p:cBhvr>
                                      <p:to>
                                        <p:strVal val="visible"/>
                                      </p:to>
                                    </p:set>
                                    <p:animEffect transition="in" filter="plus(in)">
                                      <p:cBhvr>
                                        <p:cTn id="118" dur="3000"/>
                                        <p:tgtEl>
                                          <p:spTgt spid="41"/>
                                        </p:tgtEl>
                                      </p:cBhvr>
                                    </p:animEffect>
                                  </p:childTnLst>
                                </p:cTn>
                              </p:par>
                              <p:par>
                                <p:cTn id="119" presetID="13" presetClass="entr" presetSubtype="16" fill="hold" grpId="0" nodeType="withEffect">
                                  <p:stCondLst>
                                    <p:cond delay="0"/>
                                  </p:stCondLst>
                                  <p:childTnLst>
                                    <p:set>
                                      <p:cBhvr>
                                        <p:cTn id="120" dur="1" fill="hold">
                                          <p:stCondLst>
                                            <p:cond delay="0"/>
                                          </p:stCondLst>
                                        </p:cTn>
                                        <p:tgtEl>
                                          <p:spTgt spid="42"/>
                                        </p:tgtEl>
                                        <p:attrNameLst>
                                          <p:attrName>style.visibility</p:attrName>
                                        </p:attrNameLst>
                                      </p:cBhvr>
                                      <p:to>
                                        <p:strVal val="visible"/>
                                      </p:to>
                                    </p:set>
                                    <p:animEffect transition="in" filter="plus(in)">
                                      <p:cBhvr>
                                        <p:cTn id="121" dur="3000"/>
                                        <p:tgtEl>
                                          <p:spTgt spid="42"/>
                                        </p:tgtEl>
                                      </p:cBhvr>
                                    </p:animEffect>
                                  </p:childTnLst>
                                </p:cTn>
                              </p:par>
                              <p:par>
                                <p:cTn id="122" presetID="8" presetClass="emph" presetSubtype="0" fill="hold" grpId="1" nodeType="withEffect">
                                  <p:stCondLst>
                                    <p:cond delay="0"/>
                                  </p:stCondLst>
                                  <p:childTnLst>
                                    <p:animRot by="21600000">
                                      <p:cBhvr>
                                        <p:cTn id="123" dur="3000" fill="hold"/>
                                        <p:tgtEl>
                                          <p:spTgt spid="5"/>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6"/>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7"/>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8"/>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9"/>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0"/>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11"/>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2"/>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3"/>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14"/>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5"/>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6"/>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7"/>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8"/>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9"/>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0"/>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21"/>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2"/>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3"/>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24"/>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5"/>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6"/>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27"/>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28"/>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29"/>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30"/>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31"/>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32"/>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33"/>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34"/>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35"/>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36"/>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37"/>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38"/>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39"/>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40"/>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41"/>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42"/>
                                        </p:tgtEl>
                                        <p:attrNameLst>
                                          <p:attrName>r</p:attrName>
                                        </p:attrNameLst>
                                      </p:cBhvr>
                                    </p:animRot>
                                  </p:childTnLst>
                                </p:cTn>
                              </p:par>
                            </p:childTnLst>
                          </p:cTn>
                        </p:par>
                        <p:par>
                          <p:cTn id="198" fill="hold">
                            <p:stCondLst>
                              <p:cond delay="3000"/>
                            </p:stCondLst>
                            <p:childTnLst>
                              <p:par>
                                <p:cTn id="199" presetID="2" presetClass="exit" presetSubtype="8" fill="hold" grpId="2" nodeType="afterEffect">
                                  <p:stCondLst>
                                    <p:cond delay="0"/>
                                  </p:stCondLst>
                                  <p:childTnLst>
                                    <p:anim calcmode="lin" valueType="num">
                                      <p:cBhvr additive="base">
                                        <p:cTn id="200" dur="3000"/>
                                        <p:tgtEl>
                                          <p:spTgt spid="5"/>
                                        </p:tgtEl>
                                        <p:attrNameLst>
                                          <p:attrName>ppt_x</p:attrName>
                                        </p:attrNameLst>
                                      </p:cBhvr>
                                      <p:tavLst>
                                        <p:tav tm="0">
                                          <p:val>
                                            <p:strVal val="ppt_x"/>
                                          </p:val>
                                        </p:tav>
                                        <p:tav tm="100000">
                                          <p:val>
                                            <p:strVal val="0-ppt_w/2"/>
                                          </p:val>
                                        </p:tav>
                                      </p:tavLst>
                                    </p:anim>
                                    <p:anim calcmode="lin" valueType="num">
                                      <p:cBhvr additive="base">
                                        <p:cTn id="201" dur="3000"/>
                                        <p:tgtEl>
                                          <p:spTgt spid="5"/>
                                        </p:tgtEl>
                                        <p:attrNameLst>
                                          <p:attrName>ppt_y</p:attrName>
                                        </p:attrNameLst>
                                      </p:cBhvr>
                                      <p:tavLst>
                                        <p:tav tm="0">
                                          <p:val>
                                            <p:strVal val="ppt_y"/>
                                          </p:val>
                                        </p:tav>
                                        <p:tav tm="100000">
                                          <p:val>
                                            <p:strVal val="ppt_y"/>
                                          </p:val>
                                        </p:tav>
                                      </p:tavLst>
                                    </p:anim>
                                    <p:set>
                                      <p:cBhvr>
                                        <p:cTn id="202" dur="1" fill="hold">
                                          <p:stCondLst>
                                            <p:cond delay="2999"/>
                                          </p:stCondLst>
                                        </p:cTn>
                                        <p:tgtEl>
                                          <p:spTgt spid="5"/>
                                        </p:tgtEl>
                                        <p:attrNameLst>
                                          <p:attrName>style.visibility</p:attrName>
                                        </p:attrNameLst>
                                      </p:cBhvr>
                                      <p:to>
                                        <p:strVal val="hidden"/>
                                      </p:to>
                                    </p:set>
                                  </p:childTnLst>
                                </p:cTn>
                              </p:par>
                              <p:par>
                                <p:cTn id="203" presetID="2" presetClass="exit" presetSubtype="8" fill="hold" grpId="2" nodeType="withEffect">
                                  <p:stCondLst>
                                    <p:cond delay="0"/>
                                  </p:stCondLst>
                                  <p:childTnLst>
                                    <p:anim calcmode="lin" valueType="num">
                                      <p:cBhvr additive="base">
                                        <p:cTn id="204" dur="3000"/>
                                        <p:tgtEl>
                                          <p:spTgt spid="6"/>
                                        </p:tgtEl>
                                        <p:attrNameLst>
                                          <p:attrName>ppt_x</p:attrName>
                                        </p:attrNameLst>
                                      </p:cBhvr>
                                      <p:tavLst>
                                        <p:tav tm="0">
                                          <p:val>
                                            <p:strVal val="ppt_x"/>
                                          </p:val>
                                        </p:tav>
                                        <p:tav tm="100000">
                                          <p:val>
                                            <p:strVal val="0-ppt_w/2"/>
                                          </p:val>
                                        </p:tav>
                                      </p:tavLst>
                                    </p:anim>
                                    <p:anim calcmode="lin" valueType="num">
                                      <p:cBhvr additive="base">
                                        <p:cTn id="205" dur="3000"/>
                                        <p:tgtEl>
                                          <p:spTgt spid="6"/>
                                        </p:tgtEl>
                                        <p:attrNameLst>
                                          <p:attrName>ppt_y</p:attrName>
                                        </p:attrNameLst>
                                      </p:cBhvr>
                                      <p:tavLst>
                                        <p:tav tm="0">
                                          <p:val>
                                            <p:strVal val="ppt_y"/>
                                          </p:val>
                                        </p:tav>
                                        <p:tav tm="100000">
                                          <p:val>
                                            <p:strVal val="ppt_y"/>
                                          </p:val>
                                        </p:tav>
                                      </p:tavLst>
                                    </p:anim>
                                    <p:set>
                                      <p:cBhvr>
                                        <p:cTn id="206" dur="1" fill="hold">
                                          <p:stCondLst>
                                            <p:cond delay="2999"/>
                                          </p:stCondLst>
                                        </p:cTn>
                                        <p:tgtEl>
                                          <p:spTgt spid="6"/>
                                        </p:tgtEl>
                                        <p:attrNameLst>
                                          <p:attrName>style.visibility</p:attrName>
                                        </p:attrNameLst>
                                      </p:cBhvr>
                                      <p:to>
                                        <p:strVal val="hidden"/>
                                      </p:to>
                                    </p:set>
                                  </p:childTnLst>
                                </p:cTn>
                              </p:par>
                              <p:par>
                                <p:cTn id="207" presetID="2" presetClass="exit" presetSubtype="8" fill="hold" grpId="2" nodeType="withEffect">
                                  <p:stCondLst>
                                    <p:cond delay="0"/>
                                  </p:stCondLst>
                                  <p:childTnLst>
                                    <p:anim calcmode="lin" valueType="num">
                                      <p:cBhvr additive="base">
                                        <p:cTn id="208" dur="3000"/>
                                        <p:tgtEl>
                                          <p:spTgt spid="7"/>
                                        </p:tgtEl>
                                        <p:attrNameLst>
                                          <p:attrName>ppt_x</p:attrName>
                                        </p:attrNameLst>
                                      </p:cBhvr>
                                      <p:tavLst>
                                        <p:tav tm="0">
                                          <p:val>
                                            <p:strVal val="ppt_x"/>
                                          </p:val>
                                        </p:tav>
                                        <p:tav tm="100000">
                                          <p:val>
                                            <p:strVal val="0-ppt_w/2"/>
                                          </p:val>
                                        </p:tav>
                                      </p:tavLst>
                                    </p:anim>
                                    <p:anim calcmode="lin" valueType="num">
                                      <p:cBhvr additive="base">
                                        <p:cTn id="209" dur="3000"/>
                                        <p:tgtEl>
                                          <p:spTgt spid="7"/>
                                        </p:tgtEl>
                                        <p:attrNameLst>
                                          <p:attrName>ppt_y</p:attrName>
                                        </p:attrNameLst>
                                      </p:cBhvr>
                                      <p:tavLst>
                                        <p:tav tm="0">
                                          <p:val>
                                            <p:strVal val="ppt_y"/>
                                          </p:val>
                                        </p:tav>
                                        <p:tav tm="100000">
                                          <p:val>
                                            <p:strVal val="ppt_y"/>
                                          </p:val>
                                        </p:tav>
                                      </p:tavLst>
                                    </p:anim>
                                    <p:set>
                                      <p:cBhvr>
                                        <p:cTn id="210" dur="1" fill="hold">
                                          <p:stCondLst>
                                            <p:cond delay="2999"/>
                                          </p:stCondLst>
                                        </p:cTn>
                                        <p:tgtEl>
                                          <p:spTgt spid="7"/>
                                        </p:tgtEl>
                                        <p:attrNameLst>
                                          <p:attrName>style.visibility</p:attrName>
                                        </p:attrNameLst>
                                      </p:cBhvr>
                                      <p:to>
                                        <p:strVal val="hidden"/>
                                      </p:to>
                                    </p:set>
                                  </p:childTnLst>
                                </p:cTn>
                              </p:par>
                              <p:par>
                                <p:cTn id="211" presetID="2" presetClass="exit" presetSubtype="8" fill="hold" grpId="2" nodeType="withEffect">
                                  <p:stCondLst>
                                    <p:cond delay="0"/>
                                  </p:stCondLst>
                                  <p:childTnLst>
                                    <p:anim calcmode="lin" valueType="num">
                                      <p:cBhvr additive="base">
                                        <p:cTn id="212" dur="3000"/>
                                        <p:tgtEl>
                                          <p:spTgt spid="8"/>
                                        </p:tgtEl>
                                        <p:attrNameLst>
                                          <p:attrName>ppt_x</p:attrName>
                                        </p:attrNameLst>
                                      </p:cBhvr>
                                      <p:tavLst>
                                        <p:tav tm="0">
                                          <p:val>
                                            <p:strVal val="ppt_x"/>
                                          </p:val>
                                        </p:tav>
                                        <p:tav tm="100000">
                                          <p:val>
                                            <p:strVal val="0-ppt_w/2"/>
                                          </p:val>
                                        </p:tav>
                                      </p:tavLst>
                                    </p:anim>
                                    <p:anim calcmode="lin" valueType="num">
                                      <p:cBhvr additive="base">
                                        <p:cTn id="213" dur="3000"/>
                                        <p:tgtEl>
                                          <p:spTgt spid="8"/>
                                        </p:tgtEl>
                                        <p:attrNameLst>
                                          <p:attrName>ppt_y</p:attrName>
                                        </p:attrNameLst>
                                      </p:cBhvr>
                                      <p:tavLst>
                                        <p:tav tm="0">
                                          <p:val>
                                            <p:strVal val="ppt_y"/>
                                          </p:val>
                                        </p:tav>
                                        <p:tav tm="100000">
                                          <p:val>
                                            <p:strVal val="ppt_y"/>
                                          </p:val>
                                        </p:tav>
                                      </p:tavLst>
                                    </p:anim>
                                    <p:set>
                                      <p:cBhvr>
                                        <p:cTn id="214" dur="1" fill="hold">
                                          <p:stCondLst>
                                            <p:cond delay="2999"/>
                                          </p:stCondLst>
                                        </p:cTn>
                                        <p:tgtEl>
                                          <p:spTgt spid="8"/>
                                        </p:tgtEl>
                                        <p:attrNameLst>
                                          <p:attrName>style.visibility</p:attrName>
                                        </p:attrNameLst>
                                      </p:cBhvr>
                                      <p:to>
                                        <p:strVal val="hidden"/>
                                      </p:to>
                                    </p:set>
                                  </p:childTnLst>
                                </p:cTn>
                              </p:par>
                              <p:par>
                                <p:cTn id="215" presetID="2" presetClass="exit" presetSubtype="8" fill="hold" grpId="2" nodeType="withEffect">
                                  <p:stCondLst>
                                    <p:cond delay="0"/>
                                  </p:stCondLst>
                                  <p:childTnLst>
                                    <p:anim calcmode="lin" valueType="num">
                                      <p:cBhvr additive="base">
                                        <p:cTn id="216" dur="3000"/>
                                        <p:tgtEl>
                                          <p:spTgt spid="9"/>
                                        </p:tgtEl>
                                        <p:attrNameLst>
                                          <p:attrName>ppt_x</p:attrName>
                                        </p:attrNameLst>
                                      </p:cBhvr>
                                      <p:tavLst>
                                        <p:tav tm="0">
                                          <p:val>
                                            <p:strVal val="ppt_x"/>
                                          </p:val>
                                        </p:tav>
                                        <p:tav tm="100000">
                                          <p:val>
                                            <p:strVal val="0-ppt_w/2"/>
                                          </p:val>
                                        </p:tav>
                                      </p:tavLst>
                                    </p:anim>
                                    <p:anim calcmode="lin" valueType="num">
                                      <p:cBhvr additive="base">
                                        <p:cTn id="217" dur="3000"/>
                                        <p:tgtEl>
                                          <p:spTgt spid="9"/>
                                        </p:tgtEl>
                                        <p:attrNameLst>
                                          <p:attrName>ppt_y</p:attrName>
                                        </p:attrNameLst>
                                      </p:cBhvr>
                                      <p:tavLst>
                                        <p:tav tm="0">
                                          <p:val>
                                            <p:strVal val="ppt_y"/>
                                          </p:val>
                                        </p:tav>
                                        <p:tav tm="100000">
                                          <p:val>
                                            <p:strVal val="ppt_y"/>
                                          </p:val>
                                        </p:tav>
                                      </p:tavLst>
                                    </p:anim>
                                    <p:set>
                                      <p:cBhvr>
                                        <p:cTn id="218" dur="1" fill="hold">
                                          <p:stCondLst>
                                            <p:cond delay="2999"/>
                                          </p:stCondLst>
                                        </p:cTn>
                                        <p:tgtEl>
                                          <p:spTgt spid="9"/>
                                        </p:tgtEl>
                                        <p:attrNameLst>
                                          <p:attrName>style.visibility</p:attrName>
                                        </p:attrNameLst>
                                      </p:cBhvr>
                                      <p:to>
                                        <p:strVal val="hidden"/>
                                      </p:to>
                                    </p:set>
                                  </p:childTnLst>
                                </p:cTn>
                              </p:par>
                              <p:par>
                                <p:cTn id="219" presetID="2" presetClass="exit" presetSubtype="8" fill="hold" grpId="2" nodeType="withEffect">
                                  <p:stCondLst>
                                    <p:cond delay="0"/>
                                  </p:stCondLst>
                                  <p:childTnLst>
                                    <p:anim calcmode="lin" valueType="num">
                                      <p:cBhvr additive="base">
                                        <p:cTn id="220" dur="3000"/>
                                        <p:tgtEl>
                                          <p:spTgt spid="10"/>
                                        </p:tgtEl>
                                        <p:attrNameLst>
                                          <p:attrName>ppt_x</p:attrName>
                                        </p:attrNameLst>
                                      </p:cBhvr>
                                      <p:tavLst>
                                        <p:tav tm="0">
                                          <p:val>
                                            <p:strVal val="ppt_x"/>
                                          </p:val>
                                        </p:tav>
                                        <p:tav tm="100000">
                                          <p:val>
                                            <p:strVal val="0-ppt_w/2"/>
                                          </p:val>
                                        </p:tav>
                                      </p:tavLst>
                                    </p:anim>
                                    <p:anim calcmode="lin" valueType="num">
                                      <p:cBhvr additive="base">
                                        <p:cTn id="221" dur="3000"/>
                                        <p:tgtEl>
                                          <p:spTgt spid="10"/>
                                        </p:tgtEl>
                                        <p:attrNameLst>
                                          <p:attrName>ppt_y</p:attrName>
                                        </p:attrNameLst>
                                      </p:cBhvr>
                                      <p:tavLst>
                                        <p:tav tm="0">
                                          <p:val>
                                            <p:strVal val="ppt_y"/>
                                          </p:val>
                                        </p:tav>
                                        <p:tav tm="100000">
                                          <p:val>
                                            <p:strVal val="ppt_y"/>
                                          </p:val>
                                        </p:tav>
                                      </p:tavLst>
                                    </p:anim>
                                    <p:set>
                                      <p:cBhvr>
                                        <p:cTn id="222" dur="1" fill="hold">
                                          <p:stCondLst>
                                            <p:cond delay="2999"/>
                                          </p:stCondLst>
                                        </p:cTn>
                                        <p:tgtEl>
                                          <p:spTgt spid="10"/>
                                        </p:tgtEl>
                                        <p:attrNameLst>
                                          <p:attrName>style.visibility</p:attrName>
                                        </p:attrNameLst>
                                      </p:cBhvr>
                                      <p:to>
                                        <p:strVal val="hidden"/>
                                      </p:to>
                                    </p:set>
                                  </p:childTnLst>
                                </p:cTn>
                              </p:par>
                              <p:par>
                                <p:cTn id="223" presetID="2" presetClass="exit" presetSubtype="8" fill="hold" grpId="2" nodeType="withEffect">
                                  <p:stCondLst>
                                    <p:cond delay="0"/>
                                  </p:stCondLst>
                                  <p:childTnLst>
                                    <p:anim calcmode="lin" valueType="num">
                                      <p:cBhvr additive="base">
                                        <p:cTn id="224" dur="3000"/>
                                        <p:tgtEl>
                                          <p:spTgt spid="11"/>
                                        </p:tgtEl>
                                        <p:attrNameLst>
                                          <p:attrName>ppt_x</p:attrName>
                                        </p:attrNameLst>
                                      </p:cBhvr>
                                      <p:tavLst>
                                        <p:tav tm="0">
                                          <p:val>
                                            <p:strVal val="ppt_x"/>
                                          </p:val>
                                        </p:tav>
                                        <p:tav tm="100000">
                                          <p:val>
                                            <p:strVal val="0-ppt_w/2"/>
                                          </p:val>
                                        </p:tav>
                                      </p:tavLst>
                                    </p:anim>
                                    <p:anim calcmode="lin" valueType="num">
                                      <p:cBhvr additive="base">
                                        <p:cTn id="225" dur="3000"/>
                                        <p:tgtEl>
                                          <p:spTgt spid="11"/>
                                        </p:tgtEl>
                                        <p:attrNameLst>
                                          <p:attrName>ppt_y</p:attrName>
                                        </p:attrNameLst>
                                      </p:cBhvr>
                                      <p:tavLst>
                                        <p:tav tm="0">
                                          <p:val>
                                            <p:strVal val="ppt_y"/>
                                          </p:val>
                                        </p:tav>
                                        <p:tav tm="100000">
                                          <p:val>
                                            <p:strVal val="ppt_y"/>
                                          </p:val>
                                        </p:tav>
                                      </p:tavLst>
                                    </p:anim>
                                    <p:set>
                                      <p:cBhvr>
                                        <p:cTn id="226" dur="1" fill="hold">
                                          <p:stCondLst>
                                            <p:cond delay="2999"/>
                                          </p:stCondLst>
                                        </p:cTn>
                                        <p:tgtEl>
                                          <p:spTgt spid="11"/>
                                        </p:tgtEl>
                                        <p:attrNameLst>
                                          <p:attrName>style.visibility</p:attrName>
                                        </p:attrNameLst>
                                      </p:cBhvr>
                                      <p:to>
                                        <p:strVal val="hidden"/>
                                      </p:to>
                                    </p:set>
                                  </p:childTnLst>
                                </p:cTn>
                              </p:par>
                              <p:par>
                                <p:cTn id="227" presetID="2" presetClass="exit" presetSubtype="8" fill="hold" grpId="2" nodeType="withEffect">
                                  <p:stCondLst>
                                    <p:cond delay="0"/>
                                  </p:stCondLst>
                                  <p:childTnLst>
                                    <p:anim calcmode="lin" valueType="num">
                                      <p:cBhvr additive="base">
                                        <p:cTn id="228" dur="3000"/>
                                        <p:tgtEl>
                                          <p:spTgt spid="12"/>
                                        </p:tgtEl>
                                        <p:attrNameLst>
                                          <p:attrName>ppt_x</p:attrName>
                                        </p:attrNameLst>
                                      </p:cBhvr>
                                      <p:tavLst>
                                        <p:tav tm="0">
                                          <p:val>
                                            <p:strVal val="ppt_x"/>
                                          </p:val>
                                        </p:tav>
                                        <p:tav tm="100000">
                                          <p:val>
                                            <p:strVal val="0-ppt_w/2"/>
                                          </p:val>
                                        </p:tav>
                                      </p:tavLst>
                                    </p:anim>
                                    <p:anim calcmode="lin" valueType="num">
                                      <p:cBhvr additive="base">
                                        <p:cTn id="229" dur="3000"/>
                                        <p:tgtEl>
                                          <p:spTgt spid="12"/>
                                        </p:tgtEl>
                                        <p:attrNameLst>
                                          <p:attrName>ppt_y</p:attrName>
                                        </p:attrNameLst>
                                      </p:cBhvr>
                                      <p:tavLst>
                                        <p:tav tm="0">
                                          <p:val>
                                            <p:strVal val="ppt_y"/>
                                          </p:val>
                                        </p:tav>
                                        <p:tav tm="100000">
                                          <p:val>
                                            <p:strVal val="ppt_y"/>
                                          </p:val>
                                        </p:tav>
                                      </p:tavLst>
                                    </p:anim>
                                    <p:set>
                                      <p:cBhvr>
                                        <p:cTn id="230" dur="1" fill="hold">
                                          <p:stCondLst>
                                            <p:cond delay="2999"/>
                                          </p:stCondLst>
                                        </p:cTn>
                                        <p:tgtEl>
                                          <p:spTgt spid="12"/>
                                        </p:tgtEl>
                                        <p:attrNameLst>
                                          <p:attrName>style.visibility</p:attrName>
                                        </p:attrNameLst>
                                      </p:cBhvr>
                                      <p:to>
                                        <p:strVal val="hidden"/>
                                      </p:to>
                                    </p:set>
                                  </p:childTnLst>
                                </p:cTn>
                              </p:par>
                              <p:par>
                                <p:cTn id="231" presetID="2" presetClass="exit" presetSubtype="8" fill="hold" grpId="2" nodeType="withEffect">
                                  <p:stCondLst>
                                    <p:cond delay="0"/>
                                  </p:stCondLst>
                                  <p:childTnLst>
                                    <p:anim calcmode="lin" valueType="num">
                                      <p:cBhvr additive="base">
                                        <p:cTn id="232" dur="3000"/>
                                        <p:tgtEl>
                                          <p:spTgt spid="13"/>
                                        </p:tgtEl>
                                        <p:attrNameLst>
                                          <p:attrName>ppt_x</p:attrName>
                                        </p:attrNameLst>
                                      </p:cBhvr>
                                      <p:tavLst>
                                        <p:tav tm="0">
                                          <p:val>
                                            <p:strVal val="ppt_x"/>
                                          </p:val>
                                        </p:tav>
                                        <p:tav tm="100000">
                                          <p:val>
                                            <p:strVal val="0-ppt_w/2"/>
                                          </p:val>
                                        </p:tav>
                                      </p:tavLst>
                                    </p:anim>
                                    <p:anim calcmode="lin" valueType="num">
                                      <p:cBhvr additive="base">
                                        <p:cTn id="233" dur="3000"/>
                                        <p:tgtEl>
                                          <p:spTgt spid="13"/>
                                        </p:tgtEl>
                                        <p:attrNameLst>
                                          <p:attrName>ppt_y</p:attrName>
                                        </p:attrNameLst>
                                      </p:cBhvr>
                                      <p:tavLst>
                                        <p:tav tm="0">
                                          <p:val>
                                            <p:strVal val="ppt_y"/>
                                          </p:val>
                                        </p:tav>
                                        <p:tav tm="100000">
                                          <p:val>
                                            <p:strVal val="ppt_y"/>
                                          </p:val>
                                        </p:tav>
                                      </p:tavLst>
                                    </p:anim>
                                    <p:set>
                                      <p:cBhvr>
                                        <p:cTn id="234" dur="1" fill="hold">
                                          <p:stCondLst>
                                            <p:cond delay="2999"/>
                                          </p:stCondLst>
                                        </p:cTn>
                                        <p:tgtEl>
                                          <p:spTgt spid="13"/>
                                        </p:tgtEl>
                                        <p:attrNameLst>
                                          <p:attrName>style.visibility</p:attrName>
                                        </p:attrNameLst>
                                      </p:cBhvr>
                                      <p:to>
                                        <p:strVal val="hidden"/>
                                      </p:to>
                                    </p:set>
                                  </p:childTnLst>
                                </p:cTn>
                              </p:par>
                              <p:par>
                                <p:cTn id="235" presetID="2" presetClass="exit" presetSubtype="8" fill="hold" grpId="2" nodeType="withEffect">
                                  <p:stCondLst>
                                    <p:cond delay="0"/>
                                  </p:stCondLst>
                                  <p:childTnLst>
                                    <p:anim calcmode="lin" valueType="num">
                                      <p:cBhvr additive="base">
                                        <p:cTn id="236" dur="3000"/>
                                        <p:tgtEl>
                                          <p:spTgt spid="14"/>
                                        </p:tgtEl>
                                        <p:attrNameLst>
                                          <p:attrName>ppt_x</p:attrName>
                                        </p:attrNameLst>
                                      </p:cBhvr>
                                      <p:tavLst>
                                        <p:tav tm="0">
                                          <p:val>
                                            <p:strVal val="ppt_x"/>
                                          </p:val>
                                        </p:tav>
                                        <p:tav tm="100000">
                                          <p:val>
                                            <p:strVal val="0-ppt_w/2"/>
                                          </p:val>
                                        </p:tav>
                                      </p:tavLst>
                                    </p:anim>
                                    <p:anim calcmode="lin" valueType="num">
                                      <p:cBhvr additive="base">
                                        <p:cTn id="237" dur="3000"/>
                                        <p:tgtEl>
                                          <p:spTgt spid="14"/>
                                        </p:tgtEl>
                                        <p:attrNameLst>
                                          <p:attrName>ppt_y</p:attrName>
                                        </p:attrNameLst>
                                      </p:cBhvr>
                                      <p:tavLst>
                                        <p:tav tm="0">
                                          <p:val>
                                            <p:strVal val="ppt_y"/>
                                          </p:val>
                                        </p:tav>
                                        <p:tav tm="100000">
                                          <p:val>
                                            <p:strVal val="ppt_y"/>
                                          </p:val>
                                        </p:tav>
                                      </p:tavLst>
                                    </p:anim>
                                    <p:set>
                                      <p:cBhvr>
                                        <p:cTn id="238" dur="1" fill="hold">
                                          <p:stCondLst>
                                            <p:cond delay="2999"/>
                                          </p:stCondLst>
                                        </p:cTn>
                                        <p:tgtEl>
                                          <p:spTgt spid="14"/>
                                        </p:tgtEl>
                                        <p:attrNameLst>
                                          <p:attrName>style.visibility</p:attrName>
                                        </p:attrNameLst>
                                      </p:cBhvr>
                                      <p:to>
                                        <p:strVal val="hidden"/>
                                      </p:to>
                                    </p:set>
                                  </p:childTnLst>
                                </p:cTn>
                              </p:par>
                              <p:par>
                                <p:cTn id="239" presetID="2" presetClass="exit" presetSubtype="8" fill="hold" grpId="2" nodeType="withEffect">
                                  <p:stCondLst>
                                    <p:cond delay="0"/>
                                  </p:stCondLst>
                                  <p:childTnLst>
                                    <p:anim calcmode="lin" valueType="num">
                                      <p:cBhvr additive="base">
                                        <p:cTn id="240" dur="3000"/>
                                        <p:tgtEl>
                                          <p:spTgt spid="15"/>
                                        </p:tgtEl>
                                        <p:attrNameLst>
                                          <p:attrName>ppt_x</p:attrName>
                                        </p:attrNameLst>
                                      </p:cBhvr>
                                      <p:tavLst>
                                        <p:tav tm="0">
                                          <p:val>
                                            <p:strVal val="ppt_x"/>
                                          </p:val>
                                        </p:tav>
                                        <p:tav tm="100000">
                                          <p:val>
                                            <p:strVal val="0-ppt_w/2"/>
                                          </p:val>
                                        </p:tav>
                                      </p:tavLst>
                                    </p:anim>
                                    <p:anim calcmode="lin" valueType="num">
                                      <p:cBhvr additive="base">
                                        <p:cTn id="241" dur="3000"/>
                                        <p:tgtEl>
                                          <p:spTgt spid="15"/>
                                        </p:tgtEl>
                                        <p:attrNameLst>
                                          <p:attrName>ppt_y</p:attrName>
                                        </p:attrNameLst>
                                      </p:cBhvr>
                                      <p:tavLst>
                                        <p:tav tm="0">
                                          <p:val>
                                            <p:strVal val="ppt_y"/>
                                          </p:val>
                                        </p:tav>
                                        <p:tav tm="100000">
                                          <p:val>
                                            <p:strVal val="ppt_y"/>
                                          </p:val>
                                        </p:tav>
                                      </p:tavLst>
                                    </p:anim>
                                    <p:set>
                                      <p:cBhvr>
                                        <p:cTn id="242" dur="1" fill="hold">
                                          <p:stCondLst>
                                            <p:cond delay="2999"/>
                                          </p:stCondLst>
                                        </p:cTn>
                                        <p:tgtEl>
                                          <p:spTgt spid="15"/>
                                        </p:tgtEl>
                                        <p:attrNameLst>
                                          <p:attrName>style.visibility</p:attrName>
                                        </p:attrNameLst>
                                      </p:cBhvr>
                                      <p:to>
                                        <p:strVal val="hidden"/>
                                      </p:to>
                                    </p:set>
                                  </p:childTnLst>
                                </p:cTn>
                              </p:par>
                              <p:par>
                                <p:cTn id="243" presetID="2" presetClass="exit" presetSubtype="8" fill="hold" grpId="2" nodeType="withEffect">
                                  <p:stCondLst>
                                    <p:cond delay="0"/>
                                  </p:stCondLst>
                                  <p:childTnLst>
                                    <p:anim calcmode="lin" valueType="num">
                                      <p:cBhvr additive="base">
                                        <p:cTn id="244" dur="3000"/>
                                        <p:tgtEl>
                                          <p:spTgt spid="16"/>
                                        </p:tgtEl>
                                        <p:attrNameLst>
                                          <p:attrName>ppt_x</p:attrName>
                                        </p:attrNameLst>
                                      </p:cBhvr>
                                      <p:tavLst>
                                        <p:tav tm="0">
                                          <p:val>
                                            <p:strVal val="ppt_x"/>
                                          </p:val>
                                        </p:tav>
                                        <p:tav tm="100000">
                                          <p:val>
                                            <p:strVal val="0-ppt_w/2"/>
                                          </p:val>
                                        </p:tav>
                                      </p:tavLst>
                                    </p:anim>
                                    <p:anim calcmode="lin" valueType="num">
                                      <p:cBhvr additive="base">
                                        <p:cTn id="245" dur="3000"/>
                                        <p:tgtEl>
                                          <p:spTgt spid="16"/>
                                        </p:tgtEl>
                                        <p:attrNameLst>
                                          <p:attrName>ppt_y</p:attrName>
                                        </p:attrNameLst>
                                      </p:cBhvr>
                                      <p:tavLst>
                                        <p:tav tm="0">
                                          <p:val>
                                            <p:strVal val="ppt_y"/>
                                          </p:val>
                                        </p:tav>
                                        <p:tav tm="100000">
                                          <p:val>
                                            <p:strVal val="ppt_y"/>
                                          </p:val>
                                        </p:tav>
                                      </p:tavLst>
                                    </p:anim>
                                    <p:set>
                                      <p:cBhvr>
                                        <p:cTn id="246" dur="1" fill="hold">
                                          <p:stCondLst>
                                            <p:cond delay="2999"/>
                                          </p:stCondLst>
                                        </p:cTn>
                                        <p:tgtEl>
                                          <p:spTgt spid="16"/>
                                        </p:tgtEl>
                                        <p:attrNameLst>
                                          <p:attrName>style.visibility</p:attrName>
                                        </p:attrNameLst>
                                      </p:cBhvr>
                                      <p:to>
                                        <p:strVal val="hidden"/>
                                      </p:to>
                                    </p:set>
                                  </p:childTnLst>
                                </p:cTn>
                              </p:par>
                              <p:par>
                                <p:cTn id="247" presetID="2" presetClass="exit" presetSubtype="8" fill="hold" grpId="2" nodeType="withEffect">
                                  <p:stCondLst>
                                    <p:cond delay="0"/>
                                  </p:stCondLst>
                                  <p:childTnLst>
                                    <p:anim calcmode="lin" valueType="num">
                                      <p:cBhvr additive="base">
                                        <p:cTn id="248" dur="3000"/>
                                        <p:tgtEl>
                                          <p:spTgt spid="17"/>
                                        </p:tgtEl>
                                        <p:attrNameLst>
                                          <p:attrName>ppt_x</p:attrName>
                                        </p:attrNameLst>
                                      </p:cBhvr>
                                      <p:tavLst>
                                        <p:tav tm="0">
                                          <p:val>
                                            <p:strVal val="ppt_x"/>
                                          </p:val>
                                        </p:tav>
                                        <p:tav tm="100000">
                                          <p:val>
                                            <p:strVal val="0-ppt_w/2"/>
                                          </p:val>
                                        </p:tav>
                                      </p:tavLst>
                                    </p:anim>
                                    <p:anim calcmode="lin" valueType="num">
                                      <p:cBhvr additive="base">
                                        <p:cTn id="249" dur="3000"/>
                                        <p:tgtEl>
                                          <p:spTgt spid="17"/>
                                        </p:tgtEl>
                                        <p:attrNameLst>
                                          <p:attrName>ppt_y</p:attrName>
                                        </p:attrNameLst>
                                      </p:cBhvr>
                                      <p:tavLst>
                                        <p:tav tm="0">
                                          <p:val>
                                            <p:strVal val="ppt_y"/>
                                          </p:val>
                                        </p:tav>
                                        <p:tav tm="100000">
                                          <p:val>
                                            <p:strVal val="ppt_y"/>
                                          </p:val>
                                        </p:tav>
                                      </p:tavLst>
                                    </p:anim>
                                    <p:set>
                                      <p:cBhvr>
                                        <p:cTn id="250" dur="1" fill="hold">
                                          <p:stCondLst>
                                            <p:cond delay="2999"/>
                                          </p:stCondLst>
                                        </p:cTn>
                                        <p:tgtEl>
                                          <p:spTgt spid="17"/>
                                        </p:tgtEl>
                                        <p:attrNameLst>
                                          <p:attrName>style.visibility</p:attrName>
                                        </p:attrNameLst>
                                      </p:cBhvr>
                                      <p:to>
                                        <p:strVal val="hidden"/>
                                      </p:to>
                                    </p:set>
                                  </p:childTnLst>
                                </p:cTn>
                              </p:par>
                              <p:par>
                                <p:cTn id="251" presetID="2" presetClass="exit" presetSubtype="8" fill="hold" grpId="2" nodeType="withEffect">
                                  <p:stCondLst>
                                    <p:cond delay="0"/>
                                  </p:stCondLst>
                                  <p:childTnLst>
                                    <p:anim calcmode="lin" valueType="num">
                                      <p:cBhvr additive="base">
                                        <p:cTn id="252" dur="3000"/>
                                        <p:tgtEl>
                                          <p:spTgt spid="18"/>
                                        </p:tgtEl>
                                        <p:attrNameLst>
                                          <p:attrName>ppt_x</p:attrName>
                                        </p:attrNameLst>
                                      </p:cBhvr>
                                      <p:tavLst>
                                        <p:tav tm="0">
                                          <p:val>
                                            <p:strVal val="ppt_x"/>
                                          </p:val>
                                        </p:tav>
                                        <p:tav tm="100000">
                                          <p:val>
                                            <p:strVal val="0-ppt_w/2"/>
                                          </p:val>
                                        </p:tav>
                                      </p:tavLst>
                                    </p:anim>
                                    <p:anim calcmode="lin" valueType="num">
                                      <p:cBhvr additive="base">
                                        <p:cTn id="253" dur="3000"/>
                                        <p:tgtEl>
                                          <p:spTgt spid="18"/>
                                        </p:tgtEl>
                                        <p:attrNameLst>
                                          <p:attrName>ppt_y</p:attrName>
                                        </p:attrNameLst>
                                      </p:cBhvr>
                                      <p:tavLst>
                                        <p:tav tm="0">
                                          <p:val>
                                            <p:strVal val="ppt_y"/>
                                          </p:val>
                                        </p:tav>
                                        <p:tav tm="100000">
                                          <p:val>
                                            <p:strVal val="ppt_y"/>
                                          </p:val>
                                        </p:tav>
                                      </p:tavLst>
                                    </p:anim>
                                    <p:set>
                                      <p:cBhvr>
                                        <p:cTn id="254" dur="1" fill="hold">
                                          <p:stCondLst>
                                            <p:cond delay="2999"/>
                                          </p:stCondLst>
                                        </p:cTn>
                                        <p:tgtEl>
                                          <p:spTgt spid="18"/>
                                        </p:tgtEl>
                                        <p:attrNameLst>
                                          <p:attrName>style.visibility</p:attrName>
                                        </p:attrNameLst>
                                      </p:cBhvr>
                                      <p:to>
                                        <p:strVal val="hidden"/>
                                      </p:to>
                                    </p:set>
                                  </p:childTnLst>
                                </p:cTn>
                              </p:par>
                              <p:par>
                                <p:cTn id="255" presetID="2" presetClass="exit" presetSubtype="8" fill="hold" grpId="2" nodeType="withEffect">
                                  <p:stCondLst>
                                    <p:cond delay="0"/>
                                  </p:stCondLst>
                                  <p:childTnLst>
                                    <p:anim calcmode="lin" valueType="num">
                                      <p:cBhvr additive="base">
                                        <p:cTn id="256" dur="3000"/>
                                        <p:tgtEl>
                                          <p:spTgt spid="19"/>
                                        </p:tgtEl>
                                        <p:attrNameLst>
                                          <p:attrName>ppt_x</p:attrName>
                                        </p:attrNameLst>
                                      </p:cBhvr>
                                      <p:tavLst>
                                        <p:tav tm="0">
                                          <p:val>
                                            <p:strVal val="ppt_x"/>
                                          </p:val>
                                        </p:tav>
                                        <p:tav tm="100000">
                                          <p:val>
                                            <p:strVal val="0-ppt_w/2"/>
                                          </p:val>
                                        </p:tav>
                                      </p:tavLst>
                                    </p:anim>
                                    <p:anim calcmode="lin" valueType="num">
                                      <p:cBhvr additive="base">
                                        <p:cTn id="257" dur="3000"/>
                                        <p:tgtEl>
                                          <p:spTgt spid="19"/>
                                        </p:tgtEl>
                                        <p:attrNameLst>
                                          <p:attrName>ppt_y</p:attrName>
                                        </p:attrNameLst>
                                      </p:cBhvr>
                                      <p:tavLst>
                                        <p:tav tm="0">
                                          <p:val>
                                            <p:strVal val="ppt_y"/>
                                          </p:val>
                                        </p:tav>
                                        <p:tav tm="100000">
                                          <p:val>
                                            <p:strVal val="ppt_y"/>
                                          </p:val>
                                        </p:tav>
                                      </p:tavLst>
                                    </p:anim>
                                    <p:set>
                                      <p:cBhvr>
                                        <p:cTn id="258" dur="1" fill="hold">
                                          <p:stCondLst>
                                            <p:cond delay="2999"/>
                                          </p:stCondLst>
                                        </p:cTn>
                                        <p:tgtEl>
                                          <p:spTgt spid="19"/>
                                        </p:tgtEl>
                                        <p:attrNameLst>
                                          <p:attrName>style.visibility</p:attrName>
                                        </p:attrNameLst>
                                      </p:cBhvr>
                                      <p:to>
                                        <p:strVal val="hidden"/>
                                      </p:to>
                                    </p:set>
                                  </p:childTnLst>
                                </p:cTn>
                              </p:par>
                              <p:par>
                                <p:cTn id="259" presetID="2" presetClass="exit" presetSubtype="8" fill="hold" grpId="2" nodeType="withEffect">
                                  <p:stCondLst>
                                    <p:cond delay="0"/>
                                  </p:stCondLst>
                                  <p:childTnLst>
                                    <p:anim calcmode="lin" valueType="num">
                                      <p:cBhvr additive="base">
                                        <p:cTn id="260" dur="3000"/>
                                        <p:tgtEl>
                                          <p:spTgt spid="20"/>
                                        </p:tgtEl>
                                        <p:attrNameLst>
                                          <p:attrName>ppt_x</p:attrName>
                                        </p:attrNameLst>
                                      </p:cBhvr>
                                      <p:tavLst>
                                        <p:tav tm="0">
                                          <p:val>
                                            <p:strVal val="ppt_x"/>
                                          </p:val>
                                        </p:tav>
                                        <p:tav tm="100000">
                                          <p:val>
                                            <p:strVal val="0-ppt_w/2"/>
                                          </p:val>
                                        </p:tav>
                                      </p:tavLst>
                                    </p:anim>
                                    <p:anim calcmode="lin" valueType="num">
                                      <p:cBhvr additive="base">
                                        <p:cTn id="261" dur="3000"/>
                                        <p:tgtEl>
                                          <p:spTgt spid="20"/>
                                        </p:tgtEl>
                                        <p:attrNameLst>
                                          <p:attrName>ppt_y</p:attrName>
                                        </p:attrNameLst>
                                      </p:cBhvr>
                                      <p:tavLst>
                                        <p:tav tm="0">
                                          <p:val>
                                            <p:strVal val="ppt_y"/>
                                          </p:val>
                                        </p:tav>
                                        <p:tav tm="100000">
                                          <p:val>
                                            <p:strVal val="ppt_y"/>
                                          </p:val>
                                        </p:tav>
                                      </p:tavLst>
                                    </p:anim>
                                    <p:set>
                                      <p:cBhvr>
                                        <p:cTn id="262" dur="1" fill="hold">
                                          <p:stCondLst>
                                            <p:cond delay="2999"/>
                                          </p:stCondLst>
                                        </p:cTn>
                                        <p:tgtEl>
                                          <p:spTgt spid="20"/>
                                        </p:tgtEl>
                                        <p:attrNameLst>
                                          <p:attrName>style.visibility</p:attrName>
                                        </p:attrNameLst>
                                      </p:cBhvr>
                                      <p:to>
                                        <p:strVal val="hidden"/>
                                      </p:to>
                                    </p:set>
                                  </p:childTnLst>
                                </p:cTn>
                              </p:par>
                              <p:par>
                                <p:cTn id="263" presetID="2" presetClass="exit" presetSubtype="8" fill="hold" grpId="2" nodeType="withEffect">
                                  <p:stCondLst>
                                    <p:cond delay="0"/>
                                  </p:stCondLst>
                                  <p:childTnLst>
                                    <p:anim calcmode="lin" valueType="num">
                                      <p:cBhvr additive="base">
                                        <p:cTn id="264" dur="3000"/>
                                        <p:tgtEl>
                                          <p:spTgt spid="21"/>
                                        </p:tgtEl>
                                        <p:attrNameLst>
                                          <p:attrName>ppt_x</p:attrName>
                                        </p:attrNameLst>
                                      </p:cBhvr>
                                      <p:tavLst>
                                        <p:tav tm="0">
                                          <p:val>
                                            <p:strVal val="ppt_x"/>
                                          </p:val>
                                        </p:tav>
                                        <p:tav tm="100000">
                                          <p:val>
                                            <p:strVal val="0-ppt_w/2"/>
                                          </p:val>
                                        </p:tav>
                                      </p:tavLst>
                                    </p:anim>
                                    <p:anim calcmode="lin" valueType="num">
                                      <p:cBhvr additive="base">
                                        <p:cTn id="265" dur="3000"/>
                                        <p:tgtEl>
                                          <p:spTgt spid="21"/>
                                        </p:tgtEl>
                                        <p:attrNameLst>
                                          <p:attrName>ppt_y</p:attrName>
                                        </p:attrNameLst>
                                      </p:cBhvr>
                                      <p:tavLst>
                                        <p:tav tm="0">
                                          <p:val>
                                            <p:strVal val="ppt_y"/>
                                          </p:val>
                                        </p:tav>
                                        <p:tav tm="100000">
                                          <p:val>
                                            <p:strVal val="ppt_y"/>
                                          </p:val>
                                        </p:tav>
                                      </p:tavLst>
                                    </p:anim>
                                    <p:set>
                                      <p:cBhvr>
                                        <p:cTn id="266" dur="1" fill="hold">
                                          <p:stCondLst>
                                            <p:cond delay="2999"/>
                                          </p:stCondLst>
                                        </p:cTn>
                                        <p:tgtEl>
                                          <p:spTgt spid="21"/>
                                        </p:tgtEl>
                                        <p:attrNameLst>
                                          <p:attrName>style.visibility</p:attrName>
                                        </p:attrNameLst>
                                      </p:cBhvr>
                                      <p:to>
                                        <p:strVal val="hidden"/>
                                      </p:to>
                                    </p:set>
                                  </p:childTnLst>
                                </p:cTn>
                              </p:par>
                              <p:par>
                                <p:cTn id="267" presetID="2" presetClass="exit" presetSubtype="8" fill="hold" grpId="2" nodeType="withEffect">
                                  <p:stCondLst>
                                    <p:cond delay="0"/>
                                  </p:stCondLst>
                                  <p:childTnLst>
                                    <p:anim calcmode="lin" valueType="num">
                                      <p:cBhvr additive="base">
                                        <p:cTn id="268" dur="3000"/>
                                        <p:tgtEl>
                                          <p:spTgt spid="22"/>
                                        </p:tgtEl>
                                        <p:attrNameLst>
                                          <p:attrName>ppt_x</p:attrName>
                                        </p:attrNameLst>
                                      </p:cBhvr>
                                      <p:tavLst>
                                        <p:tav tm="0">
                                          <p:val>
                                            <p:strVal val="ppt_x"/>
                                          </p:val>
                                        </p:tav>
                                        <p:tav tm="100000">
                                          <p:val>
                                            <p:strVal val="0-ppt_w/2"/>
                                          </p:val>
                                        </p:tav>
                                      </p:tavLst>
                                    </p:anim>
                                    <p:anim calcmode="lin" valueType="num">
                                      <p:cBhvr additive="base">
                                        <p:cTn id="269" dur="3000"/>
                                        <p:tgtEl>
                                          <p:spTgt spid="22"/>
                                        </p:tgtEl>
                                        <p:attrNameLst>
                                          <p:attrName>ppt_y</p:attrName>
                                        </p:attrNameLst>
                                      </p:cBhvr>
                                      <p:tavLst>
                                        <p:tav tm="0">
                                          <p:val>
                                            <p:strVal val="ppt_y"/>
                                          </p:val>
                                        </p:tav>
                                        <p:tav tm="100000">
                                          <p:val>
                                            <p:strVal val="ppt_y"/>
                                          </p:val>
                                        </p:tav>
                                      </p:tavLst>
                                    </p:anim>
                                    <p:set>
                                      <p:cBhvr>
                                        <p:cTn id="270" dur="1" fill="hold">
                                          <p:stCondLst>
                                            <p:cond delay="2999"/>
                                          </p:stCondLst>
                                        </p:cTn>
                                        <p:tgtEl>
                                          <p:spTgt spid="22"/>
                                        </p:tgtEl>
                                        <p:attrNameLst>
                                          <p:attrName>style.visibility</p:attrName>
                                        </p:attrNameLst>
                                      </p:cBhvr>
                                      <p:to>
                                        <p:strVal val="hidden"/>
                                      </p:to>
                                    </p:set>
                                  </p:childTnLst>
                                </p:cTn>
                              </p:par>
                              <p:par>
                                <p:cTn id="271" presetID="2" presetClass="exit" presetSubtype="8" fill="hold" grpId="2" nodeType="withEffect">
                                  <p:stCondLst>
                                    <p:cond delay="0"/>
                                  </p:stCondLst>
                                  <p:childTnLst>
                                    <p:anim calcmode="lin" valueType="num">
                                      <p:cBhvr additive="base">
                                        <p:cTn id="272" dur="3000"/>
                                        <p:tgtEl>
                                          <p:spTgt spid="23"/>
                                        </p:tgtEl>
                                        <p:attrNameLst>
                                          <p:attrName>ppt_x</p:attrName>
                                        </p:attrNameLst>
                                      </p:cBhvr>
                                      <p:tavLst>
                                        <p:tav tm="0">
                                          <p:val>
                                            <p:strVal val="ppt_x"/>
                                          </p:val>
                                        </p:tav>
                                        <p:tav tm="100000">
                                          <p:val>
                                            <p:strVal val="0-ppt_w/2"/>
                                          </p:val>
                                        </p:tav>
                                      </p:tavLst>
                                    </p:anim>
                                    <p:anim calcmode="lin" valueType="num">
                                      <p:cBhvr additive="base">
                                        <p:cTn id="273" dur="3000"/>
                                        <p:tgtEl>
                                          <p:spTgt spid="23"/>
                                        </p:tgtEl>
                                        <p:attrNameLst>
                                          <p:attrName>ppt_y</p:attrName>
                                        </p:attrNameLst>
                                      </p:cBhvr>
                                      <p:tavLst>
                                        <p:tav tm="0">
                                          <p:val>
                                            <p:strVal val="ppt_y"/>
                                          </p:val>
                                        </p:tav>
                                        <p:tav tm="100000">
                                          <p:val>
                                            <p:strVal val="ppt_y"/>
                                          </p:val>
                                        </p:tav>
                                      </p:tavLst>
                                    </p:anim>
                                    <p:set>
                                      <p:cBhvr>
                                        <p:cTn id="274" dur="1" fill="hold">
                                          <p:stCondLst>
                                            <p:cond delay="2999"/>
                                          </p:stCondLst>
                                        </p:cTn>
                                        <p:tgtEl>
                                          <p:spTgt spid="23"/>
                                        </p:tgtEl>
                                        <p:attrNameLst>
                                          <p:attrName>style.visibility</p:attrName>
                                        </p:attrNameLst>
                                      </p:cBhvr>
                                      <p:to>
                                        <p:strVal val="hidden"/>
                                      </p:to>
                                    </p:set>
                                  </p:childTnLst>
                                </p:cTn>
                              </p:par>
                              <p:par>
                                <p:cTn id="275" presetID="2" presetClass="exit" presetSubtype="2" fill="hold" grpId="2" nodeType="withEffect">
                                  <p:stCondLst>
                                    <p:cond delay="0"/>
                                  </p:stCondLst>
                                  <p:childTnLst>
                                    <p:anim calcmode="lin" valueType="num">
                                      <p:cBhvr additive="base">
                                        <p:cTn id="276" dur="3000"/>
                                        <p:tgtEl>
                                          <p:spTgt spid="24"/>
                                        </p:tgtEl>
                                        <p:attrNameLst>
                                          <p:attrName>ppt_x</p:attrName>
                                        </p:attrNameLst>
                                      </p:cBhvr>
                                      <p:tavLst>
                                        <p:tav tm="0">
                                          <p:val>
                                            <p:strVal val="ppt_x"/>
                                          </p:val>
                                        </p:tav>
                                        <p:tav tm="100000">
                                          <p:val>
                                            <p:strVal val="1+ppt_w/2"/>
                                          </p:val>
                                        </p:tav>
                                      </p:tavLst>
                                    </p:anim>
                                    <p:anim calcmode="lin" valueType="num">
                                      <p:cBhvr additive="base">
                                        <p:cTn id="277" dur="3000"/>
                                        <p:tgtEl>
                                          <p:spTgt spid="24"/>
                                        </p:tgtEl>
                                        <p:attrNameLst>
                                          <p:attrName>ppt_y</p:attrName>
                                        </p:attrNameLst>
                                      </p:cBhvr>
                                      <p:tavLst>
                                        <p:tav tm="0">
                                          <p:val>
                                            <p:strVal val="ppt_y"/>
                                          </p:val>
                                        </p:tav>
                                        <p:tav tm="100000">
                                          <p:val>
                                            <p:strVal val="ppt_y"/>
                                          </p:val>
                                        </p:tav>
                                      </p:tavLst>
                                    </p:anim>
                                    <p:set>
                                      <p:cBhvr>
                                        <p:cTn id="278" dur="1" fill="hold">
                                          <p:stCondLst>
                                            <p:cond delay="2999"/>
                                          </p:stCondLst>
                                        </p:cTn>
                                        <p:tgtEl>
                                          <p:spTgt spid="24"/>
                                        </p:tgtEl>
                                        <p:attrNameLst>
                                          <p:attrName>style.visibility</p:attrName>
                                        </p:attrNameLst>
                                      </p:cBhvr>
                                      <p:to>
                                        <p:strVal val="hidden"/>
                                      </p:to>
                                    </p:set>
                                  </p:childTnLst>
                                </p:cTn>
                              </p:par>
                              <p:par>
                                <p:cTn id="279" presetID="2" presetClass="exit" presetSubtype="2" fill="hold" grpId="2" nodeType="withEffect">
                                  <p:stCondLst>
                                    <p:cond delay="0"/>
                                  </p:stCondLst>
                                  <p:childTnLst>
                                    <p:anim calcmode="lin" valueType="num">
                                      <p:cBhvr additive="base">
                                        <p:cTn id="280" dur="3000"/>
                                        <p:tgtEl>
                                          <p:spTgt spid="25"/>
                                        </p:tgtEl>
                                        <p:attrNameLst>
                                          <p:attrName>ppt_x</p:attrName>
                                        </p:attrNameLst>
                                      </p:cBhvr>
                                      <p:tavLst>
                                        <p:tav tm="0">
                                          <p:val>
                                            <p:strVal val="ppt_x"/>
                                          </p:val>
                                        </p:tav>
                                        <p:tav tm="100000">
                                          <p:val>
                                            <p:strVal val="1+ppt_w/2"/>
                                          </p:val>
                                        </p:tav>
                                      </p:tavLst>
                                    </p:anim>
                                    <p:anim calcmode="lin" valueType="num">
                                      <p:cBhvr additive="base">
                                        <p:cTn id="281" dur="3000"/>
                                        <p:tgtEl>
                                          <p:spTgt spid="25"/>
                                        </p:tgtEl>
                                        <p:attrNameLst>
                                          <p:attrName>ppt_y</p:attrName>
                                        </p:attrNameLst>
                                      </p:cBhvr>
                                      <p:tavLst>
                                        <p:tav tm="0">
                                          <p:val>
                                            <p:strVal val="ppt_y"/>
                                          </p:val>
                                        </p:tav>
                                        <p:tav tm="100000">
                                          <p:val>
                                            <p:strVal val="ppt_y"/>
                                          </p:val>
                                        </p:tav>
                                      </p:tavLst>
                                    </p:anim>
                                    <p:set>
                                      <p:cBhvr>
                                        <p:cTn id="282" dur="1" fill="hold">
                                          <p:stCondLst>
                                            <p:cond delay="2999"/>
                                          </p:stCondLst>
                                        </p:cTn>
                                        <p:tgtEl>
                                          <p:spTgt spid="25"/>
                                        </p:tgtEl>
                                        <p:attrNameLst>
                                          <p:attrName>style.visibility</p:attrName>
                                        </p:attrNameLst>
                                      </p:cBhvr>
                                      <p:to>
                                        <p:strVal val="hidden"/>
                                      </p:to>
                                    </p:set>
                                  </p:childTnLst>
                                </p:cTn>
                              </p:par>
                              <p:par>
                                <p:cTn id="283" presetID="2" presetClass="exit" presetSubtype="2" fill="hold" grpId="2" nodeType="withEffect">
                                  <p:stCondLst>
                                    <p:cond delay="0"/>
                                  </p:stCondLst>
                                  <p:childTnLst>
                                    <p:anim calcmode="lin" valueType="num">
                                      <p:cBhvr additive="base">
                                        <p:cTn id="284" dur="3000"/>
                                        <p:tgtEl>
                                          <p:spTgt spid="26"/>
                                        </p:tgtEl>
                                        <p:attrNameLst>
                                          <p:attrName>ppt_x</p:attrName>
                                        </p:attrNameLst>
                                      </p:cBhvr>
                                      <p:tavLst>
                                        <p:tav tm="0">
                                          <p:val>
                                            <p:strVal val="ppt_x"/>
                                          </p:val>
                                        </p:tav>
                                        <p:tav tm="100000">
                                          <p:val>
                                            <p:strVal val="1+ppt_w/2"/>
                                          </p:val>
                                        </p:tav>
                                      </p:tavLst>
                                    </p:anim>
                                    <p:anim calcmode="lin" valueType="num">
                                      <p:cBhvr additive="base">
                                        <p:cTn id="285" dur="3000"/>
                                        <p:tgtEl>
                                          <p:spTgt spid="26"/>
                                        </p:tgtEl>
                                        <p:attrNameLst>
                                          <p:attrName>ppt_y</p:attrName>
                                        </p:attrNameLst>
                                      </p:cBhvr>
                                      <p:tavLst>
                                        <p:tav tm="0">
                                          <p:val>
                                            <p:strVal val="ppt_y"/>
                                          </p:val>
                                        </p:tav>
                                        <p:tav tm="100000">
                                          <p:val>
                                            <p:strVal val="ppt_y"/>
                                          </p:val>
                                        </p:tav>
                                      </p:tavLst>
                                    </p:anim>
                                    <p:set>
                                      <p:cBhvr>
                                        <p:cTn id="286" dur="1" fill="hold">
                                          <p:stCondLst>
                                            <p:cond delay="2999"/>
                                          </p:stCondLst>
                                        </p:cTn>
                                        <p:tgtEl>
                                          <p:spTgt spid="26"/>
                                        </p:tgtEl>
                                        <p:attrNameLst>
                                          <p:attrName>style.visibility</p:attrName>
                                        </p:attrNameLst>
                                      </p:cBhvr>
                                      <p:to>
                                        <p:strVal val="hidden"/>
                                      </p:to>
                                    </p:set>
                                  </p:childTnLst>
                                </p:cTn>
                              </p:par>
                              <p:par>
                                <p:cTn id="287" presetID="2" presetClass="exit" presetSubtype="2" fill="hold" grpId="2" nodeType="withEffect">
                                  <p:stCondLst>
                                    <p:cond delay="0"/>
                                  </p:stCondLst>
                                  <p:childTnLst>
                                    <p:anim calcmode="lin" valueType="num">
                                      <p:cBhvr additive="base">
                                        <p:cTn id="288" dur="3000"/>
                                        <p:tgtEl>
                                          <p:spTgt spid="27"/>
                                        </p:tgtEl>
                                        <p:attrNameLst>
                                          <p:attrName>ppt_x</p:attrName>
                                        </p:attrNameLst>
                                      </p:cBhvr>
                                      <p:tavLst>
                                        <p:tav tm="0">
                                          <p:val>
                                            <p:strVal val="ppt_x"/>
                                          </p:val>
                                        </p:tav>
                                        <p:tav tm="100000">
                                          <p:val>
                                            <p:strVal val="1+ppt_w/2"/>
                                          </p:val>
                                        </p:tav>
                                      </p:tavLst>
                                    </p:anim>
                                    <p:anim calcmode="lin" valueType="num">
                                      <p:cBhvr additive="base">
                                        <p:cTn id="289" dur="3000"/>
                                        <p:tgtEl>
                                          <p:spTgt spid="27"/>
                                        </p:tgtEl>
                                        <p:attrNameLst>
                                          <p:attrName>ppt_y</p:attrName>
                                        </p:attrNameLst>
                                      </p:cBhvr>
                                      <p:tavLst>
                                        <p:tav tm="0">
                                          <p:val>
                                            <p:strVal val="ppt_y"/>
                                          </p:val>
                                        </p:tav>
                                        <p:tav tm="100000">
                                          <p:val>
                                            <p:strVal val="ppt_y"/>
                                          </p:val>
                                        </p:tav>
                                      </p:tavLst>
                                    </p:anim>
                                    <p:set>
                                      <p:cBhvr>
                                        <p:cTn id="290" dur="1" fill="hold">
                                          <p:stCondLst>
                                            <p:cond delay="2999"/>
                                          </p:stCondLst>
                                        </p:cTn>
                                        <p:tgtEl>
                                          <p:spTgt spid="27"/>
                                        </p:tgtEl>
                                        <p:attrNameLst>
                                          <p:attrName>style.visibility</p:attrName>
                                        </p:attrNameLst>
                                      </p:cBhvr>
                                      <p:to>
                                        <p:strVal val="hidden"/>
                                      </p:to>
                                    </p:set>
                                  </p:childTnLst>
                                </p:cTn>
                              </p:par>
                              <p:par>
                                <p:cTn id="291" presetID="2" presetClass="exit" presetSubtype="2" fill="hold" grpId="2" nodeType="withEffect">
                                  <p:stCondLst>
                                    <p:cond delay="0"/>
                                  </p:stCondLst>
                                  <p:childTnLst>
                                    <p:anim calcmode="lin" valueType="num">
                                      <p:cBhvr additive="base">
                                        <p:cTn id="292" dur="3000"/>
                                        <p:tgtEl>
                                          <p:spTgt spid="28"/>
                                        </p:tgtEl>
                                        <p:attrNameLst>
                                          <p:attrName>ppt_x</p:attrName>
                                        </p:attrNameLst>
                                      </p:cBhvr>
                                      <p:tavLst>
                                        <p:tav tm="0">
                                          <p:val>
                                            <p:strVal val="ppt_x"/>
                                          </p:val>
                                        </p:tav>
                                        <p:tav tm="100000">
                                          <p:val>
                                            <p:strVal val="1+ppt_w/2"/>
                                          </p:val>
                                        </p:tav>
                                      </p:tavLst>
                                    </p:anim>
                                    <p:anim calcmode="lin" valueType="num">
                                      <p:cBhvr additive="base">
                                        <p:cTn id="293" dur="3000"/>
                                        <p:tgtEl>
                                          <p:spTgt spid="28"/>
                                        </p:tgtEl>
                                        <p:attrNameLst>
                                          <p:attrName>ppt_y</p:attrName>
                                        </p:attrNameLst>
                                      </p:cBhvr>
                                      <p:tavLst>
                                        <p:tav tm="0">
                                          <p:val>
                                            <p:strVal val="ppt_y"/>
                                          </p:val>
                                        </p:tav>
                                        <p:tav tm="100000">
                                          <p:val>
                                            <p:strVal val="ppt_y"/>
                                          </p:val>
                                        </p:tav>
                                      </p:tavLst>
                                    </p:anim>
                                    <p:set>
                                      <p:cBhvr>
                                        <p:cTn id="294" dur="1" fill="hold">
                                          <p:stCondLst>
                                            <p:cond delay="2999"/>
                                          </p:stCondLst>
                                        </p:cTn>
                                        <p:tgtEl>
                                          <p:spTgt spid="28"/>
                                        </p:tgtEl>
                                        <p:attrNameLst>
                                          <p:attrName>style.visibility</p:attrName>
                                        </p:attrNameLst>
                                      </p:cBhvr>
                                      <p:to>
                                        <p:strVal val="hidden"/>
                                      </p:to>
                                    </p:set>
                                  </p:childTnLst>
                                </p:cTn>
                              </p:par>
                              <p:par>
                                <p:cTn id="295" presetID="2" presetClass="exit" presetSubtype="2" fill="hold" grpId="2" nodeType="withEffect">
                                  <p:stCondLst>
                                    <p:cond delay="0"/>
                                  </p:stCondLst>
                                  <p:childTnLst>
                                    <p:anim calcmode="lin" valueType="num">
                                      <p:cBhvr additive="base">
                                        <p:cTn id="296" dur="3000"/>
                                        <p:tgtEl>
                                          <p:spTgt spid="29"/>
                                        </p:tgtEl>
                                        <p:attrNameLst>
                                          <p:attrName>ppt_x</p:attrName>
                                        </p:attrNameLst>
                                      </p:cBhvr>
                                      <p:tavLst>
                                        <p:tav tm="0">
                                          <p:val>
                                            <p:strVal val="ppt_x"/>
                                          </p:val>
                                        </p:tav>
                                        <p:tav tm="100000">
                                          <p:val>
                                            <p:strVal val="1+ppt_w/2"/>
                                          </p:val>
                                        </p:tav>
                                      </p:tavLst>
                                    </p:anim>
                                    <p:anim calcmode="lin" valueType="num">
                                      <p:cBhvr additive="base">
                                        <p:cTn id="297" dur="3000"/>
                                        <p:tgtEl>
                                          <p:spTgt spid="29"/>
                                        </p:tgtEl>
                                        <p:attrNameLst>
                                          <p:attrName>ppt_y</p:attrName>
                                        </p:attrNameLst>
                                      </p:cBhvr>
                                      <p:tavLst>
                                        <p:tav tm="0">
                                          <p:val>
                                            <p:strVal val="ppt_y"/>
                                          </p:val>
                                        </p:tav>
                                        <p:tav tm="100000">
                                          <p:val>
                                            <p:strVal val="ppt_y"/>
                                          </p:val>
                                        </p:tav>
                                      </p:tavLst>
                                    </p:anim>
                                    <p:set>
                                      <p:cBhvr>
                                        <p:cTn id="298" dur="1" fill="hold">
                                          <p:stCondLst>
                                            <p:cond delay="2999"/>
                                          </p:stCondLst>
                                        </p:cTn>
                                        <p:tgtEl>
                                          <p:spTgt spid="29"/>
                                        </p:tgtEl>
                                        <p:attrNameLst>
                                          <p:attrName>style.visibility</p:attrName>
                                        </p:attrNameLst>
                                      </p:cBhvr>
                                      <p:to>
                                        <p:strVal val="hidden"/>
                                      </p:to>
                                    </p:set>
                                  </p:childTnLst>
                                </p:cTn>
                              </p:par>
                              <p:par>
                                <p:cTn id="299" presetID="2" presetClass="exit" presetSubtype="2" fill="hold" grpId="2" nodeType="withEffect">
                                  <p:stCondLst>
                                    <p:cond delay="0"/>
                                  </p:stCondLst>
                                  <p:childTnLst>
                                    <p:anim calcmode="lin" valueType="num">
                                      <p:cBhvr additive="base">
                                        <p:cTn id="300" dur="3000"/>
                                        <p:tgtEl>
                                          <p:spTgt spid="30"/>
                                        </p:tgtEl>
                                        <p:attrNameLst>
                                          <p:attrName>ppt_x</p:attrName>
                                        </p:attrNameLst>
                                      </p:cBhvr>
                                      <p:tavLst>
                                        <p:tav tm="0">
                                          <p:val>
                                            <p:strVal val="ppt_x"/>
                                          </p:val>
                                        </p:tav>
                                        <p:tav tm="100000">
                                          <p:val>
                                            <p:strVal val="1+ppt_w/2"/>
                                          </p:val>
                                        </p:tav>
                                      </p:tavLst>
                                    </p:anim>
                                    <p:anim calcmode="lin" valueType="num">
                                      <p:cBhvr additive="base">
                                        <p:cTn id="301" dur="3000"/>
                                        <p:tgtEl>
                                          <p:spTgt spid="30"/>
                                        </p:tgtEl>
                                        <p:attrNameLst>
                                          <p:attrName>ppt_y</p:attrName>
                                        </p:attrNameLst>
                                      </p:cBhvr>
                                      <p:tavLst>
                                        <p:tav tm="0">
                                          <p:val>
                                            <p:strVal val="ppt_y"/>
                                          </p:val>
                                        </p:tav>
                                        <p:tav tm="100000">
                                          <p:val>
                                            <p:strVal val="ppt_y"/>
                                          </p:val>
                                        </p:tav>
                                      </p:tavLst>
                                    </p:anim>
                                    <p:set>
                                      <p:cBhvr>
                                        <p:cTn id="302" dur="1" fill="hold">
                                          <p:stCondLst>
                                            <p:cond delay="2999"/>
                                          </p:stCondLst>
                                        </p:cTn>
                                        <p:tgtEl>
                                          <p:spTgt spid="30"/>
                                        </p:tgtEl>
                                        <p:attrNameLst>
                                          <p:attrName>style.visibility</p:attrName>
                                        </p:attrNameLst>
                                      </p:cBhvr>
                                      <p:to>
                                        <p:strVal val="hidden"/>
                                      </p:to>
                                    </p:set>
                                  </p:childTnLst>
                                </p:cTn>
                              </p:par>
                              <p:par>
                                <p:cTn id="303" presetID="2" presetClass="exit" presetSubtype="2" fill="hold" grpId="2" nodeType="withEffect">
                                  <p:stCondLst>
                                    <p:cond delay="0"/>
                                  </p:stCondLst>
                                  <p:childTnLst>
                                    <p:anim calcmode="lin" valueType="num">
                                      <p:cBhvr additive="base">
                                        <p:cTn id="304" dur="3000"/>
                                        <p:tgtEl>
                                          <p:spTgt spid="31"/>
                                        </p:tgtEl>
                                        <p:attrNameLst>
                                          <p:attrName>ppt_x</p:attrName>
                                        </p:attrNameLst>
                                      </p:cBhvr>
                                      <p:tavLst>
                                        <p:tav tm="0">
                                          <p:val>
                                            <p:strVal val="ppt_x"/>
                                          </p:val>
                                        </p:tav>
                                        <p:tav tm="100000">
                                          <p:val>
                                            <p:strVal val="1+ppt_w/2"/>
                                          </p:val>
                                        </p:tav>
                                      </p:tavLst>
                                    </p:anim>
                                    <p:anim calcmode="lin" valueType="num">
                                      <p:cBhvr additive="base">
                                        <p:cTn id="305" dur="3000"/>
                                        <p:tgtEl>
                                          <p:spTgt spid="31"/>
                                        </p:tgtEl>
                                        <p:attrNameLst>
                                          <p:attrName>ppt_y</p:attrName>
                                        </p:attrNameLst>
                                      </p:cBhvr>
                                      <p:tavLst>
                                        <p:tav tm="0">
                                          <p:val>
                                            <p:strVal val="ppt_y"/>
                                          </p:val>
                                        </p:tav>
                                        <p:tav tm="100000">
                                          <p:val>
                                            <p:strVal val="ppt_y"/>
                                          </p:val>
                                        </p:tav>
                                      </p:tavLst>
                                    </p:anim>
                                    <p:set>
                                      <p:cBhvr>
                                        <p:cTn id="306" dur="1" fill="hold">
                                          <p:stCondLst>
                                            <p:cond delay="2999"/>
                                          </p:stCondLst>
                                        </p:cTn>
                                        <p:tgtEl>
                                          <p:spTgt spid="31"/>
                                        </p:tgtEl>
                                        <p:attrNameLst>
                                          <p:attrName>style.visibility</p:attrName>
                                        </p:attrNameLst>
                                      </p:cBhvr>
                                      <p:to>
                                        <p:strVal val="hidden"/>
                                      </p:to>
                                    </p:set>
                                  </p:childTnLst>
                                </p:cTn>
                              </p:par>
                              <p:par>
                                <p:cTn id="307" presetID="2" presetClass="exit" presetSubtype="2" fill="hold" grpId="2" nodeType="withEffect">
                                  <p:stCondLst>
                                    <p:cond delay="0"/>
                                  </p:stCondLst>
                                  <p:childTnLst>
                                    <p:anim calcmode="lin" valueType="num">
                                      <p:cBhvr additive="base">
                                        <p:cTn id="308" dur="3000"/>
                                        <p:tgtEl>
                                          <p:spTgt spid="32"/>
                                        </p:tgtEl>
                                        <p:attrNameLst>
                                          <p:attrName>ppt_x</p:attrName>
                                        </p:attrNameLst>
                                      </p:cBhvr>
                                      <p:tavLst>
                                        <p:tav tm="0">
                                          <p:val>
                                            <p:strVal val="ppt_x"/>
                                          </p:val>
                                        </p:tav>
                                        <p:tav tm="100000">
                                          <p:val>
                                            <p:strVal val="1+ppt_w/2"/>
                                          </p:val>
                                        </p:tav>
                                      </p:tavLst>
                                    </p:anim>
                                    <p:anim calcmode="lin" valueType="num">
                                      <p:cBhvr additive="base">
                                        <p:cTn id="309" dur="3000"/>
                                        <p:tgtEl>
                                          <p:spTgt spid="32"/>
                                        </p:tgtEl>
                                        <p:attrNameLst>
                                          <p:attrName>ppt_y</p:attrName>
                                        </p:attrNameLst>
                                      </p:cBhvr>
                                      <p:tavLst>
                                        <p:tav tm="0">
                                          <p:val>
                                            <p:strVal val="ppt_y"/>
                                          </p:val>
                                        </p:tav>
                                        <p:tav tm="100000">
                                          <p:val>
                                            <p:strVal val="ppt_y"/>
                                          </p:val>
                                        </p:tav>
                                      </p:tavLst>
                                    </p:anim>
                                    <p:set>
                                      <p:cBhvr>
                                        <p:cTn id="310" dur="1" fill="hold">
                                          <p:stCondLst>
                                            <p:cond delay="2999"/>
                                          </p:stCondLst>
                                        </p:cTn>
                                        <p:tgtEl>
                                          <p:spTgt spid="32"/>
                                        </p:tgtEl>
                                        <p:attrNameLst>
                                          <p:attrName>style.visibility</p:attrName>
                                        </p:attrNameLst>
                                      </p:cBhvr>
                                      <p:to>
                                        <p:strVal val="hidden"/>
                                      </p:to>
                                    </p:set>
                                  </p:childTnLst>
                                </p:cTn>
                              </p:par>
                              <p:par>
                                <p:cTn id="311" presetID="2" presetClass="exit" presetSubtype="2" fill="hold" grpId="2" nodeType="withEffect">
                                  <p:stCondLst>
                                    <p:cond delay="0"/>
                                  </p:stCondLst>
                                  <p:childTnLst>
                                    <p:anim calcmode="lin" valueType="num">
                                      <p:cBhvr additive="base">
                                        <p:cTn id="312" dur="3000"/>
                                        <p:tgtEl>
                                          <p:spTgt spid="33"/>
                                        </p:tgtEl>
                                        <p:attrNameLst>
                                          <p:attrName>ppt_x</p:attrName>
                                        </p:attrNameLst>
                                      </p:cBhvr>
                                      <p:tavLst>
                                        <p:tav tm="0">
                                          <p:val>
                                            <p:strVal val="ppt_x"/>
                                          </p:val>
                                        </p:tav>
                                        <p:tav tm="100000">
                                          <p:val>
                                            <p:strVal val="1+ppt_w/2"/>
                                          </p:val>
                                        </p:tav>
                                      </p:tavLst>
                                    </p:anim>
                                    <p:anim calcmode="lin" valueType="num">
                                      <p:cBhvr additive="base">
                                        <p:cTn id="313" dur="3000"/>
                                        <p:tgtEl>
                                          <p:spTgt spid="33"/>
                                        </p:tgtEl>
                                        <p:attrNameLst>
                                          <p:attrName>ppt_y</p:attrName>
                                        </p:attrNameLst>
                                      </p:cBhvr>
                                      <p:tavLst>
                                        <p:tav tm="0">
                                          <p:val>
                                            <p:strVal val="ppt_y"/>
                                          </p:val>
                                        </p:tav>
                                        <p:tav tm="100000">
                                          <p:val>
                                            <p:strVal val="ppt_y"/>
                                          </p:val>
                                        </p:tav>
                                      </p:tavLst>
                                    </p:anim>
                                    <p:set>
                                      <p:cBhvr>
                                        <p:cTn id="314" dur="1" fill="hold">
                                          <p:stCondLst>
                                            <p:cond delay="2999"/>
                                          </p:stCondLst>
                                        </p:cTn>
                                        <p:tgtEl>
                                          <p:spTgt spid="33"/>
                                        </p:tgtEl>
                                        <p:attrNameLst>
                                          <p:attrName>style.visibility</p:attrName>
                                        </p:attrNameLst>
                                      </p:cBhvr>
                                      <p:to>
                                        <p:strVal val="hidden"/>
                                      </p:to>
                                    </p:set>
                                  </p:childTnLst>
                                </p:cTn>
                              </p:par>
                              <p:par>
                                <p:cTn id="315" presetID="2" presetClass="exit" presetSubtype="2" fill="hold" grpId="2" nodeType="withEffect">
                                  <p:stCondLst>
                                    <p:cond delay="0"/>
                                  </p:stCondLst>
                                  <p:childTnLst>
                                    <p:anim calcmode="lin" valueType="num">
                                      <p:cBhvr additive="base">
                                        <p:cTn id="316" dur="3000"/>
                                        <p:tgtEl>
                                          <p:spTgt spid="34"/>
                                        </p:tgtEl>
                                        <p:attrNameLst>
                                          <p:attrName>ppt_x</p:attrName>
                                        </p:attrNameLst>
                                      </p:cBhvr>
                                      <p:tavLst>
                                        <p:tav tm="0">
                                          <p:val>
                                            <p:strVal val="ppt_x"/>
                                          </p:val>
                                        </p:tav>
                                        <p:tav tm="100000">
                                          <p:val>
                                            <p:strVal val="1+ppt_w/2"/>
                                          </p:val>
                                        </p:tav>
                                      </p:tavLst>
                                    </p:anim>
                                    <p:anim calcmode="lin" valueType="num">
                                      <p:cBhvr additive="base">
                                        <p:cTn id="317" dur="3000"/>
                                        <p:tgtEl>
                                          <p:spTgt spid="34"/>
                                        </p:tgtEl>
                                        <p:attrNameLst>
                                          <p:attrName>ppt_y</p:attrName>
                                        </p:attrNameLst>
                                      </p:cBhvr>
                                      <p:tavLst>
                                        <p:tav tm="0">
                                          <p:val>
                                            <p:strVal val="ppt_y"/>
                                          </p:val>
                                        </p:tav>
                                        <p:tav tm="100000">
                                          <p:val>
                                            <p:strVal val="ppt_y"/>
                                          </p:val>
                                        </p:tav>
                                      </p:tavLst>
                                    </p:anim>
                                    <p:set>
                                      <p:cBhvr>
                                        <p:cTn id="318" dur="1" fill="hold">
                                          <p:stCondLst>
                                            <p:cond delay="2999"/>
                                          </p:stCondLst>
                                        </p:cTn>
                                        <p:tgtEl>
                                          <p:spTgt spid="34"/>
                                        </p:tgtEl>
                                        <p:attrNameLst>
                                          <p:attrName>style.visibility</p:attrName>
                                        </p:attrNameLst>
                                      </p:cBhvr>
                                      <p:to>
                                        <p:strVal val="hidden"/>
                                      </p:to>
                                    </p:set>
                                  </p:childTnLst>
                                </p:cTn>
                              </p:par>
                              <p:par>
                                <p:cTn id="319" presetID="2" presetClass="exit" presetSubtype="2" fill="hold" grpId="2" nodeType="withEffect">
                                  <p:stCondLst>
                                    <p:cond delay="0"/>
                                  </p:stCondLst>
                                  <p:childTnLst>
                                    <p:anim calcmode="lin" valueType="num">
                                      <p:cBhvr additive="base">
                                        <p:cTn id="320" dur="3000"/>
                                        <p:tgtEl>
                                          <p:spTgt spid="35"/>
                                        </p:tgtEl>
                                        <p:attrNameLst>
                                          <p:attrName>ppt_x</p:attrName>
                                        </p:attrNameLst>
                                      </p:cBhvr>
                                      <p:tavLst>
                                        <p:tav tm="0">
                                          <p:val>
                                            <p:strVal val="ppt_x"/>
                                          </p:val>
                                        </p:tav>
                                        <p:tav tm="100000">
                                          <p:val>
                                            <p:strVal val="1+ppt_w/2"/>
                                          </p:val>
                                        </p:tav>
                                      </p:tavLst>
                                    </p:anim>
                                    <p:anim calcmode="lin" valueType="num">
                                      <p:cBhvr additive="base">
                                        <p:cTn id="321" dur="3000"/>
                                        <p:tgtEl>
                                          <p:spTgt spid="35"/>
                                        </p:tgtEl>
                                        <p:attrNameLst>
                                          <p:attrName>ppt_y</p:attrName>
                                        </p:attrNameLst>
                                      </p:cBhvr>
                                      <p:tavLst>
                                        <p:tav tm="0">
                                          <p:val>
                                            <p:strVal val="ppt_y"/>
                                          </p:val>
                                        </p:tav>
                                        <p:tav tm="100000">
                                          <p:val>
                                            <p:strVal val="ppt_y"/>
                                          </p:val>
                                        </p:tav>
                                      </p:tavLst>
                                    </p:anim>
                                    <p:set>
                                      <p:cBhvr>
                                        <p:cTn id="322" dur="1" fill="hold">
                                          <p:stCondLst>
                                            <p:cond delay="2999"/>
                                          </p:stCondLst>
                                        </p:cTn>
                                        <p:tgtEl>
                                          <p:spTgt spid="35"/>
                                        </p:tgtEl>
                                        <p:attrNameLst>
                                          <p:attrName>style.visibility</p:attrName>
                                        </p:attrNameLst>
                                      </p:cBhvr>
                                      <p:to>
                                        <p:strVal val="hidden"/>
                                      </p:to>
                                    </p:set>
                                  </p:childTnLst>
                                </p:cTn>
                              </p:par>
                              <p:par>
                                <p:cTn id="323" presetID="2" presetClass="exit" presetSubtype="2" fill="hold" grpId="2" nodeType="withEffect">
                                  <p:stCondLst>
                                    <p:cond delay="0"/>
                                  </p:stCondLst>
                                  <p:childTnLst>
                                    <p:anim calcmode="lin" valueType="num">
                                      <p:cBhvr additive="base">
                                        <p:cTn id="324" dur="3000"/>
                                        <p:tgtEl>
                                          <p:spTgt spid="36"/>
                                        </p:tgtEl>
                                        <p:attrNameLst>
                                          <p:attrName>ppt_x</p:attrName>
                                        </p:attrNameLst>
                                      </p:cBhvr>
                                      <p:tavLst>
                                        <p:tav tm="0">
                                          <p:val>
                                            <p:strVal val="ppt_x"/>
                                          </p:val>
                                        </p:tav>
                                        <p:tav tm="100000">
                                          <p:val>
                                            <p:strVal val="1+ppt_w/2"/>
                                          </p:val>
                                        </p:tav>
                                      </p:tavLst>
                                    </p:anim>
                                    <p:anim calcmode="lin" valueType="num">
                                      <p:cBhvr additive="base">
                                        <p:cTn id="325" dur="3000"/>
                                        <p:tgtEl>
                                          <p:spTgt spid="36"/>
                                        </p:tgtEl>
                                        <p:attrNameLst>
                                          <p:attrName>ppt_y</p:attrName>
                                        </p:attrNameLst>
                                      </p:cBhvr>
                                      <p:tavLst>
                                        <p:tav tm="0">
                                          <p:val>
                                            <p:strVal val="ppt_y"/>
                                          </p:val>
                                        </p:tav>
                                        <p:tav tm="100000">
                                          <p:val>
                                            <p:strVal val="ppt_y"/>
                                          </p:val>
                                        </p:tav>
                                      </p:tavLst>
                                    </p:anim>
                                    <p:set>
                                      <p:cBhvr>
                                        <p:cTn id="326" dur="1" fill="hold">
                                          <p:stCondLst>
                                            <p:cond delay="2999"/>
                                          </p:stCondLst>
                                        </p:cTn>
                                        <p:tgtEl>
                                          <p:spTgt spid="36"/>
                                        </p:tgtEl>
                                        <p:attrNameLst>
                                          <p:attrName>style.visibility</p:attrName>
                                        </p:attrNameLst>
                                      </p:cBhvr>
                                      <p:to>
                                        <p:strVal val="hidden"/>
                                      </p:to>
                                    </p:set>
                                  </p:childTnLst>
                                </p:cTn>
                              </p:par>
                              <p:par>
                                <p:cTn id="327" presetID="2" presetClass="exit" presetSubtype="2" fill="hold" grpId="2" nodeType="withEffect">
                                  <p:stCondLst>
                                    <p:cond delay="0"/>
                                  </p:stCondLst>
                                  <p:childTnLst>
                                    <p:anim calcmode="lin" valueType="num">
                                      <p:cBhvr additive="base">
                                        <p:cTn id="328" dur="3000"/>
                                        <p:tgtEl>
                                          <p:spTgt spid="37"/>
                                        </p:tgtEl>
                                        <p:attrNameLst>
                                          <p:attrName>ppt_x</p:attrName>
                                        </p:attrNameLst>
                                      </p:cBhvr>
                                      <p:tavLst>
                                        <p:tav tm="0">
                                          <p:val>
                                            <p:strVal val="ppt_x"/>
                                          </p:val>
                                        </p:tav>
                                        <p:tav tm="100000">
                                          <p:val>
                                            <p:strVal val="1+ppt_w/2"/>
                                          </p:val>
                                        </p:tav>
                                      </p:tavLst>
                                    </p:anim>
                                    <p:anim calcmode="lin" valueType="num">
                                      <p:cBhvr additive="base">
                                        <p:cTn id="329" dur="3000"/>
                                        <p:tgtEl>
                                          <p:spTgt spid="37"/>
                                        </p:tgtEl>
                                        <p:attrNameLst>
                                          <p:attrName>ppt_y</p:attrName>
                                        </p:attrNameLst>
                                      </p:cBhvr>
                                      <p:tavLst>
                                        <p:tav tm="0">
                                          <p:val>
                                            <p:strVal val="ppt_y"/>
                                          </p:val>
                                        </p:tav>
                                        <p:tav tm="100000">
                                          <p:val>
                                            <p:strVal val="ppt_y"/>
                                          </p:val>
                                        </p:tav>
                                      </p:tavLst>
                                    </p:anim>
                                    <p:set>
                                      <p:cBhvr>
                                        <p:cTn id="330" dur="1" fill="hold">
                                          <p:stCondLst>
                                            <p:cond delay="2999"/>
                                          </p:stCondLst>
                                        </p:cTn>
                                        <p:tgtEl>
                                          <p:spTgt spid="37"/>
                                        </p:tgtEl>
                                        <p:attrNameLst>
                                          <p:attrName>style.visibility</p:attrName>
                                        </p:attrNameLst>
                                      </p:cBhvr>
                                      <p:to>
                                        <p:strVal val="hidden"/>
                                      </p:to>
                                    </p:set>
                                  </p:childTnLst>
                                </p:cTn>
                              </p:par>
                              <p:par>
                                <p:cTn id="331" presetID="2" presetClass="exit" presetSubtype="2" fill="hold" grpId="2" nodeType="withEffect">
                                  <p:stCondLst>
                                    <p:cond delay="0"/>
                                  </p:stCondLst>
                                  <p:childTnLst>
                                    <p:anim calcmode="lin" valueType="num">
                                      <p:cBhvr additive="base">
                                        <p:cTn id="332" dur="3000"/>
                                        <p:tgtEl>
                                          <p:spTgt spid="38"/>
                                        </p:tgtEl>
                                        <p:attrNameLst>
                                          <p:attrName>ppt_x</p:attrName>
                                        </p:attrNameLst>
                                      </p:cBhvr>
                                      <p:tavLst>
                                        <p:tav tm="0">
                                          <p:val>
                                            <p:strVal val="ppt_x"/>
                                          </p:val>
                                        </p:tav>
                                        <p:tav tm="100000">
                                          <p:val>
                                            <p:strVal val="1+ppt_w/2"/>
                                          </p:val>
                                        </p:tav>
                                      </p:tavLst>
                                    </p:anim>
                                    <p:anim calcmode="lin" valueType="num">
                                      <p:cBhvr additive="base">
                                        <p:cTn id="333" dur="3000"/>
                                        <p:tgtEl>
                                          <p:spTgt spid="38"/>
                                        </p:tgtEl>
                                        <p:attrNameLst>
                                          <p:attrName>ppt_y</p:attrName>
                                        </p:attrNameLst>
                                      </p:cBhvr>
                                      <p:tavLst>
                                        <p:tav tm="0">
                                          <p:val>
                                            <p:strVal val="ppt_y"/>
                                          </p:val>
                                        </p:tav>
                                        <p:tav tm="100000">
                                          <p:val>
                                            <p:strVal val="ppt_y"/>
                                          </p:val>
                                        </p:tav>
                                      </p:tavLst>
                                    </p:anim>
                                    <p:set>
                                      <p:cBhvr>
                                        <p:cTn id="334" dur="1" fill="hold">
                                          <p:stCondLst>
                                            <p:cond delay="2999"/>
                                          </p:stCondLst>
                                        </p:cTn>
                                        <p:tgtEl>
                                          <p:spTgt spid="38"/>
                                        </p:tgtEl>
                                        <p:attrNameLst>
                                          <p:attrName>style.visibility</p:attrName>
                                        </p:attrNameLst>
                                      </p:cBhvr>
                                      <p:to>
                                        <p:strVal val="hidden"/>
                                      </p:to>
                                    </p:set>
                                  </p:childTnLst>
                                </p:cTn>
                              </p:par>
                              <p:par>
                                <p:cTn id="335" presetID="2" presetClass="exit" presetSubtype="2" fill="hold" grpId="2" nodeType="withEffect">
                                  <p:stCondLst>
                                    <p:cond delay="0"/>
                                  </p:stCondLst>
                                  <p:childTnLst>
                                    <p:anim calcmode="lin" valueType="num">
                                      <p:cBhvr additive="base">
                                        <p:cTn id="336" dur="3000"/>
                                        <p:tgtEl>
                                          <p:spTgt spid="39"/>
                                        </p:tgtEl>
                                        <p:attrNameLst>
                                          <p:attrName>ppt_x</p:attrName>
                                        </p:attrNameLst>
                                      </p:cBhvr>
                                      <p:tavLst>
                                        <p:tav tm="0">
                                          <p:val>
                                            <p:strVal val="ppt_x"/>
                                          </p:val>
                                        </p:tav>
                                        <p:tav tm="100000">
                                          <p:val>
                                            <p:strVal val="1+ppt_w/2"/>
                                          </p:val>
                                        </p:tav>
                                      </p:tavLst>
                                    </p:anim>
                                    <p:anim calcmode="lin" valueType="num">
                                      <p:cBhvr additive="base">
                                        <p:cTn id="337" dur="3000"/>
                                        <p:tgtEl>
                                          <p:spTgt spid="39"/>
                                        </p:tgtEl>
                                        <p:attrNameLst>
                                          <p:attrName>ppt_y</p:attrName>
                                        </p:attrNameLst>
                                      </p:cBhvr>
                                      <p:tavLst>
                                        <p:tav tm="0">
                                          <p:val>
                                            <p:strVal val="ppt_y"/>
                                          </p:val>
                                        </p:tav>
                                        <p:tav tm="100000">
                                          <p:val>
                                            <p:strVal val="ppt_y"/>
                                          </p:val>
                                        </p:tav>
                                      </p:tavLst>
                                    </p:anim>
                                    <p:set>
                                      <p:cBhvr>
                                        <p:cTn id="338" dur="1" fill="hold">
                                          <p:stCondLst>
                                            <p:cond delay="2999"/>
                                          </p:stCondLst>
                                        </p:cTn>
                                        <p:tgtEl>
                                          <p:spTgt spid="39"/>
                                        </p:tgtEl>
                                        <p:attrNameLst>
                                          <p:attrName>style.visibility</p:attrName>
                                        </p:attrNameLst>
                                      </p:cBhvr>
                                      <p:to>
                                        <p:strVal val="hidden"/>
                                      </p:to>
                                    </p:set>
                                  </p:childTnLst>
                                </p:cTn>
                              </p:par>
                              <p:par>
                                <p:cTn id="339" presetID="2" presetClass="exit" presetSubtype="2" fill="hold" grpId="2" nodeType="withEffect">
                                  <p:stCondLst>
                                    <p:cond delay="0"/>
                                  </p:stCondLst>
                                  <p:childTnLst>
                                    <p:anim calcmode="lin" valueType="num">
                                      <p:cBhvr additive="base">
                                        <p:cTn id="340" dur="3000"/>
                                        <p:tgtEl>
                                          <p:spTgt spid="40"/>
                                        </p:tgtEl>
                                        <p:attrNameLst>
                                          <p:attrName>ppt_x</p:attrName>
                                        </p:attrNameLst>
                                      </p:cBhvr>
                                      <p:tavLst>
                                        <p:tav tm="0">
                                          <p:val>
                                            <p:strVal val="ppt_x"/>
                                          </p:val>
                                        </p:tav>
                                        <p:tav tm="100000">
                                          <p:val>
                                            <p:strVal val="1+ppt_w/2"/>
                                          </p:val>
                                        </p:tav>
                                      </p:tavLst>
                                    </p:anim>
                                    <p:anim calcmode="lin" valueType="num">
                                      <p:cBhvr additive="base">
                                        <p:cTn id="341" dur="3000"/>
                                        <p:tgtEl>
                                          <p:spTgt spid="40"/>
                                        </p:tgtEl>
                                        <p:attrNameLst>
                                          <p:attrName>ppt_y</p:attrName>
                                        </p:attrNameLst>
                                      </p:cBhvr>
                                      <p:tavLst>
                                        <p:tav tm="0">
                                          <p:val>
                                            <p:strVal val="ppt_y"/>
                                          </p:val>
                                        </p:tav>
                                        <p:tav tm="100000">
                                          <p:val>
                                            <p:strVal val="ppt_y"/>
                                          </p:val>
                                        </p:tav>
                                      </p:tavLst>
                                    </p:anim>
                                    <p:set>
                                      <p:cBhvr>
                                        <p:cTn id="342" dur="1" fill="hold">
                                          <p:stCondLst>
                                            <p:cond delay="2999"/>
                                          </p:stCondLst>
                                        </p:cTn>
                                        <p:tgtEl>
                                          <p:spTgt spid="40"/>
                                        </p:tgtEl>
                                        <p:attrNameLst>
                                          <p:attrName>style.visibility</p:attrName>
                                        </p:attrNameLst>
                                      </p:cBhvr>
                                      <p:to>
                                        <p:strVal val="hidden"/>
                                      </p:to>
                                    </p:set>
                                  </p:childTnLst>
                                </p:cTn>
                              </p:par>
                              <p:par>
                                <p:cTn id="343" presetID="2" presetClass="exit" presetSubtype="2" fill="hold" grpId="2" nodeType="withEffect">
                                  <p:stCondLst>
                                    <p:cond delay="0"/>
                                  </p:stCondLst>
                                  <p:childTnLst>
                                    <p:anim calcmode="lin" valueType="num">
                                      <p:cBhvr additive="base">
                                        <p:cTn id="344" dur="3000"/>
                                        <p:tgtEl>
                                          <p:spTgt spid="41"/>
                                        </p:tgtEl>
                                        <p:attrNameLst>
                                          <p:attrName>ppt_x</p:attrName>
                                        </p:attrNameLst>
                                      </p:cBhvr>
                                      <p:tavLst>
                                        <p:tav tm="0">
                                          <p:val>
                                            <p:strVal val="ppt_x"/>
                                          </p:val>
                                        </p:tav>
                                        <p:tav tm="100000">
                                          <p:val>
                                            <p:strVal val="1+ppt_w/2"/>
                                          </p:val>
                                        </p:tav>
                                      </p:tavLst>
                                    </p:anim>
                                    <p:anim calcmode="lin" valueType="num">
                                      <p:cBhvr additive="base">
                                        <p:cTn id="345" dur="3000"/>
                                        <p:tgtEl>
                                          <p:spTgt spid="41"/>
                                        </p:tgtEl>
                                        <p:attrNameLst>
                                          <p:attrName>ppt_y</p:attrName>
                                        </p:attrNameLst>
                                      </p:cBhvr>
                                      <p:tavLst>
                                        <p:tav tm="0">
                                          <p:val>
                                            <p:strVal val="ppt_y"/>
                                          </p:val>
                                        </p:tav>
                                        <p:tav tm="100000">
                                          <p:val>
                                            <p:strVal val="ppt_y"/>
                                          </p:val>
                                        </p:tav>
                                      </p:tavLst>
                                    </p:anim>
                                    <p:set>
                                      <p:cBhvr>
                                        <p:cTn id="346" dur="1" fill="hold">
                                          <p:stCondLst>
                                            <p:cond delay="2999"/>
                                          </p:stCondLst>
                                        </p:cTn>
                                        <p:tgtEl>
                                          <p:spTgt spid="41"/>
                                        </p:tgtEl>
                                        <p:attrNameLst>
                                          <p:attrName>style.visibility</p:attrName>
                                        </p:attrNameLst>
                                      </p:cBhvr>
                                      <p:to>
                                        <p:strVal val="hidden"/>
                                      </p:to>
                                    </p:set>
                                  </p:childTnLst>
                                </p:cTn>
                              </p:par>
                              <p:par>
                                <p:cTn id="347" presetID="2" presetClass="exit" presetSubtype="2" fill="hold" grpId="2" nodeType="withEffect">
                                  <p:stCondLst>
                                    <p:cond delay="0"/>
                                  </p:stCondLst>
                                  <p:childTnLst>
                                    <p:anim calcmode="lin" valueType="num">
                                      <p:cBhvr additive="base">
                                        <p:cTn id="348" dur="3000"/>
                                        <p:tgtEl>
                                          <p:spTgt spid="42"/>
                                        </p:tgtEl>
                                        <p:attrNameLst>
                                          <p:attrName>ppt_x</p:attrName>
                                        </p:attrNameLst>
                                      </p:cBhvr>
                                      <p:tavLst>
                                        <p:tav tm="0">
                                          <p:val>
                                            <p:strVal val="ppt_x"/>
                                          </p:val>
                                        </p:tav>
                                        <p:tav tm="100000">
                                          <p:val>
                                            <p:strVal val="1+ppt_w/2"/>
                                          </p:val>
                                        </p:tav>
                                      </p:tavLst>
                                    </p:anim>
                                    <p:anim calcmode="lin" valueType="num">
                                      <p:cBhvr additive="base">
                                        <p:cTn id="349" dur="3000"/>
                                        <p:tgtEl>
                                          <p:spTgt spid="42"/>
                                        </p:tgtEl>
                                        <p:attrNameLst>
                                          <p:attrName>ppt_y</p:attrName>
                                        </p:attrNameLst>
                                      </p:cBhvr>
                                      <p:tavLst>
                                        <p:tav tm="0">
                                          <p:val>
                                            <p:strVal val="ppt_y"/>
                                          </p:val>
                                        </p:tav>
                                        <p:tav tm="100000">
                                          <p:val>
                                            <p:strVal val="ppt_y"/>
                                          </p:val>
                                        </p:tav>
                                      </p:tavLst>
                                    </p:anim>
                                    <p:set>
                                      <p:cBhvr>
                                        <p:cTn id="350" dur="1" fill="hold">
                                          <p:stCondLst>
                                            <p:cond delay="2999"/>
                                          </p:stCondLst>
                                        </p:cTn>
                                        <p:tgtEl>
                                          <p:spTgt spid="42"/>
                                        </p:tgtEl>
                                        <p:attrNameLst>
                                          <p:attrName>style.visibility</p:attrName>
                                        </p:attrNameLst>
                                      </p:cBhvr>
                                      <p:to>
                                        <p:strVal val="hidden"/>
                                      </p:to>
                                    </p:set>
                                  </p:childTnLst>
                                </p:cTn>
                              </p:par>
                              <p:par>
                                <p:cTn id="351" presetID="23" presetClass="entr" presetSubtype="272" fill="hold" nodeType="withEffect">
                                  <p:stCondLst>
                                    <p:cond delay="0"/>
                                  </p:stCondLst>
                                  <p:childTnLst>
                                    <p:set>
                                      <p:cBhvr>
                                        <p:cTn id="352" dur="1" fill="hold">
                                          <p:stCondLst>
                                            <p:cond delay="0"/>
                                          </p:stCondLst>
                                        </p:cTn>
                                        <p:tgtEl>
                                          <p:spTgt spid="4"/>
                                        </p:tgtEl>
                                        <p:attrNameLst>
                                          <p:attrName>style.visibility</p:attrName>
                                        </p:attrNameLst>
                                      </p:cBhvr>
                                      <p:to>
                                        <p:strVal val="visible"/>
                                      </p:to>
                                    </p:set>
                                    <p:anim calcmode="lin" valueType="num">
                                      <p:cBhvr>
                                        <p:cTn id="353" dur="2000" fill="hold"/>
                                        <p:tgtEl>
                                          <p:spTgt spid="4"/>
                                        </p:tgtEl>
                                        <p:attrNameLst>
                                          <p:attrName>ppt_w</p:attrName>
                                        </p:attrNameLst>
                                      </p:cBhvr>
                                      <p:tavLst>
                                        <p:tav tm="0">
                                          <p:val>
                                            <p:strVal val="2/3*#ppt_w"/>
                                          </p:val>
                                        </p:tav>
                                        <p:tav tm="100000">
                                          <p:val>
                                            <p:strVal val="#ppt_w"/>
                                          </p:val>
                                        </p:tav>
                                      </p:tavLst>
                                    </p:anim>
                                    <p:anim calcmode="lin" valueType="num">
                                      <p:cBhvr>
                                        <p:cTn id="354" dur="2000" fill="hold"/>
                                        <p:tgtEl>
                                          <p:spTgt spid="4"/>
                                        </p:tgtEl>
                                        <p:attrNameLst>
                                          <p:attrName>ppt_h</p:attrName>
                                        </p:attrNameLst>
                                      </p:cBhvr>
                                      <p:tavLst>
                                        <p:tav tm="0">
                                          <p:val>
                                            <p:strVal val="2/3*#ppt_h"/>
                                          </p:val>
                                        </p:tav>
                                        <p:tav tm="100000">
                                          <p:val>
                                            <p:strVal val="#ppt_h"/>
                                          </p:val>
                                        </p:tav>
                                      </p:tavLst>
                                    </p:anim>
                                  </p:childTnLst>
                                </p:cTn>
                              </p:par>
                              <p:par>
                                <p:cTn id="355" presetID="16" presetClass="entr" presetSubtype="37" fill="hold" nodeType="withEffect">
                                  <p:stCondLst>
                                    <p:cond delay="0"/>
                                  </p:stCondLst>
                                  <p:childTnLst>
                                    <p:set>
                                      <p:cBhvr>
                                        <p:cTn id="356" dur="1" fill="hold">
                                          <p:stCondLst>
                                            <p:cond delay="0"/>
                                          </p:stCondLst>
                                        </p:cTn>
                                        <p:tgtEl>
                                          <p:spTgt spid="4"/>
                                        </p:tgtEl>
                                        <p:attrNameLst>
                                          <p:attrName>style.visibility</p:attrName>
                                        </p:attrNameLst>
                                      </p:cBhvr>
                                      <p:to>
                                        <p:strVal val="visible"/>
                                      </p:to>
                                    </p:set>
                                    <p:animEffect transition="in" filter="barn(outVertical)">
                                      <p:cBhvr>
                                        <p:cTn id="35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485526(www.brodyaga.com).jpg"/>
          <p:cNvPicPr>
            <a:picLocks noChangeAspect="1"/>
          </p:cNvPicPr>
          <p:nvPr/>
        </p:nvPicPr>
        <p:blipFill>
          <a:blip r:embed="rId2"/>
          <a:stretch>
            <a:fillRect/>
          </a:stretch>
        </p:blipFill>
        <p:spPr>
          <a:xfrm>
            <a:off x="0" y="13342"/>
            <a:ext cx="9144000" cy="6831315"/>
          </a:xfrm>
          <a:prstGeom prst="rect">
            <a:avLst/>
          </a:prstGeom>
        </p:spPr>
      </p:pic>
      <p:sp>
        <p:nvSpPr>
          <p:cNvPr id="5" name="4 Lágrima"/>
          <p:cNvSpPr/>
          <p:nvPr/>
        </p:nvSpPr>
        <p:spPr>
          <a:xfrm>
            <a:off x="2786084" y="0"/>
            <a:ext cx="1285884" cy="1285860"/>
          </a:xfrm>
          <a:prstGeom prst="teardrop">
            <a:avLst/>
          </a:prstGeom>
          <a:gradFill flip="none" rotWithShape="1">
            <a:gsLst>
              <a:gs pos="64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463699">
            <a:off x="4762245" y="47390"/>
            <a:ext cx="1285884" cy="1285860"/>
          </a:xfrm>
          <a:prstGeom prst="teardrop">
            <a:avLst/>
          </a:prstGeom>
          <a:gradFill flip="none" rotWithShape="1">
            <a:gsLst>
              <a:gs pos="64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2286018" y="642918"/>
            <a:ext cx="1285884" cy="1285860"/>
          </a:xfrm>
          <a:prstGeom prst="teardrop">
            <a:avLst/>
          </a:prstGeom>
          <a:gradFill flip="none" rotWithShape="1">
            <a:gsLst>
              <a:gs pos="64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463699">
            <a:off x="5262311" y="690307"/>
            <a:ext cx="1285884" cy="1285860"/>
          </a:xfrm>
          <a:prstGeom prst="teardrop">
            <a:avLst/>
          </a:prstGeom>
          <a:gradFill flip="none" rotWithShape="1">
            <a:gsLst>
              <a:gs pos="64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a:off x="1857390" y="1214422"/>
            <a:ext cx="1285884" cy="1285860"/>
          </a:xfrm>
          <a:prstGeom prst="teardrop">
            <a:avLst/>
          </a:prstGeom>
          <a:gradFill flip="none" rotWithShape="1">
            <a:gsLst>
              <a:gs pos="64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463699">
            <a:off x="5690940" y="1190373"/>
            <a:ext cx="1285884" cy="1285860"/>
          </a:xfrm>
          <a:prstGeom prst="teardrop">
            <a:avLst/>
          </a:prstGeom>
          <a:gradFill flip="none" rotWithShape="1">
            <a:gsLst>
              <a:gs pos="64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a:off x="1500200" y="1785926"/>
            <a:ext cx="1285884" cy="1285860"/>
          </a:xfrm>
          <a:prstGeom prst="teardrop">
            <a:avLst/>
          </a:prstGeom>
          <a:gradFill flip="none" rotWithShape="1">
            <a:gsLst>
              <a:gs pos="64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463699">
            <a:off x="6191005" y="1833317"/>
            <a:ext cx="1285884" cy="1285860"/>
          </a:xfrm>
          <a:prstGeom prst="teardrop">
            <a:avLst/>
          </a:prstGeom>
          <a:gradFill flip="none" rotWithShape="1">
            <a:gsLst>
              <a:gs pos="64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a:off x="1000134" y="2428868"/>
            <a:ext cx="1285884" cy="1285860"/>
          </a:xfrm>
          <a:prstGeom prst="teardrop">
            <a:avLst/>
          </a:prstGeom>
          <a:gradFill flip="none" rotWithShape="1">
            <a:gsLst>
              <a:gs pos="64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6463699">
            <a:off x="6833946" y="2476257"/>
            <a:ext cx="1285884" cy="1285860"/>
          </a:xfrm>
          <a:prstGeom prst="teardrop">
            <a:avLst/>
          </a:prstGeom>
          <a:gradFill flip="none" rotWithShape="1">
            <a:gsLst>
              <a:gs pos="64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a:off x="428628" y="3071811"/>
            <a:ext cx="1285884" cy="1285860"/>
          </a:xfrm>
          <a:prstGeom prst="teardrop">
            <a:avLst/>
          </a:prstGeom>
          <a:gradFill flip="none" rotWithShape="1">
            <a:gsLst>
              <a:gs pos="64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6463699">
            <a:off x="7262574" y="2976325"/>
            <a:ext cx="1285884" cy="1285860"/>
          </a:xfrm>
          <a:prstGeom prst="teardrop">
            <a:avLst/>
          </a:prstGeom>
          <a:gradFill flip="none" rotWithShape="1">
            <a:gsLst>
              <a:gs pos="64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a:off x="0" y="3714753"/>
            <a:ext cx="1285884" cy="1285860"/>
          </a:xfrm>
          <a:prstGeom prst="teardrop">
            <a:avLst/>
          </a:prstGeom>
          <a:gradFill flip="none" rotWithShape="1">
            <a:gsLst>
              <a:gs pos="64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6463699">
            <a:off x="7810749" y="3619267"/>
            <a:ext cx="1285884" cy="1285860"/>
          </a:xfrm>
          <a:prstGeom prst="teardrop">
            <a:avLst/>
          </a:prstGeom>
          <a:gradFill flip="none" rotWithShape="1">
            <a:gsLst>
              <a:gs pos="64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0-#ppt_w/2"/>
                                          </p:val>
                                        </p:tav>
                                        <p:tav tm="100000">
                                          <p:val>
                                            <p:strVal val="#ppt_x"/>
                                          </p:val>
                                        </p:tav>
                                      </p:tavLst>
                                    </p:anim>
                                    <p:anim calcmode="lin" valueType="num">
                                      <p:cBhvr additive="base">
                                        <p:cTn id="35" dur="30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1+#ppt_w/2"/>
                                          </p:val>
                                        </p:tav>
                                        <p:tav tm="100000">
                                          <p:val>
                                            <p:strVal val="#ppt_x"/>
                                          </p:val>
                                        </p:tav>
                                      </p:tavLst>
                                    </p:anim>
                                    <p:anim calcmode="lin" valueType="num">
                                      <p:cBhvr additive="base">
                                        <p:cTn id="39" dur="3000" fill="hold"/>
                                        <p:tgtEl>
                                          <p:spTgt spid="6"/>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1+#ppt_w/2"/>
                                          </p:val>
                                        </p:tav>
                                        <p:tav tm="100000">
                                          <p:val>
                                            <p:strVal val="#ppt_x"/>
                                          </p:val>
                                        </p:tav>
                                      </p:tavLst>
                                    </p:anim>
                                    <p:anim calcmode="lin" valueType="num">
                                      <p:cBhvr additive="base">
                                        <p:cTn id="43" dur="3000" fill="hold"/>
                                        <p:tgtEl>
                                          <p:spTgt spid="8"/>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1+#ppt_w/2"/>
                                          </p:val>
                                        </p:tav>
                                        <p:tav tm="100000">
                                          <p:val>
                                            <p:strVal val="#ppt_x"/>
                                          </p:val>
                                        </p:tav>
                                      </p:tavLst>
                                    </p:anim>
                                    <p:anim calcmode="lin" valueType="num">
                                      <p:cBhvr additive="base">
                                        <p:cTn id="47" dur="3000" fill="hold"/>
                                        <p:tgtEl>
                                          <p:spTgt spid="10"/>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1+#ppt_w/2"/>
                                          </p:val>
                                        </p:tav>
                                        <p:tav tm="100000">
                                          <p:val>
                                            <p:strVal val="#ppt_x"/>
                                          </p:val>
                                        </p:tav>
                                      </p:tavLst>
                                    </p:anim>
                                    <p:anim calcmode="lin" valueType="num">
                                      <p:cBhvr additive="base">
                                        <p:cTn id="51" dur="3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1+#ppt_w/2"/>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1+#ppt_w/2"/>
                                          </p:val>
                                        </p:tav>
                                        <p:tav tm="100000">
                                          <p:val>
                                            <p:strVal val="#ppt_x"/>
                                          </p:val>
                                        </p:tav>
                                      </p:tavLst>
                                    </p:anim>
                                    <p:anim calcmode="lin" valueType="num">
                                      <p:cBhvr additive="base">
                                        <p:cTn id="59" dur="3000" fill="hold"/>
                                        <p:tgtEl>
                                          <p:spTgt spid="16"/>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8" presetClass="emph" presetSubtype="0" fill="hold" grpId="1" nodeType="withEffect">
                                  <p:stCondLst>
                                    <p:cond delay="0"/>
                                  </p:stCondLst>
                                  <p:childTnLst>
                                    <p:animRot by="21600000">
                                      <p:cBhvr>
                                        <p:cTn id="65" dur="3000" fill="hold"/>
                                        <p:tgtEl>
                                          <p:spTgt spid="5"/>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7"/>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1"/>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3"/>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5"/>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7"/>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6"/>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8"/>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0"/>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2"/>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4"/>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6"/>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8"/>
                                        </p:tgtEl>
                                        <p:attrNameLst>
                                          <p:attrName>r</p:attrName>
                                        </p:attrNameLst>
                                      </p:cBhvr>
                                    </p:animRot>
                                  </p:childTnLst>
                                </p:cTn>
                              </p:par>
                            </p:childTnLst>
                          </p:cTn>
                        </p:par>
                        <p:par>
                          <p:cTn id="92" fill="hold">
                            <p:stCondLst>
                              <p:cond delay="3000"/>
                            </p:stCondLst>
                            <p:childTnLst>
                              <p:par>
                                <p:cTn id="93" presetID="2" presetClass="exit" presetSubtype="12" fill="hold" grpId="2" nodeType="after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0-ppt_w/2"/>
                                          </p:val>
                                        </p:tav>
                                      </p:tavLst>
                                    </p:anim>
                                    <p:anim calcmode="lin" valueType="num">
                                      <p:cBhvr additive="base">
                                        <p:cTn id="95" dur="3000"/>
                                        <p:tgtEl>
                                          <p:spTgt spid="5"/>
                                        </p:tgtEl>
                                        <p:attrNameLst>
                                          <p:attrName>ppt_y</p:attrName>
                                        </p:attrNameLst>
                                      </p:cBhvr>
                                      <p:tavLst>
                                        <p:tav tm="0">
                                          <p:val>
                                            <p:strVal val="ppt_y"/>
                                          </p:val>
                                        </p:tav>
                                        <p:tav tm="100000">
                                          <p:val>
                                            <p:strVal val="1+ppt_h/2"/>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12" fill="hold" grpId="2" nodeType="withEffect">
                                  <p:stCondLst>
                                    <p:cond delay="0"/>
                                  </p:stCondLst>
                                  <p:childTnLst>
                                    <p:anim calcmode="lin" valueType="num">
                                      <p:cBhvr additive="base">
                                        <p:cTn id="98" dur="3000"/>
                                        <p:tgtEl>
                                          <p:spTgt spid="7"/>
                                        </p:tgtEl>
                                        <p:attrNameLst>
                                          <p:attrName>ppt_x</p:attrName>
                                        </p:attrNameLst>
                                      </p:cBhvr>
                                      <p:tavLst>
                                        <p:tav tm="0">
                                          <p:val>
                                            <p:strVal val="ppt_x"/>
                                          </p:val>
                                        </p:tav>
                                        <p:tav tm="100000">
                                          <p:val>
                                            <p:strVal val="0-ppt_w/2"/>
                                          </p:val>
                                        </p:tav>
                                      </p:tavLst>
                                    </p:anim>
                                    <p:anim calcmode="lin" valueType="num">
                                      <p:cBhvr additive="base">
                                        <p:cTn id="99" dur="3000"/>
                                        <p:tgtEl>
                                          <p:spTgt spid="7"/>
                                        </p:tgtEl>
                                        <p:attrNameLst>
                                          <p:attrName>ppt_y</p:attrName>
                                        </p:attrNameLst>
                                      </p:cBhvr>
                                      <p:tavLst>
                                        <p:tav tm="0">
                                          <p:val>
                                            <p:strVal val="ppt_y"/>
                                          </p:val>
                                        </p:tav>
                                        <p:tav tm="100000">
                                          <p:val>
                                            <p:strVal val="1+ppt_h/2"/>
                                          </p:val>
                                        </p:tav>
                                      </p:tavLst>
                                    </p:anim>
                                    <p:set>
                                      <p:cBhvr>
                                        <p:cTn id="100" dur="1" fill="hold">
                                          <p:stCondLst>
                                            <p:cond delay="2999"/>
                                          </p:stCondLst>
                                        </p:cTn>
                                        <p:tgtEl>
                                          <p:spTgt spid="7"/>
                                        </p:tgtEl>
                                        <p:attrNameLst>
                                          <p:attrName>style.visibility</p:attrName>
                                        </p:attrNameLst>
                                      </p:cBhvr>
                                      <p:to>
                                        <p:strVal val="hidden"/>
                                      </p:to>
                                    </p:set>
                                  </p:childTnLst>
                                </p:cTn>
                              </p:par>
                              <p:par>
                                <p:cTn id="101" presetID="2" presetClass="exit" presetSubtype="12" fill="hold" grpId="2" nodeType="withEffect">
                                  <p:stCondLst>
                                    <p:cond delay="0"/>
                                  </p:stCondLst>
                                  <p:childTnLst>
                                    <p:anim calcmode="lin" valueType="num">
                                      <p:cBhvr additive="base">
                                        <p:cTn id="102" dur="3000"/>
                                        <p:tgtEl>
                                          <p:spTgt spid="9"/>
                                        </p:tgtEl>
                                        <p:attrNameLst>
                                          <p:attrName>ppt_x</p:attrName>
                                        </p:attrNameLst>
                                      </p:cBhvr>
                                      <p:tavLst>
                                        <p:tav tm="0">
                                          <p:val>
                                            <p:strVal val="ppt_x"/>
                                          </p:val>
                                        </p:tav>
                                        <p:tav tm="100000">
                                          <p:val>
                                            <p:strVal val="0-ppt_w/2"/>
                                          </p:val>
                                        </p:tav>
                                      </p:tavLst>
                                    </p:anim>
                                    <p:anim calcmode="lin" valueType="num">
                                      <p:cBhvr additive="base">
                                        <p:cTn id="103" dur="3000"/>
                                        <p:tgtEl>
                                          <p:spTgt spid="9"/>
                                        </p:tgtEl>
                                        <p:attrNameLst>
                                          <p:attrName>ppt_y</p:attrName>
                                        </p:attrNameLst>
                                      </p:cBhvr>
                                      <p:tavLst>
                                        <p:tav tm="0">
                                          <p:val>
                                            <p:strVal val="ppt_y"/>
                                          </p:val>
                                        </p:tav>
                                        <p:tav tm="100000">
                                          <p:val>
                                            <p:strVal val="1+ppt_h/2"/>
                                          </p:val>
                                        </p:tav>
                                      </p:tavLst>
                                    </p:anim>
                                    <p:set>
                                      <p:cBhvr>
                                        <p:cTn id="104" dur="1" fill="hold">
                                          <p:stCondLst>
                                            <p:cond delay="2999"/>
                                          </p:stCondLst>
                                        </p:cTn>
                                        <p:tgtEl>
                                          <p:spTgt spid="9"/>
                                        </p:tgtEl>
                                        <p:attrNameLst>
                                          <p:attrName>style.visibility</p:attrName>
                                        </p:attrNameLst>
                                      </p:cBhvr>
                                      <p:to>
                                        <p:strVal val="hidden"/>
                                      </p:to>
                                    </p:set>
                                  </p:childTnLst>
                                </p:cTn>
                              </p:par>
                              <p:par>
                                <p:cTn id="105" presetID="2" presetClass="exit" presetSubtype="12" fill="hold" grpId="2" nodeType="withEffect">
                                  <p:stCondLst>
                                    <p:cond delay="0"/>
                                  </p:stCondLst>
                                  <p:childTnLst>
                                    <p:anim calcmode="lin" valueType="num">
                                      <p:cBhvr additive="base">
                                        <p:cTn id="106" dur="3000"/>
                                        <p:tgtEl>
                                          <p:spTgt spid="11"/>
                                        </p:tgtEl>
                                        <p:attrNameLst>
                                          <p:attrName>ppt_x</p:attrName>
                                        </p:attrNameLst>
                                      </p:cBhvr>
                                      <p:tavLst>
                                        <p:tav tm="0">
                                          <p:val>
                                            <p:strVal val="ppt_x"/>
                                          </p:val>
                                        </p:tav>
                                        <p:tav tm="100000">
                                          <p:val>
                                            <p:strVal val="0-ppt_w/2"/>
                                          </p:val>
                                        </p:tav>
                                      </p:tavLst>
                                    </p:anim>
                                    <p:anim calcmode="lin" valueType="num">
                                      <p:cBhvr additive="base">
                                        <p:cTn id="107" dur="3000"/>
                                        <p:tgtEl>
                                          <p:spTgt spid="11"/>
                                        </p:tgtEl>
                                        <p:attrNameLst>
                                          <p:attrName>ppt_y</p:attrName>
                                        </p:attrNameLst>
                                      </p:cBhvr>
                                      <p:tavLst>
                                        <p:tav tm="0">
                                          <p:val>
                                            <p:strVal val="ppt_y"/>
                                          </p:val>
                                        </p:tav>
                                        <p:tav tm="100000">
                                          <p:val>
                                            <p:strVal val="1+ppt_h/2"/>
                                          </p:val>
                                        </p:tav>
                                      </p:tavLst>
                                    </p:anim>
                                    <p:set>
                                      <p:cBhvr>
                                        <p:cTn id="108" dur="1" fill="hold">
                                          <p:stCondLst>
                                            <p:cond delay="2999"/>
                                          </p:stCondLst>
                                        </p:cTn>
                                        <p:tgtEl>
                                          <p:spTgt spid="11"/>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13"/>
                                        </p:tgtEl>
                                        <p:attrNameLst>
                                          <p:attrName>ppt_x</p:attrName>
                                        </p:attrNameLst>
                                      </p:cBhvr>
                                      <p:tavLst>
                                        <p:tav tm="0">
                                          <p:val>
                                            <p:strVal val="ppt_x"/>
                                          </p:val>
                                        </p:tav>
                                        <p:tav tm="100000">
                                          <p:val>
                                            <p:strVal val="0-ppt_w/2"/>
                                          </p:val>
                                        </p:tav>
                                      </p:tavLst>
                                    </p:anim>
                                    <p:anim calcmode="lin" valueType="num">
                                      <p:cBhvr additive="base">
                                        <p:cTn id="111" dur="3000"/>
                                        <p:tgtEl>
                                          <p:spTgt spid="13"/>
                                        </p:tgtEl>
                                        <p:attrNameLst>
                                          <p:attrName>ppt_y</p:attrName>
                                        </p:attrNameLst>
                                      </p:cBhvr>
                                      <p:tavLst>
                                        <p:tav tm="0">
                                          <p:val>
                                            <p:strVal val="ppt_y"/>
                                          </p:val>
                                        </p:tav>
                                        <p:tav tm="100000">
                                          <p:val>
                                            <p:strVal val="1+ppt_h/2"/>
                                          </p:val>
                                        </p:tav>
                                      </p:tavLst>
                                    </p:anim>
                                    <p:set>
                                      <p:cBhvr>
                                        <p:cTn id="112" dur="1" fill="hold">
                                          <p:stCondLst>
                                            <p:cond delay="2999"/>
                                          </p:stCondLst>
                                        </p:cTn>
                                        <p:tgtEl>
                                          <p:spTgt spid="13"/>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3000"/>
                                        <p:tgtEl>
                                          <p:spTgt spid="15"/>
                                        </p:tgtEl>
                                        <p:attrNameLst>
                                          <p:attrName>ppt_x</p:attrName>
                                        </p:attrNameLst>
                                      </p:cBhvr>
                                      <p:tavLst>
                                        <p:tav tm="0">
                                          <p:val>
                                            <p:strVal val="ppt_x"/>
                                          </p:val>
                                        </p:tav>
                                        <p:tav tm="100000">
                                          <p:val>
                                            <p:strVal val="0-ppt_w/2"/>
                                          </p:val>
                                        </p:tav>
                                      </p:tavLst>
                                    </p:anim>
                                    <p:anim calcmode="lin" valueType="num">
                                      <p:cBhvr additive="base">
                                        <p:cTn id="115" dur="3000"/>
                                        <p:tgtEl>
                                          <p:spTgt spid="15"/>
                                        </p:tgtEl>
                                        <p:attrNameLst>
                                          <p:attrName>ppt_y</p:attrName>
                                        </p:attrNameLst>
                                      </p:cBhvr>
                                      <p:tavLst>
                                        <p:tav tm="0">
                                          <p:val>
                                            <p:strVal val="ppt_y"/>
                                          </p:val>
                                        </p:tav>
                                        <p:tav tm="100000">
                                          <p:val>
                                            <p:strVal val="1+ppt_h/2"/>
                                          </p:val>
                                        </p:tav>
                                      </p:tavLst>
                                    </p:anim>
                                    <p:set>
                                      <p:cBhvr>
                                        <p:cTn id="116" dur="1" fill="hold">
                                          <p:stCondLst>
                                            <p:cond delay="2999"/>
                                          </p:stCondLst>
                                        </p:cTn>
                                        <p:tgtEl>
                                          <p:spTgt spid="15"/>
                                        </p:tgtEl>
                                        <p:attrNameLst>
                                          <p:attrName>style.visibility</p:attrName>
                                        </p:attrNameLst>
                                      </p:cBhvr>
                                      <p:to>
                                        <p:strVal val="hidden"/>
                                      </p:to>
                                    </p:set>
                                  </p:childTnLst>
                                </p:cTn>
                              </p:par>
                              <p:par>
                                <p:cTn id="117" presetID="2" presetClass="exit" presetSubtype="12" fill="hold" grpId="2" nodeType="withEffect">
                                  <p:stCondLst>
                                    <p:cond delay="0"/>
                                  </p:stCondLst>
                                  <p:childTnLst>
                                    <p:anim calcmode="lin" valueType="num">
                                      <p:cBhvr additive="base">
                                        <p:cTn id="118" dur="3000"/>
                                        <p:tgtEl>
                                          <p:spTgt spid="17"/>
                                        </p:tgtEl>
                                        <p:attrNameLst>
                                          <p:attrName>ppt_x</p:attrName>
                                        </p:attrNameLst>
                                      </p:cBhvr>
                                      <p:tavLst>
                                        <p:tav tm="0">
                                          <p:val>
                                            <p:strVal val="ppt_x"/>
                                          </p:val>
                                        </p:tav>
                                        <p:tav tm="100000">
                                          <p:val>
                                            <p:strVal val="0-ppt_w/2"/>
                                          </p:val>
                                        </p:tav>
                                      </p:tavLst>
                                    </p:anim>
                                    <p:anim calcmode="lin" valueType="num">
                                      <p:cBhvr additive="base">
                                        <p:cTn id="119" dur="3000"/>
                                        <p:tgtEl>
                                          <p:spTgt spid="17"/>
                                        </p:tgtEl>
                                        <p:attrNameLst>
                                          <p:attrName>ppt_y</p:attrName>
                                        </p:attrNameLst>
                                      </p:cBhvr>
                                      <p:tavLst>
                                        <p:tav tm="0">
                                          <p:val>
                                            <p:strVal val="ppt_y"/>
                                          </p:val>
                                        </p:tav>
                                        <p:tav tm="100000">
                                          <p:val>
                                            <p:strVal val="1+ppt_h/2"/>
                                          </p:val>
                                        </p:tav>
                                      </p:tavLst>
                                    </p:anim>
                                    <p:set>
                                      <p:cBhvr>
                                        <p:cTn id="120" dur="1" fill="hold">
                                          <p:stCondLst>
                                            <p:cond delay="2999"/>
                                          </p:stCondLst>
                                        </p:cTn>
                                        <p:tgtEl>
                                          <p:spTgt spid="17"/>
                                        </p:tgtEl>
                                        <p:attrNameLst>
                                          <p:attrName>style.visibility</p:attrName>
                                        </p:attrNameLst>
                                      </p:cBhvr>
                                      <p:to>
                                        <p:strVal val="hidden"/>
                                      </p:to>
                                    </p:set>
                                  </p:childTnLst>
                                </p:cTn>
                              </p:par>
                              <p:par>
                                <p:cTn id="121" presetID="2" presetClass="exit" presetSubtype="6" fill="hold" grpId="2" nodeType="with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1+ppt_w/2"/>
                                          </p:val>
                                        </p:tav>
                                      </p:tavLst>
                                    </p:anim>
                                    <p:anim calcmode="lin" valueType="num">
                                      <p:cBhvr additive="base">
                                        <p:cTn id="123" dur="3000"/>
                                        <p:tgtEl>
                                          <p:spTgt spid="6"/>
                                        </p:tgtEl>
                                        <p:attrNameLst>
                                          <p:attrName>ppt_y</p:attrName>
                                        </p:attrNameLst>
                                      </p:cBhvr>
                                      <p:tavLst>
                                        <p:tav tm="0">
                                          <p:val>
                                            <p:strVal val="ppt_y"/>
                                          </p:val>
                                        </p:tav>
                                        <p:tav tm="100000">
                                          <p:val>
                                            <p:strVal val="1+ppt_h/2"/>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6" fill="hold" grpId="2"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1+ppt_w/2"/>
                                          </p:val>
                                        </p:tav>
                                      </p:tavLst>
                                    </p:anim>
                                    <p:anim calcmode="lin" valueType="num">
                                      <p:cBhvr additive="base">
                                        <p:cTn id="127" dur="3000"/>
                                        <p:tgtEl>
                                          <p:spTgt spid="8"/>
                                        </p:tgtEl>
                                        <p:attrNameLst>
                                          <p:attrName>ppt_y</p:attrName>
                                        </p:attrNameLst>
                                      </p:cBhvr>
                                      <p:tavLst>
                                        <p:tav tm="0">
                                          <p:val>
                                            <p:strVal val="ppt_y"/>
                                          </p:val>
                                        </p:tav>
                                        <p:tav tm="100000">
                                          <p:val>
                                            <p:strVal val="1+ppt_h/2"/>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6" fill="hold" grpId="2"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1+ppt_w/2"/>
                                          </p:val>
                                        </p:tav>
                                      </p:tavLst>
                                    </p:anim>
                                    <p:anim calcmode="lin" valueType="num">
                                      <p:cBhvr additive="base">
                                        <p:cTn id="131" dur="3000"/>
                                        <p:tgtEl>
                                          <p:spTgt spid="10"/>
                                        </p:tgtEl>
                                        <p:attrNameLst>
                                          <p:attrName>ppt_y</p:attrName>
                                        </p:attrNameLst>
                                      </p:cBhvr>
                                      <p:tavLst>
                                        <p:tav tm="0">
                                          <p:val>
                                            <p:strVal val="ppt_y"/>
                                          </p:val>
                                        </p:tav>
                                        <p:tav tm="100000">
                                          <p:val>
                                            <p:strVal val="1+ppt_h/2"/>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1+ppt_w/2"/>
                                          </p:val>
                                        </p:tav>
                                      </p:tavLst>
                                    </p:anim>
                                    <p:anim calcmode="lin" valueType="num">
                                      <p:cBhvr additive="base">
                                        <p:cTn id="135" dur="3000"/>
                                        <p:tgtEl>
                                          <p:spTgt spid="12"/>
                                        </p:tgtEl>
                                        <p:attrNameLst>
                                          <p:attrName>ppt_y</p:attrName>
                                        </p:attrNameLst>
                                      </p:cBhvr>
                                      <p:tavLst>
                                        <p:tav tm="0">
                                          <p:val>
                                            <p:strVal val="ppt_y"/>
                                          </p:val>
                                        </p:tav>
                                        <p:tav tm="100000">
                                          <p:val>
                                            <p:strVal val="1+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6" fill="hold" grpId="2" nodeType="withEffect">
                                  <p:stCondLst>
                                    <p:cond delay="0"/>
                                  </p:stCondLst>
                                  <p:childTnLst>
                                    <p:anim calcmode="lin" valueType="num">
                                      <p:cBhvr additive="base">
                                        <p:cTn id="138" dur="3000"/>
                                        <p:tgtEl>
                                          <p:spTgt spid="14"/>
                                        </p:tgtEl>
                                        <p:attrNameLst>
                                          <p:attrName>ppt_x</p:attrName>
                                        </p:attrNameLst>
                                      </p:cBhvr>
                                      <p:tavLst>
                                        <p:tav tm="0">
                                          <p:val>
                                            <p:strVal val="ppt_x"/>
                                          </p:val>
                                        </p:tav>
                                        <p:tav tm="100000">
                                          <p:val>
                                            <p:strVal val="1+ppt_w/2"/>
                                          </p:val>
                                        </p:tav>
                                      </p:tavLst>
                                    </p:anim>
                                    <p:anim calcmode="lin" valueType="num">
                                      <p:cBhvr additive="base">
                                        <p:cTn id="139" dur="3000"/>
                                        <p:tgtEl>
                                          <p:spTgt spid="14"/>
                                        </p:tgtEl>
                                        <p:attrNameLst>
                                          <p:attrName>ppt_y</p:attrName>
                                        </p:attrNameLst>
                                      </p:cBhvr>
                                      <p:tavLst>
                                        <p:tav tm="0">
                                          <p:val>
                                            <p:strVal val="ppt_y"/>
                                          </p:val>
                                        </p:tav>
                                        <p:tav tm="100000">
                                          <p:val>
                                            <p:strVal val="1+ppt_h/2"/>
                                          </p:val>
                                        </p:tav>
                                      </p:tavLst>
                                    </p:anim>
                                    <p:set>
                                      <p:cBhvr>
                                        <p:cTn id="140" dur="1" fill="hold">
                                          <p:stCondLst>
                                            <p:cond delay="2999"/>
                                          </p:stCondLst>
                                        </p:cTn>
                                        <p:tgtEl>
                                          <p:spTgt spid="14"/>
                                        </p:tgtEl>
                                        <p:attrNameLst>
                                          <p:attrName>style.visibility</p:attrName>
                                        </p:attrNameLst>
                                      </p:cBhvr>
                                      <p:to>
                                        <p:strVal val="hidden"/>
                                      </p:to>
                                    </p:set>
                                  </p:childTnLst>
                                </p:cTn>
                              </p:par>
                              <p:par>
                                <p:cTn id="141" presetID="2" presetClass="exit" presetSubtype="6" fill="hold" grpId="2" nodeType="withEffect">
                                  <p:stCondLst>
                                    <p:cond delay="0"/>
                                  </p:stCondLst>
                                  <p:childTnLst>
                                    <p:anim calcmode="lin" valueType="num">
                                      <p:cBhvr additive="base">
                                        <p:cTn id="142" dur="3000"/>
                                        <p:tgtEl>
                                          <p:spTgt spid="16"/>
                                        </p:tgtEl>
                                        <p:attrNameLst>
                                          <p:attrName>ppt_x</p:attrName>
                                        </p:attrNameLst>
                                      </p:cBhvr>
                                      <p:tavLst>
                                        <p:tav tm="0">
                                          <p:val>
                                            <p:strVal val="ppt_x"/>
                                          </p:val>
                                        </p:tav>
                                        <p:tav tm="100000">
                                          <p:val>
                                            <p:strVal val="1+ppt_w/2"/>
                                          </p:val>
                                        </p:tav>
                                      </p:tavLst>
                                    </p:anim>
                                    <p:anim calcmode="lin" valueType="num">
                                      <p:cBhvr additive="base">
                                        <p:cTn id="143" dur="3000"/>
                                        <p:tgtEl>
                                          <p:spTgt spid="16"/>
                                        </p:tgtEl>
                                        <p:attrNameLst>
                                          <p:attrName>ppt_y</p:attrName>
                                        </p:attrNameLst>
                                      </p:cBhvr>
                                      <p:tavLst>
                                        <p:tav tm="0">
                                          <p:val>
                                            <p:strVal val="ppt_y"/>
                                          </p:val>
                                        </p:tav>
                                        <p:tav tm="100000">
                                          <p:val>
                                            <p:strVal val="1+ppt_h/2"/>
                                          </p:val>
                                        </p:tav>
                                      </p:tavLst>
                                    </p:anim>
                                    <p:set>
                                      <p:cBhvr>
                                        <p:cTn id="144" dur="1" fill="hold">
                                          <p:stCondLst>
                                            <p:cond delay="2999"/>
                                          </p:stCondLst>
                                        </p:cTn>
                                        <p:tgtEl>
                                          <p:spTgt spid="16"/>
                                        </p:tgtEl>
                                        <p:attrNameLst>
                                          <p:attrName>style.visibility</p:attrName>
                                        </p:attrNameLst>
                                      </p:cBhvr>
                                      <p:to>
                                        <p:strVal val="hidden"/>
                                      </p:to>
                                    </p:set>
                                  </p:childTnLst>
                                </p:cTn>
                              </p:par>
                              <p:par>
                                <p:cTn id="145" presetID="2" presetClass="exit" presetSubtype="6" fill="hold" grpId="2"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1+ppt_w/2"/>
                                          </p:val>
                                        </p:tav>
                                      </p:tavLst>
                                    </p:anim>
                                    <p:anim calcmode="lin" valueType="num">
                                      <p:cBhvr additive="base">
                                        <p:cTn id="147" dur="3000"/>
                                        <p:tgtEl>
                                          <p:spTgt spid="18"/>
                                        </p:tgtEl>
                                        <p:attrNameLst>
                                          <p:attrName>ppt_y</p:attrName>
                                        </p:attrNameLst>
                                      </p:cBhvr>
                                      <p:tavLst>
                                        <p:tav tm="0">
                                          <p:val>
                                            <p:strVal val="ppt_y"/>
                                          </p:val>
                                        </p:tav>
                                        <p:tav tm="100000">
                                          <p:val>
                                            <p:strVal val="1+ppt_h/2"/>
                                          </p:val>
                                        </p:tav>
                                      </p:tavLst>
                                    </p:anim>
                                    <p:set>
                                      <p:cBhvr>
                                        <p:cTn id="148" dur="1" fill="hold">
                                          <p:stCondLst>
                                            <p:cond delay="2999"/>
                                          </p:stCondLst>
                                        </p:cTn>
                                        <p:tgtEl>
                                          <p:spTgt spid="18"/>
                                        </p:tgtEl>
                                        <p:attrNameLst>
                                          <p:attrName>style.visibility</p:attrName>
                                        </p:attrNameLst>
                                      </p:cBhvr>
                                      <p:to>
                                        <p:strVal val="hidden"/>
                                      </p:to>
                                    </p:set>
                                  </p:childTnLst>
                                </p:cTn>
                              </p:par>
                              <p:par>
                                <p:cTn id="149" presetID="2" presetClass="entr" presetSubtype="1"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additive="base">
                                        <p:cTn id="151" dur="3000" fill="hold"/>
                                        <p:tgtEl>
                                          <p:spTgt spid="4"/>
                                        </p:tgtEl>
                                        <p:attrNameLst>
                                          <p:attrName>ppt_x</p:attrName>
                                        </p:attrNameLst>
                                      </p:cBhvr>
                                      <p:tavLst>
                                        <p:tav tm="0">
                                          <p:val>
                                            <p:strVal val="#ppt_x"/>
                                          </p:val>
                                        </p:tav>
                                        <p:tav tm="100000">
                                          <p:val>
                                            <p:strVal val="#ppt_x"/>
                                          </p:val>
                                        </p:tav>
                                      </p:tavLst>
                                    </p:anim>
                                    <p:anim calcmode="lin" valueType="num">
                                      <p:cBhvr additive="base">
                                        <p:cTn id="152" dur="3000" fill="hold"/>
                                        <p:tgtEl>
                                          <p:spTgt spid="4"/>
                                        </p:tgtEl>
                                        <p:attrNameLst>
                                          <p:attrName>ppt_y</p:attrName>
                                        </p:attrNameLst>
                                      </p:cBhvr>
                                      <p:tavLst>
                                        <p:tav tm="0">
                                          <p:val>
                                            <p:strVal val="0-#ppt_h/2"/>
                                          </p:val>
                                        </p:tav>
                                        <p:tav tm="100000">
                                          <p:val>
                                            <p:strVal val="#ppt_y"/>
                                          </p:val>
                                        </p:tav>
                                      </p:tavLst>
                                    </p:anim>
                                  </p:childTnLst>
                                </p:cTn>
                              </p:par>
                              <p:par>
                                <p:cTn id="153" presetID="16" presetClass="entr" presetSubtype="37"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Vertical)">
                                      <p:cBhvr>
                                        <p:cTn id="1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485917(www.brodyaga.com).jpg"/>
          <p:cNvPicPr>
            <a:picLocks noChangeAspect="1"/>
          </p:cNvPicPr>
          <p:nvPr/>
        </p:nvPicPr>
        <p:blipFill>
          <a:blip r:embed="rId2"/>
          <a:stretch>
            <a:fillRect/>
          </a:stretch>
        </p:blipFill>
        <p:spPr>
          <a:xfrm>
            <a:off x="0" y="0"/>
            <a:ext cx="9144000" cy="6837967"/>
          </a:xfrm>
          <a:prstGeom prst="rect">
            <a:avLst/>
          </a:prstGeom>
        </p:spPr>
      </p:pic>
      <p:sp>
        <p:nvSpPr>
          <p:cNvPr id="6" name="5 Onda"/>
          <p:cNvSpPr/>
          <p:nvPr/>
        </p:nvSpPr>
        <p:spPr>
          <a:xfrm rot="12467500" flipV="1">
            <a:off x="99923" y="4367764"/>
            <a:ext cx="5181428" cy="1710491"/>
          </a:xfrm>
          <a:prstGeom prst="wave">
            <a:avLst>
              <a:gd name="adj1" fmla="val 20000"/>
              <a:gd name="adj2" fmla="val -10000"/>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9075422" flipH="1" flipV="1">
            <a:off x="3965572" y="4286682"/>
            <a:ext cx="5059402" cy="1791379"/>
          </a:xfrm>
          <a:prstGeom prst="wave">
            <a:avLst>
              <a:gd name="adj1" fmla="val 20000"/>
              <a:gd name="adj2" fmla="val -10000"/>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9827466">
            <a:off x="1382" y="1292927"/>
            <a:ext cx="5310952" cy="1847385"/>
          </a:xfrm>
          <a:prstGeom prst="wave">
            <a:avLst>
              <a:gd name="adj1" fmla="val 20000"/>
              <a:gd name="adj2" fmla="val -10000"/>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954814" flipV="1">
            <a:off x="3992121" y="1334824"/>
            <a:ext cx="5057557" cy="1828311"/>
          </a:xfrm>
          <a:prstGeom prst="wave">
            <a:avLst>
              <a:gd name="adj1" fmla="val 20000"/>
              <a:gd name="adj2" fmla="val -10000"/>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3000" fill="hold"/>
                                        <p:tgtEl>
                                          <p:spTgt spid="8"/>
                                        </p:tgtEl>
                                        <p:attrNameLst>
                                          <p:attrName>ppt_x</p:attrName>
                                        </p:attrNameLst>
                                      </p:cBhvr>
                                      <p:tavLst>
                                        <p:tav tm="0">
                                          <p:val>
                                            <p:strVal val="1+#ppt_w/2"/>
                                          </p:val>
                                        </p:tav>
                                        <p:tav tm="100000">
                                          <p:val>
                                            <p:strVal val="#ppt_x"/>
                                          </p:val>
                                        </p:tav>
                                      </p:tavLst>
                                    </p:anim>
                                    <p:anim calcmode="lin" valueType="num">
                                      <p:cBhvr additive="base">
                                        <p:cTn id="11" dur="3000" fill="hold"/>
                                        <p:tgtEl>
                                          <p:spTgt spid="8"/>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0-#ppt_w/2"/>
                                          </p:val>
                                        </p:tav>
                                        <p:tav tm="100000">
                                          <p:val>
                                            <p:strVal val="#ppt_x"/>
                                          </p:val>
                                        </p:tav>
                                      </p:tavLst>
                                    </p:anim>
                                    <p:anim calcmode="lin" valueType="num">
                                      <p:cBhvr additive="base">
                                        <p:cTn id="15" dur="3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1+#ppt_w/2"/>
                                          </p:val>
                                        </p:tav>
                                        <p:tav tm="100000">
                                          <p:val>
                                            <p:strVal val="#ppt_x"/>
                                          </p:val>
                                        </p:tav>
                                      </p:tavLst>
                                    </p:anim>
                                    <p:anim calcmode="lin" valueType="num">
                                      <p:cBhvr additive="base">
                                        <p:cTn id="19" dur="3000" fill="hold"/>
                                        <p:tgtEl>
                                          <p:spTgt spid="6"/>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0-#ppt_h/2"/>
                                          </p:val>
                                        </p:tav>
                                        <p:tav tm="100000">
                                          <p:val>
                                            <p:strVal val="#ppt_y"/>
                                          </p:val>
                                        </p:tav>
                                      </p:tavLst>
                                    </p:anim>
                                  </p:childTnLst>
                                </p:cTn>
                              </p:par>
                              <p:par>
                                <p:cTn id="24" presetID="19" presetClass="entr" presetSubtype="10" fill="hold" grpId="1"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3000" fill="hold"/>
                                        <p:tgtEl>
                                          <p:spTgt spid="6"/>
                                        </p:tgtEl>
                                        <p:attrNameLst>
                                          <p:attrName>ppt_w</p:attrName>
                                        </p:attrNameLst>
                                      </p:cBhvr>
                                      <p:tavLst>
                                        <p:tav tm="0" fmla="#ppt_w*sin(2.5*pi*$)">
                                          <p:val>
                                            <p:fltVal val="0"/>
                                          </p:val>
                                        </p:tav>
                                        <p:tav tm="100000">
                                          <p:val>
                                            <p:fltVal val="1"/>
                                          </p:val>
                                        </p:tav>
                                      </p:tavLst>
                                    </p:anim>
                                    <p:anim calcmode="lin" valueType="num">
                                      <p:cBhvr>
                                        <p:cTn id="27" dur="3000" fill="hold"/>
                                        <p:tgtEl>
                                          <p:spTgt spid="6"/>
                                        </p:tgtEl>
                                        <p:attrNameLst>
                                          <p:attrName>ppt_h</p:attrName>
                                        </p:attrNameLst>
                                      </p:cBhvr>
                                      <p:tavLst>
                                        <p:tav tm="0">
                                          <p:val>
                                            <p:strVal val="#ppt_h"/>
                                          </p:val>
                                        </p:tav>
                                        <p:tav tm="100000">
                                          <p:val>
                                            <p:strVal val="#ppt_h"/>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3000" fill="hold"/>
                                        <p:tgtEl>
                                          <p:spTgt spid="8"/>
                                        </p:tgtEl>
                                        <p:attrNameLst>
                                          <p:attrName>ppt_w</p:attrName>
                                        </p:attrNameLst>
                                      </p:cBhvr>
                                      <p:tavLst>
                                        <p:tav tm="0" fmla="#ppt_w*sin(2.5*pi*$)">
                                          <p:val>
                                            <p:fltVal val="0"/>
                                          </p:val>
                                        </p:tav>
                                        <p:tav tm="100000">
                                          <p:val>
                                            <p:fltVal val="1"/>
                                          </p:val>
                                        </p:tav>
                                      </p:tavLst>
                                    </p:anim>
                                    <p:anim calcmode="lin" valueType="num">
                                      <p:cBhvr>
                                        <p:cTn id="31" dur="3000" fill="hold"/>
                                        <p:tgtEl>
                                          <p:spTgt spid="8"/>
                                        </p:tgtEl>
                                        <p:attrNameLst>
                                          <p:attrName>ppt_h</p:attrName>
                                        </p:attrNameLst>
                                      </p:cBhvr>
                                      <p:tavLst>
                                        <p:tav tm="0">
                                          <p:val>
                                            <p:strVal val="#ppt_h"/>
                                          </p:val>
                                        </p:tav>
                                        <p:tav tm="100000">
                                          <p:val>
                                            <p:strVal val="#ppt_h"/>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fmla="#ppt_w*sin(2.5*pi*$)">
                                          <p:val>
                                            <p:fltVal val="0"/>
                                          </p:val>
                                        </p:tav>
                                        <p:tav tm="100000">
                                          <p:val>
                                            <p:fltVal val="1"/>
                                          </p:val>
                                        </p:tav>
                                      </p:tavLst>
                                    </p:anim>
                                    <p:anim calcmode="lin" valueType="num">
                                      <p:cBhvr>
                                        <p:cTn id="35" dur="3000" fill="hold"/>
                                        <p:tgtEl>
                                          <p:spTgt spid="7"/>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3000" fill="hold"/>
                                        <p:tgtEl>
                                          <p:spTgt spid="9"/>
                                        </p:tgtEl>
                                        <p:attrNameLst>
                                          <p:attrName>ppt_w</p:attrName>
                                        </p:attrNameLst>
                                      </p:cBhvr>
                                      <p:tavLst>
                                        <p:tav tm="0" fmla="#ppt_w*sin(2.5*pi*$)">
                                          <p:val>
                                            <p:fltVal val="0"/>
                                          </p:val>
                                        </p:tav>
                                        <p:tav tm="100000">
                                          <p:val>
                                            <p:fltVal val="1"/>
                                          </p:val>
                                        </p:tav>
                                      </p:tavLst>
                                    </p:anim>
                                    <p:anim calcmode="lin" valueType="num">
                                      <p:cBhvr>
                                        <p:cTn id="39" dur="3000" fill="hold"/>
                                        <p:tgtEl>
                                          <p:spTgt spid="9"/>
                                        </p:tgtEl>
                                        <p:attrNameLst>
                                          <p:attrName>ppt_h</p:attrName>
                                        </p:attrNameLst>
                                      </p:cBhvr>
                                      <p:tavLst>
                                        <p:tav tm="0">
                                          <p:val>
                                            <p:strVal val="#ppt_h"/>
                                          </p:val>
                                        </p:tav>
                                        <p:tav tm="100000">
                                          <p:val>
                                            <p:strVal val="#ppt_h"/>
                                          </p:val>
                                        </p:tav>
                                      </p:tavLst>
                                    </p:anim>
                                  </p:childTnLst>
                                </p:cTn>
                              </p:par>
                            </p:childTnLst>
                          </p:cTn>
                        </p:par>
                        <p:par>
                          <p:cTn id="40" fill="hold">
                            <p:stCondLst>
                              <p:cond delay="3000"/>
                            </p:stCondLst>
                            <p:childTnLst>
                              <p:par>
                                <p:cTn id="41" presetID="19" presetClass="exit" presetSubtype="10" fill="hold" grpId="2" nodeType="afterEffect">
                                  <p:stCondLst>
                                    <p:cond delay="0"/>
                                  </p:stCondLst>
                                  <p:childTnLst>
                                    <p:anim calcmode="lin" valueType="num">
                                      <p:cBhvr>
                                        <p:cTn id="42" dur="3000"/>
                                        <p:tgtEl>
                                          <p:spTgt spid="6"/>
                                        </p:tgtEl>
                                        <p:attrNameLst>
                                          <p:attrName>ppt_h</p:attrName>
                                        </p:attrNameLst>
                                      </p:cBhvr>
                                      <p:tavLst>
                                        <p:tav tm="0">
                                          <p:val>
                                            <p:strVal val="ppt_h"/>
                                          </p:val>
                                        </p:tav>
                                        <p:tav tm="100000">
                                          <p:val>
                                            <p:strVal val="ppt_h"/>
                                          </p:val>
                                        </p:tav>
                                      </p:tavLst>
                                    </p:anim>
                                    <p:anim calcmode="lin" valueType="num">
                                      <p:cBhvr>
                                        <p:cTn id="43"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 dur="1" fill="hold">
                                          <p:stCondLst>
                                            <p:cond delay="2999"/>
                                          </p:stCondLst>
                                        </p:cTn>
                                        <p:tgtEl>
                                          <p:spTgt spid="6"/>
                                        </p:tgtEl>
                                        <p:attrNameLst>
                                          <p:attrName>style.visibility</p:attrName>
                                        </p:attrNameLst>
                                      </p:cBhvr>
                                      <p:to>
                                        <p:strVal val="hidden"/>
                                      </p:to>
                                    </p:set>
                                  </p:childTnLst>
                                </p:cTn>
                              </p:par>
                              <p:par>
                                <p:cTn id="45" presetID="19" presetClass="exit" presetSubtype="10" fill="hold" grpId="2" nodeType="withEffect">
                                  <p:stCondLst>
                                    <p:cond delay="0"/>
                                  </p:stCondLst>
                                  <p:childTnLst>
                                    <p:anim calcmode="lin" valueType="num">
                                      <p:cBhvr>
                                        <p:cTn id="46" dur="3000"/>
                                        <p:tgtEl>
                                          <p:spTgt spid="8"/>
                                        </p:tgtEl>
                                        <p:attrNameLst>
                                          <p:attrName>ppt_h</p:attrName>
                                        </p:attrNameLst>
                                      </p:cBhvr>
                                      <p:tavLst>
                                        <p:tav tm="0">
                                          <p:val>
                                            <p:strVal val="ppt_h"/>
                                          </p:val>
                                        </p:tav>
                                        <p:tav tm="100000">
                                          <p:val>
                                            <p:strVal val="ppt_h"/>
                                          </p:val>
                                        </p:tav>
                                      </p:tavLst>
                                    </p:anim>
                                    <p:anim calcmode="lin" valueType="num">
                                      <p:cBhvr>
                                        <p:cTn id="47"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8" dur="1" fill="hold">
                                          <p:stCondLst>
                                            <p:cond delay="2999"/>
                                          </p:stCondLst>
                                        </p:cTn>
                                        <p:tgtEl>
                                          <p:spTgt spid="8"/>
                                        </p:tgtEl>
                                        <p:attrNameLst>
                                          <p:attrName>style.visibility</p:attrName>
                                        </p:attrNameLst>
                                      </p:cBhvr>
                                      <p:to>
                                        <p:strVal val="hidden"/>
                                      </p:to>
                                    </p:set>
                                  </p:childTnLst>
                                </p:cTn>
                              </p:par>
                              <p:par>
                                <p:cTn id="49" presetID="19" presetClass="exit" presetSubtype="10" fill="hold" grpId="2" nodeType="withEffect">
                                  <p:stCondLst>
                                    <p:cond delay="0"/>
                                  </p:stCondLst>
                                  <p:childTnLst>
                                    <p:anim calcmode="lin" valueType="num">
                                      <p:cBhvr>
                                        <p:cTn id="50" dur="3000"/>
                                        <p:tgtEl>
                                          <p:spTgt spid="7"/>
                                        </p:tgtEl>
                                        <p:attrNameLst>
                                          <p:attrName>ppt_h</p:attrName>
                                        </p:attrNameLst>
                                      </p:cBhvr>
                                      <p:tavLst>
                                        <p:tav tm="0">
                                          <p:val>
                                            <p:strVal val="ppt_h"/>
                                          </p:val>
                                        </p:tav>
                                        <p:tav tm="100000">
                                          <p:val>
                                            <p:strVal val="ppt_h"/>
                                          </p:val>
                                        </p:tav>
                                      </p:tavLst>
                                    </p:anim>
                                    <p:anim calcmode="lin" valueType="num">
                                      <p:cBhvr>
                                        <p:cTn id="51"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2" dur="1" fill="hold">
                                          <p:stCondLst>
                                            <p:cond delay="2999"/>
                                          </p:stCondLst>
                                        </p:cTn>
                                        <p:tgtEl>
                                          <p:spTgt spid="7"/>
                                        </p:tgtEl>
                                        <p:attrNameLst>
                                          <p:attrName>style.visibility</p:attrName>
                                        </p:attrNameLst>
                                      </p:cBhvr>
                                      <p:to>
                                        <p:strVal val="hidden"/>
                                      </p:to>
                                    </p:set>
                                  </p:childTnLst>
                                </p:cTn>
                              </p:par>
                              <p:par>
                                <p:cTn id="53" presetID="19" presetClass="exit" presetSubtype="10" fill="hold" grpId="2" nodeType="withEffect">
                                  <p:stCondLst>
                                    <p:cond delay="0"/>
                                  </p:stCondLst>
                                  <p:childTnLst>
                                    <p:anim calcmode="lin" valueType="num">
                                      <p:cBhvr>
                                        <p:cTn id="54" dur="3000"/>
                                        <p:tgtEl>
                                          <p:spTgt spid="9"/>
                                        </p:tgtEl>
                                        <p:attrNameLst>
                                          <p:attrName>ppt_h</p:attrName>
                                        </p:attrNameLst>
                                      </p:cBhvr>
                                      <p:tavLst>
                                        <p:tav tm="0">
                                          <p:val>
                                            <p:strVal val="ppt_h"/>
                                          </p:val>
                                        </p:tav>
                                        <p:tav tm="100000">
                                          <p:val>
                                            <p:strVal val="ppt_h"/>
                                          </p:val>
                                        </p:tav>
                                      </p:tavLst>
                                    </p:anim>
                                    <p:anim calcmode="lin" valueType="num">
                                      <p:cBhvr>
                                        <p:cTn id="55"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6" dur="1" fill="hold">
                                          <p:stCondLst>
                                            <p:cond delay="2999"/>
                                          </p:stCondLst>
                                        </p:cTn>
                                        <p:tgtEl>
                                          <p:spTgt spid="9"/>
                                        </p:tgtEl>
                                        <p:attrNameLst>
                                          <p:attrName>style.visibility</p:attrName>
                                        </p:attrNameLst>
                                      </p:cBhvr>
                                      <p:to>
                                        <p:strVal val="hidden"/>
                                      </p:to>
                                    </p:set>
                                  </p:childTnLst>
                                </p:cTn>
                              </p:par>
                              <p:par>
                                <p:cTn id="57" presetID="2" presetClass="exit" presetSubtype="3" fill="hold" grpId="3" nodeType="with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1+ppt_w/2"/>
                                          </p:val>
                                        </p:tav>
                                      </p:tavLst>
                                    </p:anim>
                                    <p:anim calcmode="lin" valueType="num">
                                      <p:cBhvr additive="base">
                                        <p:cTn id="59" dur="3000"/>
                                        <p:tgtEl>
                                          <p:spTgt spid="6"/>
                                        </p:tgtEl>
                                        <p:attrNameLst>
                                          <p:attrName>ppt_y</p:attrName>
                                        </p:attrNameLst>
                                      </p:cBhvr>
                                      <p:tavLst>
                                        <p:tav tm="0">
                                          <p:val>
                                            <p:strVal val="ppt_y"/>
                                          </p:val>
                                        </p:tav>
                                        <p:tav tm="100000">
                                          <p:val>
                                            <p:strVal val="0-ppt_h/2"/>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6" fill="hold" grpId="3"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1+ppt_w/2"/>
                                          </p:val>
                                        </p:tav>
                                      </p:tavLst>
                                    </p:anim>
                                    <p:anim calcmode="lin" valueType="num">
                                      <p:cBhvr additive="base">
                                        <p:cTn id="63" dur="3000"/>
                                        <p:tgtEl>
                                          <p:spTgt spid="8"/>
                                        </p:tgtEl>
                                        <p:attrNameLst>
                                          <p:attrName>ppt_y</p:attrName>
                                        </p:attrNameLst>
                                      </p:cBhvr>
                                      <p:tavLst>
                                        <p:tav tm="0">
                                          <p:val>
                                            <p:strVal val="ppt_y"/>
                                          </p:val>
                                        </p:tav>
                                        <p:tav tm="100000">
                                          <p:val>
                                            <p:strVal val="1+ppt_h/2"/>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9" fill="hold" grpId="3"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0-ppt_w/2"/>
                                          </p:val>
                                        </p:tav>
                                      </p:tavLst>
                                    </p:anim>
                                    <p:anim calcmode="lin" valueType="num">
                                      <p:cBhvr additive="base">
                                        <p:cTn id="67" dur="3000"/>
                                        <p:tgtEl>
                                          <p:spTgt spid="7"/>
                                        </p:tgtEl>
                                        <p:attrNameLst>
                                          <p:attrName>ppt_y</p:attrName>
                                        </p:attrNameLst>
                                      </p:cBhvr>
                                      <p:tavLst>
                                        <p:tav tm="0">
                                          <p:val>
                                            <p:strVal val="ppt_y"/>
                                          </p:val>
                                        </p:tav>
                                        <p:tav tm="100000">
                                          <p:val>
                                            <p:strVal val="0-ppt_h/2"/>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12" fill="hold" grpId="3" nodeType="withEffect">
                                  <p:stCondLst>
                                    <p:cond delay="0"/>
                                  </p:stCondLst>
                                  <p:childTnLst>
                                    <p:anim calcmode="lin" valueType="num">
                                      <p:cBhvr additive="base">
                                        <p:cTn id="70" dur="3000"/>
                                        <p:tgtEl>
                                          <p:spTgt spid="9"/>
                                        </p:tgtEl>
                                        <p:attrNameLst>
                                          <p:attrName>ppt_x</p:attrName>
                                        </p:attrNameLst>
                                      </p:cBhvr>
                                      <p:tavLst>
                                        <p:tav tm="0">
                                          <p:val>
                                            <p:strVal val="ppt_x"/>
                                          </p:val>
                                        </p:tav>
                                        <p:tav tm="100000">
                                          <p:val>
                                            <p:strVal val="0-ppt_w/2"/>
                                          </p:val>
                                        </p:tav>
                                      </p:tavLst>
                                    </p:anim>
                                    <p:anim calcmode="lin" valueType="num">
                                      <p:cBhvr additive="base">
                                        <p:cTn id="71" dur="3000"/>
                                        <p:tgtEl>
                                          <p:spTgt spid="9"/>
                                        </p:tgtEl>
                                        <p:attrNameLst>
                                          <p:attrName>ppt_y</p:attrName>
                                        </p:attrNameLst>
                                      </p:cBhvr>
                                      <p:tavLst>
                                        <p:tav tm="0">
                                          <p:val>
                                            <p:strVal val="ppt_y"/>
                                          </p:val>
                                        </p:tav>
                                        <p:tav tm="100000">
                                          <p:val>
                                            <p:strVal val="1+ppt_h/2"/>
                                          </p:val>
                                        </p:tav>
                                      </p:tavLst>
                                    </p:anim>
                                    <p:set>
                                      <p:cBhvr>
                                        <p:cTn id="72" dur="1" fill="hold">
                                          <p:stCondLst>
                                            <p:cond delay="2999"/>
                                          </p:stCondLst>
                                        </p:cTn>
                                        <p:tgtEl>
                                          <p:spTgt spid="9"/>
                                        </p:tgtEl>
                                        <p:attrNameLst>
                                          <p:attrName>style.visibility</p:attrName>
                                        </p:attrNameLst>
                                      </p:cBhvr>
                                      <p:to>
                                        <p:strVal val="hidden"/>
                                      </p:to>
                                    </p:set>
                                  </p:childTnLst>
                                </p:cTn>
                              </p:par>
                              <p:par>
                                <p:cTn id="73" presetID="23" presetClass="entr" presetSubtype="27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 calcmode="lin" valueType="num">
                                      <p:cBhvr>
                                        <p:cTn id="75" dur="3000" fill="hold"/>
                                        <p:tgtEl>
                                          <p:spTgt spid="4"/>
                                        </p:tgtEl>
                                        <p:attrNameLst>
                                          <p:attrName>ppt_w</p:attrName>
                                        </p:attrNameLst>
                                      </p:cBhvr>
                                      <p:tavLst>
                                        <p:tav tm="0">
                                          <p:val>
                                            <p:strVal val="2/3*#ppt_w"/>
                                          </p:val>
                                        </p:tav>
                                        <p:tav tm="100000">
                                          <p:val>
                                            <p:strVal val="#ppt_w"/>
                                          </p:val>
                                        </p:tav>
                                      </p:tavLst>
                                    </p:anim>
                                    <p:anim calcmode="lin" valueType="num">
                                      <p:cBhvr>
                                        <p:cTn id="76" dur="3000" fill="hold"/>
                                        <p:tgtEl>
                                          <p:spTgt spid="4"/>
                                        </p:tgtEl>
                                        <p:attrNameLst>
                                          <p:attrName>ppt_h</p:attrName>
                                        </p:attrNameLst>
                                      </p:cBhvr>
                                      <p:tavLst>
                                        <p:tav tm="0">
                                          <p:val>
                                            <p:strVal val="2/3*#ppt_h"/>
                                          </p:val>
                                        </p:tav>
                                        <p:tav tm="100000">
                                          <p:val>
                                            <p:strVal val="#ppt_h"/>
                                          </p:val>
                                        </p:tav>
                                      </p:tavLst>
                                    </p:anim>
                                  </p:childTnLst>
                                </p:cTn>
                              </p:par>
                              <p:par>
                                <p:cTn id="77" presetID="6" presetClass="entr" presetSubtype="32"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Effect transition="in" filter="circle(out)">
                                      <p:cBhvr>
                                        <p:cTn id="7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711831(www.brodyaga.com).jpg"/>
          <p:cNvPicPr>
            <a:picLocks noChangeAspect="1"/>
          </p:cNvPicPr>
          <p:nvPr/>
        </p:nvPicPr>
        <p:blipFill>
          <a:blip r:embed="rId2"/>
          <a:stretch>
            <a:fillRect/>
          </a:stretch>
        </p:blipFill>
        <p:spPr>
          <a:xfrm>
            <a:off x="13394" y="0"/>
            <a:ext cx="9117211" cy="6858000"/>
          </a:xfrm>
          <a:prstGeom prst="rect">
            <a:avLst/>
          </a:prstGeom>
        </p:spPr>
      </p:pic>
      <p:sp>
        <p:nvSpPr>
          <p:cNvPr id="5" name="4 Lágrima"/>
          <p:cNvSpPr/>
          <p:nvPr/>
        </p:nvSpPr>
        <p:spPr>
          <a:xfrm>
            <a:off x="3143239" y="3357561"/>
            <a:ext cx="1628780" cy="1571636"/>
          </a:xfrm>
          <a:prstGeom prst="teardrop">
            <a:avLst/>
          </a:prstGeom>
          <a:gradFill flip="none" rotWithShape="1">
            <a:gsLst>
              <a:gs pos="54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0622410">
            <a:off x="4754366" y="1755491"/>
            <a:ext cx="1628780" cy="1571636"/>
          </a:xfrm>
          <a:prstGeom prst="teardrop">
            <a:avLst/>
          </a:prstGeom>
          <a:gradFill flip="none" rotWithShape="1">
            <a:gsLst>
              <a:gs pos="54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5220159">
            <a:off x="3168795" y="1795156"/>
            <a:ext cx="1628780" cy="1571636"/>
          </a:xfrm>
          <a:prstGeom prst="teardrop">
            <a:avLst/>
          </a:prstGeom>
          <a:gradFill flip="none" rotWithShape="1">
            <a:gsLst>
              <a:gs pos="54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200000">
            <a:off x="4678899" y="3291670"/>
            <a:ext cx="1614798" cy="1571636"/>
          </a:xfrm>
          <a:prstGeom prst="teardrop">
            <a:avLst/>
          </a:prstGeom>
          <a:gradFill flip="none" rotWithShape="1">
            <a:gsLst>
              <a:gs pos="54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163480">
            <a:off x="2668730" y="1366528"/>
            <a:ext cx="1628780" cy="1571636"/>
          </a:xfrm>
          <a:prstGeom prst="teardrop">
            <a:avLst/>
          </a:prstGeom>
          <a:gradFill flip="none" rotWithShape="1">
            <a:gsLst>
              <a:gs pos="54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622410">
            <a:off x="5182994" y="1255426"/>
            <a:ext cx="1628780" cy="1571636"/>
          </a:xfrm>
          <a:prstGeom prst="teardrop">
            <a:avLst/>
          </a:prstGeom>
          <a:gradFill flip="none" rotWithShape="1">
            <a:gsLst>
              <a:gs pos="54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200000">
            <a:off x="5193361" y="3807771"/>
            <a:ext cx="1614798" cy="1571636"/>
          </a:xfrm>
          <a:prstGeom prst="teardrop">
            <a:avLst/>
          </a:prstGeom>
          <a:gradFill flip="none" rotWithShape="1">
            <a:gsLst>
              <a:gs pos="54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a:off x="2643174" y="3857628"/>
            <a:ext cx="1628780" cy="1571636"/>
          </a:xfrm>
          <a:prstGeom prst="teardrop">
            <a:avLst/>
          </a:prstGeom>
          <a:gradFill flip="none" rotWithShape="1">
            <a:gsLst>
              <a:gs pos="54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5163480">
            <a:off x="2097225" y="866461"/>
            <a:ext cx="1628780" cy="1571636"/>
          </a:xfrm>
          <a:prstGeom prst="teardrop">
            <a:avLst/>
          </a:prstGeom>
          <a:gradFill flip="none" rotWithShape="1">
            <a:gsLst>
              <a:gs pos="54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0622410">
            <a:off x="5683059" y="755360"/>
            <a:ext cx="1628780" cy="1571636"/>
          </a:xfrm>
          <a:prstGeom prst="teardrop">
            <a:avLst/>
          </a:prstGeom>
          <a:gradFill flip="none" rotWithShape="1">
            <a:gsLst>
              <a:gs pos="54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6200000">
            <a:off x="5764865" y="4450713"/>
            <a:ext cx="1614798" cy="1571636"/>
          </a:xfrm>
          <a:prstGeom prst="teardrop">
            <a:avLst/>
          </a:prstGeom>
          <a:gradFill flip="none" rotWithShape="1">
            <a:gsLst>
              <a:gs pos="54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a:off x="2000232" y="4500570"/>
            <a:ext cx="1628780" cy="1571636"/>
          </a:xfrm>
          <a:prstGeom prst="teardrop">
            <a:avLst/>
          </a:prstGeom>
          <a:gradFill flip="none" rotWithShape="1">
            <a:gsLst>
              <a:gs pos="54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7"/>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9"/>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3"/>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0"/>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4"/>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8"/>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1"/>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5"/>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5"/>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2"/>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6"/>
                                        </p:tgtEl>
                                        <p:attrNameLst>
                                          <p:attrName>r</p:attrName>
                                        </p:attrNameLst>
                                      </p:cBhvr>
                                    </p:animRot>
                                  </p:childTnLst>
                                </p:cTn>
                              </p:par>
                            </p:childTnLst>
                          </p:cTn>
                        </p:par>
                        <p:par>
                          <p:cTn id="80" fill="hold">
                            <p:stCondLst>
                              <p:cond delay="3000"/>
                            </p:stCondLst>
                            <p:childTnLst>
                              <p:par>
                                <p:cTn id="81" presetID="2" presetClass="exit" presetSubtype="6" fill="hold" grpId="2" nodeType="after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1+ppt_w/2"/>
                                          </p:val>
                                        </p:tav>
                                      </p:tavLst>
                                    </p:anim>
                                    <p:anim calcmode="lin" valueType="num">
                                      <p:cBhvr additive="base">
                                        <p:cTn id="83" dur="3000"/>
                                        <p:tgtEl>
                                          <p:spTgt spid="7"/>
                                        </p:tgtEl>
                                        <p:attrNameLst>
                                          <p:attrName>ppt_y</p:attrName>
                                        </p:attrNameLst>
                                      </p:cBhvr>
                                      <p:tavLst>
                                        <p:tav tm="0">
                                          <p:val>
                                            <p:strVal val="ppt_y"/>
                                          </p:val>
                                        </p:tav>
                                        <p:tav tm="100000">
                                          <p:val>
                                            <p:strVal val="1+ppt_h/2"/>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6" fill="hold" grpId="2"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1+ppt_w/2"/>
                                          </p:val>
                                        </p:tav>
                                      </p:tavLst>
                                    </p:anim>
                                    <p:anim calcmode="lin" valueType="num">
                                      <p:cBhvr additive="base">
                                        <p:cTn id="87" dur="3000"/>
                                        <p:tgtEl>
                                          <p:spTgt spid="9"/>
                                        </p:tgtEl>
                                        <p:attrNameLst>
                                          <p:attrName>ppt_y</p:attrName>
                                        </p:attrNameLst>
                                      </p:cBhvr>
                                      <p:tavLst>
                                        <p:tav tm="0">
                                          <p:val>
                                            <p:strVal val="ppt_y"/>
                                          </p:val>
                                        </p:tav>
                                        <p:tav tm="100000">
                                          <p:val>
                                            <p:strVal val="1+ppt_h/2"/>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13"/>
                                        </p:tgtEl>
                                        <p:attrNameLst>
                                          <p:attrName>ppt_x</p:attrName>
                                        </p:attrNameLst>
                                      </p:cBhvr>
                                      <p:tavLst>
                                        <p:tav tm="0">
                                          <p:val>
                                            <p:strVal val="ppt_x"/>
                                          </p:val>
                                        </p:tav>
                                        <p:tav tm="100000">
                                          <p:val>
                                            <p:strVal val="1+ppt_w/2"/>
                                          </p:val>
                                        </p:tav>
                                      </p:tavLst>
                                    </p:anim>
                                    <p:anim calcmode="lin" valueType="num">
                                      <p:cBhvr additive="base">
                                        <p:cTn id="91" dur="3000"/>
                                        <p:tgtEl>
                                          <p:spTgt spid="13"/>
                                        </p:tgtEl>
                                        <p:attrNameLst>
                                          <p:attrName>ppt_y</p:attrName>
                                        </p:attrNameLst>
                                      </p:cBhvr>
                                      <p:tavLst>
                                        <p:tav tm="0">
                                          <p:val>
                                            <p:strVal val="ppt_y"/>
                                          </p:val>
                                        </p:tav>
                                        <p:tav tm="100000">
                                          <p:val>
                                            <p:strVal val="1+ppt_h/2"/>
                                          </p:val>
                                        </p:tav>
                                      </p:tavLst>
                                    </p:anim>
                                    <p:set>
                                      <p:cBhvr>
                                        <p:cTn id="92" dur="1" fill="hold">
                                          <p:stCondLst>
                                            <p:cond delay="2999"/>
                                          </p:stCondLst>
                                        </p:cTn>
                                        <p:tgtEl>
                                          <p:spTgt spid="13"/>
                                        </p:tgtEl>
                                        <p:attrNameLst>
                                          <p:attrName>style.visibility</p:attrName>
                                        </p:attrNameLst>
                                      </p:cBhvr>
                                      <p:to>
                                        <p:strVal val="hidden"/>
                                      </p:to>
                                    </p:set>
                                  </p:childTnLst>
                                </p:cTn>
                              </p:par>
                              <p:par>
                                <p:cTn id="93" presetID="2" presetClass="exit" presetSubtype="12" fill="hold" grpId="2"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0-ppt_w/2"/>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12" fill="hold" grpId="2"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0-ppt_w/2"/>
                                          </p:val>
                                        </p:tav>
                                      </p:tavLst>
                                    </p:anim>
                                    <p:anim calcmode="lin" valueType="num">
                                      <p:cBhvr additive="base">
                                        <p:cTn id="99" dur="3000"/>
                                        <p:tgtEl>
                                          <p:spTgt spid="10"/>
                                        </p:tgtEl>
                                        <p:attrNameLst>
                                          <p:attrName>ppt_y</p:attrName>
                                        </p:attrNameLst>
                                      </p:cBhvr>
                                      <p:tavLst>
                                        <p:tav tm="0">
                                          <p:val>
                                            <p:strVal val="ppt_y"/>
                                          </p:val>
                                        </p:tav>
                                        <p:tav tm="100000">
                                          <p:val>
                                            <p:strVal val="1+ppt_h/2"/>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12" fill="hold" grpId="2"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0-ppt_w/2"/>
                                          </p:val>
                                        </p:tav>
                                      </p:tavLst>
                                    </p:anim>
                                    <p:anim calcmode="lin" valueType="num">
                                      <p:cBhvr additive="base">
                                        <p:cTn id="103" dur="3000"/>
                                        <p:tgtEl>
                                          <p:spTgt spid="14"/>
                                        </p:tgtEl>
                                        <p:attrNameLst>
                                          <p:attrName>ppt_y</p:attrName>
                                        </p:attrNameLst>
                                      </p:cBhvr>
                                      <p:tavLst>
                                        <p:tav tm="0">
                                          <p:val>
                                            <p:strVal val="ppt_y"/>
                                          </p:val>
                                        </p:tav>
                                        <p:tav tm="100000">
                                          <p:val>
                                            <p:strVal val="1+ppt_h/2"/>
                                          </p:val>
                                        </p:tav>
                                      </p:tavLst>
                                    </p:anim>
                                    <p:set>
                                      <p:cBhvr>
                                        <p:cTn id="104" dur="1" fill="hold">
                                          <p:stCondLst>
                                            <p:cond delay="2999"/>
                                          </p:stCondLst>
                                        </p:cTn>
                                        <p:tgtEl>
                                          <p:spTgt spid="14"/>
                                        </p:tgtEl>
                                        <p:attrNameLst>
                                          <p:attrName>style.visibility</p:attrName>
                                        </p:attrNameLst>
                                      </p:cBhvr>
                                      <p:to>
                                        <p:strVal val="hidden"/>
                                      </p:to>
                                    </p:set>
                                  </p:childTnLst>
                                </p:cTn>
                              </p:par>
                              <p:par>
                                <p:cTn id="105" presetID="2" presetClass="exit" presetSubtype="3" fill="hold" grpId="2" nodeType="with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1+ppt_w/2"/>
                                          </p:val>
                                        </p:tav>
                                      </p:tavLst>
                                    </p:anim>
                                    <p:anim calcmode="lin" valueType="num">
                                      <p:cBhvr additive="base">
                                        <p:cTn id="107" dur="3000"/>
                                        <p:tgtEl>
                                          <p:spTgt spid="5"/>
                                        </p:tgtEl>
                                        <p:attrNameLst>
                                          <p:attrName>ppt_y</p:attrName>
                                        </p:attrNameLst>
                                      </p:cBhvr>
                                      <p:tavLst>
                                        <p:tav tm="0">
                                          <p:val>
                                            <p:strVal val="ppt_y"/>
                                          </p:val>
                                        </p:tav>
                                        <p:tav tm="100000">
                                          <p:val>
                                            <p:strVal val="0-ppt_h/2"/>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3" fill="hold" grpId="2"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1+ppt_w/2"/>
                                          </p:val>
                                        </p:tav>
                                      </p:tavLst>
                                    </p:anim>
                                    <p:anim calcmode="lin" valueType="num">
                                      <p:cBhvr additive="base">
                                        <p:cTn id="111" dur="3000"/>
                                        <p:tgtEl>
                                          <p:spTgt spid="12"/>
                                        </p:tgtEl>
                                        <p:attrNameLst>
                                          <p:attrName>ppt_y</p:attrName>
                                        </p:attrNameLst>
                                      </p:cBhvr>
                                      <p:tavLst>
                                        <p:tav tm="0">
                                          <p:val>
                                            <p:strVal val="ppt_y"/>
                                          </p:val>
                                        </p:tav>
                                        <p:tav tm="100000">
                                          <p:val>
                                            <p:strVal val="0-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 presetClass="exit" presetSubtype="3"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1+ppt_w/2"/>
                                          </p:val>
                                        </p:tav>
                                      </p:tavLst>
                                    </p:anim>
                                    <p:anim calcmode="lin" valueType="num">
                                      <p:cBhvr additive="base">
                                        <p:cTn id="115" dur="3000"/>
                                        <p:tgtEl>
                                          <p:spTgt spid="16"/>
                                        </p:tgtEl>
                                        <p:attrNameLst>
                                          <p:attrName>ppt_y</p:attrName>
                                        </p:attrNameLst>
                                      </p:cBhvr>
                                      <p:tavLst>
                                        <p:tav tm="0">
                                          <p:val>
                                            <p:strVal val="ppt_y"/>
                                          </p:val>
                                        </p:tav>
                                        <p:tav tm="100000">
                                          <p:val>
                                            <p:strVal val="0-ppt_h/2"/>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9" fill="hold" grpId="2"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0-ppt_w/2"/>
                                          </p:val>
                                        </p:tav>
                                      </p:tavLst>
                                    </p:anim>
                                    <p:anim calcmode="lin" valueType="num">
                                      <p:cBhvr additive="base">
                                        <p:cTn id="119" dur="3000"/>
                                        <p:tgtEl>
                                          <p:spTgt spid="8"/>
                                        </p:tgtEl>
                                        <p:attrNameLst>
                                          <p:attrName>ppt_y</p:attrName>
                                        </p:attrNameLst>
                                      </p:cBhvr>
                                      <p:tavLst>
                                        <p:tav tm="0">
                                          <p:val>
                                            <p:strVal val="ppt_y"/>
                                          </p:val>
                                        </p:tav>
                                        <p:tav tm="100000">
                                          <p:val>
                                            <p:strVal val="0-ppt_h/2"/>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9" fill="hold" grpId="2" nodeType="withEffect">
                                  <p:stCondLst>
                                    <p:cond delay="0"/>
                                  </p:stCondLst>
                                  <p:childTnLst>
                                    <p:anim calcmode="lin" valueType="num">
                                      <p:cBhvr additive="base">
                                        <p:cTn id="122" dur="3000"/>
                                        <p:tgtEl>
                                          <p:spTgt spid="11"/>
                                        </p:tgtEl>
                                        <p:attrNameLst>
                                          <p:attrName>ppt_x</p:attrName>
                                        </p:attrNameLst>
                                      </p:cBhvr>
                                      <p:tavLst>
                                        <p:tav tm="0">
                                          <p:val>
                                            <p:strVal val="ppt_x"/>
                                          </p:val>
                                        </p:tav>
                                        <p:tav tm="100000">
                                          <p:val>
                                            <p:strVal val="0-ppt_w/2"/>
                                          </p:val>
                                        </p:tav>
                                      </p:tavLst>
                                    </p:anim>
                                    <p:anim calcmode="lin" valueType="num">
                                      <p:cBhvr additive="base">
                                        <p:cTn id="123" dur="3000"/>
                                        <p:tgtEl>
                                          <p:spTgt spid="11"/>
                                        </p:tgtEl>
                                        <p:attrNameLst>
                                          <p:attrName>ppt_y</p:attrName>
                                        </p:attrNameLst>
                                      </p:cBhvr>
                                      <p:tavLst>
                                        <p:tav tm="0">
                                          <p:val>
                                            <p:strVal val="ppt_y"/>
                                          </p:val>
                                        </p:tav>
                                        <p:tav tm="100000">
                                          <p:val>
                                            <p:strVal val="0-ppt_h/2"/>
                                          </p:val>
                                        </p:tav>
                                      </p:tavLst>
                                    </p:anim>
                                    <p:set>
                                      <p:cBhvr>
                                        <p:cTn id="124" dur="1" fill="hold">
                                          <p:stCondLst>
                                            <p:cond delay="2999"/>
                                          </p:stCondLst>
                                        </p:cTn>
                                        <p:tgtEl>
                                          <p:spTgt spid="11"/>
                                        </p:tgtEl>
                                        <p:attrNameLst>
                                          <p:attrName>style.visibility</p:attrName>
                                        </p:attrNameLst>
                                      </p:cBhvr>
                                      <p:to>
                                        <p:strVal val="hidden"/>
                                      </p:to>
                                    </p:set>
                                  </p:childTnLst>
                                </p:cTn>
                              </p:par>
                              <p:par>
                                <p:cTn id="125" presetID="2" presetClass="exit" presetSubtype="9" fill="hold" grpId="2" nodeType="withEffect">
                                  <p:stCondLst>
                                    <p:cond delay="0"/>
                                  </p:stCondLst>
                                  <p:childTnLst>
                                    <p:anim calcmode="lin" valueType="num">
                                      <p:cBhvr additive="base">
                                        <p:cTn id="126" dur="3000"/>
                                        <p:tgtEl>
                                          <p:spTgt spid="15"/>
                                        </p:tgtEl>
                                        <p:attrNameLst>
                                          <p:attrName>ppt_x</p:attrName>
                                        </p:attrNameLst>
                                      </p:cBhvr>
                                      <p:tavLst>
                                        <p:tav tm="0">
                                          <p:val>
                                            <p:strVal val="ppt_x"/>
                                          </p:val>
                                        </p:tav>
                                        <p:tav tm="100000">
                                          <p:val>
                                            <p:strVal val="0-ppt_w/2"/>
                                          </p:val>
                                        </p:tav>
                                      </p:tavLst>
                                    </p:anim>
                                    <p:anim calcmode="lin" valueType="num">
                                      <p:cBhvr additive="base">
                                        <p:cTn id="127" dur="3000"/>
                                        <p:tgtEl>
                                          <p:spTgt spid="15"/>
                                        </p:tgtEl>
                                        <p:attrNameLst>
                                          <p:attrName>ppt_y</p:attrName>
                                        </p:attrNameLst>
                                      </p:cBhvr>
                                      <p:tavLst>
                                        <p:tav tm="0">
                                          <p:val>
                                            <p:strVal val="ppt_y"/>
                                          </p:val>
                                        </p:tav>
                                        <p:tav tm="100000">
                                          <p:val>
                                            <p:strVal val="0-ppt_h/2"/>
                                          </p:val>
                                        </p:tav>
                                      </p:tavLst>
                                    </p:anim>
                                    <p:set>
                                      <p:cBhvr>
                                        <p:cTn id="128" dur="1" fill="hold">
                                          <p:stCondLst>
                                            <p:cond delay="2999"/>
                                          </p:stCondLst>
                                        </p:cTn>
                                        <p:tgtEl>
                                          <p:spTgt spid="15"/>
                                        </p:tgtEl>
                                        <p:attrNameLst>
                                          <p:attrName>style.visibility</p:attrName>
                                        </p:attrNameLst>
                                      </p:cBhvr>
                                      <p:to>
                                        <p:strVal val="hidden"/>
                                      </p:to>
                                    </p:set>
                                  </p:childTnLst>
                                </p:cTn>
                              </p:par>
                              <p:par>
                                <p:cTn id="129" presetID="23" presetClass="entr" presetSubtype="16"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fltVal val="0"/>
                                          </p:val>
                                        </p:tav>
                                        <p:tav tm="100000">
                                          <p:val>
                                            <p:strVal val="#ppt_w"/>
                                          </p:val>
                                        </p:tav>
                                      </p:tavLst>
                                    </p:anim>
                                    <p:anim calcmode="lin" valueType="num">
                                      <p:cBhvr>
                                        <p:cTn id="132" dur="3000" fill="hold"/>
                                        <p:tgtEl>
                                          <p:spTgt spid="4"/>
                                        </p:tgtEl>
                                        <p:attrNameLst>
                                          <p:attrName>ppt_h</p:attrName>
                                        </p:attrNameLst>
                                      </p:cBhvr>
                                      <p:tavLst>
                                        <p:tav tm="0">
                                          <p:val>
                                            <p:fltVal val="0"/>
                                          </p:val>
                                        </p:tav>
                                        <p:tav tm="100000">
                                          <p:val>
                                            <p:strVal val="#ppt_h"/>
                                          </p:val>
                                        </p:tav>
                                      </p:tavLst>
                                    </p:anim>
                                  </p:childTnLst>
                                </p:cTn>
                              </p:par>
                              <p:par>
                                <p:cTn id="133" presetID="8" presetClass="entr" presetSubtype="3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diamond(out)">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486139(www.brodyaga.com) (1).jpg"/>
          <p:cNvPicPr>
            <a:picLocks noChangeAspect="1"/>
          </p:cNvPicPr>
          <p:nvPr/>
        </p:nvPicPr>
        <p:blipFill>
          <a:blip r:embed="rId2"/>
          <a:stretch>
            <a:fillRect/>
          </a:stretch>
        </p:blipFill>
        <p:spPr>
          <a:xfrm>
            <a:off x="0" y="10016"/>
            <a:ext cx="9144000" cy="6837967"/>
          </a:xfrm>
          <a:prstGeom prst="rect">
            <a:avLst/>
          </a:prstGeom>
        </p:spPr>
      </p:pic>
      <p:sp>
        <p:nvSpPr>
          <p:cNvPr id="5" name="4 Flecha curvada hacia arriba"/>
          <p:cNvSpPr/>
          <p:nvPr/>
        </p:nvSpPr>
        <p:spPr>
          <a:xfrm>
            <a:off x="1643042" y="3357562"/>
            <a:ext cx="6072230" cy="2857520"/>
          </a:xfrm>
          <a:prstGeom prst="curvedUpArrow">
            <a:avLst>
              <a:gd name="adj1" fmla="val 55749"/>
              <a:gd name="adj2" fmla="val 57783"/>
              <a:gd name="adj3" fmla="val 0"/>
            </a:avLst>
          </a:prstGeom>
          <a:solidFill>
            <a:schemeClr val="accent3">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lecha curvada hacia abajo"/>
          <p:cNvSpPr/>
          <p:nvPr/>
        </p:nvSpPr>
        <p:spPr>
          <a:xfrm>
            <a:off x="1643042" y="571480"/>
            <a:ext cx="6000792" cy="2857496"/>
          </a:xfrm>
          <a:prstGeom prst="curvedDownArrow">
            <a:avLst>
              <a:gd name="adj1" fmla="val 56202"/>
              <a:gd name="adj2" fmla="val 53160"/>
              <a:gd name="adj3" fmla="val 0"/>
            </a:avLst>
          </a:prstGeom>
          <a:solidFill>
            <a:schemeClr val="accent3">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 presetClass="entr" presetSubtype="4" fill="hold" grpId="1"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8" presetClass="emph" presetSubtype="0" fill="hold" grpId="0" nodeType="withEffect">
                                  <p:stCondLst>
                                    <p:cond delay="0"/>
                                  </p:stCondLst>
                                  <p:childTnLst>
                                    <p:animRot by="21600000">
                                      <p:cBhvr>
                                        <p:cTn id="13" dur="3000" fill="hold"/>
                                        <p:tgtEl>
                                          <p:spTgt spid="5"/>
                                        </p:tgtEl>
                                        <p:attrNameLst>
                                          <p:attrName>r</p:attrName>
                                        </p:attrNameLst>
                                      </p:cBhvr>
                                    </p:animRot>
                                  </p:childTnLst>
                                </p:cTn>
                              </p:par>
                              <p:par>
                                <p:cTn id="14" presetID="2" presetClass="entr" presetSubtype="1" fill="hold" grpId="1"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3000" fill="hold"/>
                                        <p:tgtEl>
                                          <p:spTgt spid="5"/>
                                        </p:tgtEl>
                                        <p:attrNameLst>
                                          <p:attrName>ppt_x</p:attrName>
                                        </p:attrNameLst>
                                      </p:cBhvr>
                                      <p:tavLst>
                                        <p:tav tm="0">
                                          <p:val>
                                            <p:strVal val="#ppt_x"/>
                                          </p:val>
                                        </p:tav>
                                        <p:tav tm="100000">
                                          <p:val>
                                            <p:strVal val="#ppt_x"/>
                                          </p:val>
                                        </p:tav>
                                      </p:tavLst>
                                    </p:anim>
                                    <p:anim calcmode="lin" valueType="num">
                                      <p:cBhvr additive="base">
                                        <p:cTn id="17" dur="3000" fill="hold"/>
                                        <p:tgtEl>
                                          <p:spTgt spid="5"/>
                                        </p:tgtEl>
                                        <p:attrNameLst>
                                          <p:attrName>ppt_y</p:attrName>
                                        </p:attrNameLst>
                                      </p:cBhvr>
                                      <p:tavLst>
                                        <p:tav tm="0">
                                          <p:val>
                                            <p:strVal val="0-#ppt_h/2"/>
                                          </p:val>
                                        </p:tav>
                                        <p:tav tm="100000">
                                          <p:val>
                                            <p:strVal val="#ppt_y"/>
                                          </p:val>
                                        </p:tav>
                                      </p:tavLst>
                                    </p:anim>
                                  </p:childTnLst>
                                </p:cTn>
                              </p:par>
                              <p:par>
                                <p:cTn id="18" presetID="8" presetClass="emph" presetSubtype="0" fill="hold" grpId="0" nodeType="withEffect">
                                  <p:stCondLst>
                                    <p:cond delay="0"/>
                                  </p:stCondLst>
                                  <p:childTnLst>
                                    <p:animRot by="21600000">
                                      <p:cBhvr>
                                        <p:cTn id="19" dur="3000" fill="hold"/>
                                        <p:tgtEl>
                                          <p:spTgt spid="6"/>
                                        </p:tgtEl>
                                        <p:attrNameLst>
                                          <p:attrName>r</p:attrName>
                                        </p:attrNameLst>
                                      </p:cBhvr>
                                    </p:animRot>
                                  </p:childTnLst>
                                </p:cTn>
                              </p:par>
                            </p:childTnLst>
                          </p:cTn>
                        </p:par>
                        <p:par>
                          <p:cTn id="20" fill="hold">
                            <p:stCondLst>
                              <p:cond delay="3000"/>
                            </p:stCondLst>
                            <p:childTnLst>
                              <p:par>
                                <p:cTn id="21" presetID="2" presetClass="exit" presetSubtype="4" fill="hold" grpId="2" nodeType="afterEffect">
                                  <p:stCondLst>
                                    <p:cond delay="0"/>
                                  </p:stCondLst>
                                  <p:childTnLst>
                                    <p:anim calcmode="lin" valueType="num">
                                      <p:cBhvr additive="base">
                                        <p:cTn id="22" dur="3000"/>
                                        <p:tgtEl>
                                          <p:spTgt spid="6"/>
                                        </p:tgtEl>
                                        <p:attrNameLst>
                                          <p:attrName>ppt_x</p:attrName>
                                        </p:attrNameLst>
                                      </p:cBhvr>
                                      <p:tavLst>
                                        <p:tav tm="0">
                                          <p:val>
                                            <p:strVal val="ppt_x"/>
                                          </p:val>
                                        </p:tav>
                                        <p:tav tm="100000">
                                          <p:val>
                                            <p:strVal val="ppt_x"/>
                                          </p:val>
                                        </p:tav>
                                      </p:tavLst>
                                    </p:anim>
                                    <p:anim calcmode="lin" valueType="num">
                                      <p:cBhvr additive="base">
                                        <p:cTn id="23" dur="3000"/>
                                        <p:tgtEl>
                                          <p:spTgt spid="6"/>
                                        </p:tgtEl>
                                        <p:attrNameLst>
                                          <p:attrName>ppt_y</p:attrName>
                                        </p:attrNameLst>
                                      </p:cBhvr>
                                      <p:tavLst>
                                        <p:tav tm="0">
                                          <p:val>
                                            <p:strVal val="ppt_y"/>
                                          </p:val>
                                        </p:tav>
                                        <p:tav tm="100000">
                                          <p:val>
                                            <p:strVal val="1+ppt_h/2"/>
                                          </p:val>
                                        </p:tav>
                                      </p:tavLst>
                                    </p:anim>
                                    <p:set>
                                      <p:cBhvr>
                                        <p:cTn id="24" dur="1" fill="hold">
                                          <p:stCondLst>
                                            <p:cond delay="2999"/>
                                          </p:stCondLst>
                                        </p:cTn>
                                        <p:tgtEl>
                                          <p:spTgt spid="6"/>
                                        </p:tgtEl>
                                        <p:attrNameLst>
                                          <p:attrName>style.visibility</p:attrName>
                                        </p:attrNameLst>
                                      </p:cBhvr>
                                      <p:to>
                                        <p:strVal val="hidden"/>
                                      </p:to>
                                    </p:set>
                                  </p:childTnLst>
                                </p:cTn>
                              </p:par>
                              <p:par>
                                <p:cTn id="25" presetID="2" presetClass="exit" presetSubtype="1" fill="hold" grpId="2" nodeType="withEffect">
                                  <p:stCondLst>
                                    <p:cond delay="0"/>
                                  </p:stCondLst>
                                  <p:childTnLst>
                                    <p:anim calcmode="lin" valueType="num">
                                      <p:cBhvr additive="base">
                                        <p:cTn id="26" dur="3000"/>
                                        <p:tgtEl>
                                          <p:spTgt spid="5"/>
                                        </p:tgtEl>
                                        <p:attrNameLst>
                                          <p:attrName>ppt_x</p:attrName>
                                        </p:attrNameLst>
                                      </p:cBhvr>
                                      <p:tavLst>
                                        <p:tav tm="0">
                                          <p:val>
                                            <p:strVal val="ppt_x"/>
                                          </p:val>
                                        </p:tav>
                                        <p:tav tm="100000">
                                          <p:val>
                                            <p:strVal val="ppt_x"/>
                                          </p:val>
                                        </p:tav>
                                      </p:tavLst>
                                    </p:anim>
                                    <p:anim calcmode="lin" valueType="num">
                                      <p:cBhvr additive="base">
                                        <p:cTn id="27" dur="3000"/>
                                        <p:tgtEl>
                                          <p:spTgt spid="5"/>
                                        </p:tgtEl>
                                        <p:attrNameLst>
                                          <p:attrName>ppt_y</p:attrName>
                                        </p:attrNameLst>
                                      </p:cBhvr>
                                      <p:tavLst>
                                        <p:tav tm="0">
                                          <p:val>
                                            <p:strVal val="ppt_y"/>
                                          </p:val>
                                        </p:tav>
                                        <p:tav tm="100000">
                                          <p:val>
                                            <p:strVal val="0-ppt_h/2"/>
                                          </p:val>
                                        </p:tav>
                                      </p:tavLst>
                                    </p:anim>
                                    <p:set>
                                      <p:cBhvr>
                                        <p:cTn id="28" dur="1" fill="hold">
                                          <p:stCondLst>
                                            <p:cond delay="2999"/>
                                          </p:stCondLst>
                                        </p:cTn>
                                        <p:tgtEl>
                                          <p:spTgt spid="5"/>
                                        </p:tgtEl>
                                        <p:attrNameLst>
                                          <p:attrName>style.visibility</p:attrName>
                                        </p:attrNameLst>
                                      </p:cBhvr>
                                      <p:to>
                                        <p:strVal val="hidden"/>
                                      </p:to>
                                    </p:set>
                                  </p:childTnLst>
                                </p:cTn>
                              </p:par>
                              <p:par>
                                <p:cTn id="29" presetID="23" presetClass="entr" presetSubtype="272"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ppt_w</p:attrName>
                                        </p:attrNameLst>
                                      </p:cBhvr>
                                      <p:tavLst>
                                        <p:tav tm="0">
                                          <p:val>
                                            <p:strVal val="2/3*#ppt_w"/>
                                          </p:val>
                                        </p:tav>
                                        <p:tav tm="100000">
                                          <p:val>
                                            <p:strVal val="#ppt_w"/>
                                          </p:val>
                                        </p:tav>
                                      </p:tavLst>
                                    </p:anim>
                                    <p:anim calcmode="lin" valueType="num">
                                      <p:cBhvr>
                                        <p:cTn id="32" dur="3000" fill="hold"/>
                                        <p:tgtEl>
                                          <p:spTgt spid="4"/>
                                        </p:tgtEl>
                                        <p:attrNameLst>
                                          <p:attrName>ppt_h</p:attrName>
                                        </p:attrNameLst>
                                      </p:cBhvr>
                                      <p:tavLst>
                                        <p:tav tm="0">
                                          <p:val>
                                            <p:strVal val="2/3*#ppt_h"/>
                                          </p:val>
                                        </p:tav>
                                        <p:tav tm="100000">
                                          <p:val>
                                            <p:strVal val="#ppt_h"/>
                                          </p:val>
                                        </p:tav>
                                      </p:tavLst>
                                    </p:anim>
                                  </p:childTnLst>
                                </p:cTn>
                              </p:par>
                              <p:par>
                                <p:cTn id="33" presetID="16" presetClass="entr" presetSubtype="4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barn(outHorizontal)">
                                      <p:cBhvr>
                                        <p:cTn id="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4.jpg"/>
          <p:cNvPicPr>
            <a:picLocks noGrp="1" noChangeAspect="1"/>
          </p:cNvPicPr>
          <p:nvPr>
            <p:ph idx="1"/>
          </p:nvPr>
        </p:nvPicPr>
        <p:blipFill>
          <a:blip r:embed="rId2"/>
          <a:stretch>
            <a:fillRect/>
          </a:stretch>
        </p:blipFill>
        <p:spPr>
          <a:xfrm>
            <a:off x="0" y="16662"/>
            <a:ext cx="9144000" cy="6824676"/>
          </a:xfrm>
        </p:spPr>
      </p:pic>
      <p:sp>
        <p:nvSpPr>
          <p:cNvPr id="6" name="5 Luna"/>
          <p:cNvSpPr/>
          <p:nvPr/>
        </p:nvSpPr>
        <p:spPr>
          <a:xfrm>
            <a:off x="7429520" y="0"/>
            <a:ext cx="1714512" cy="6858000"/>
          </a:xfrm>
          <a:prstGeom prst="moon">
            <a:avLst>
              <a:gd name="adj" fmla="val 22445"/>
            </a:avLst>
          </a:prstGeom>
          <a:solidFill>
            <a:srgbClr val="FFFF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158116" y="0"/>
            <a:ext cx="1699240" cy="6858000"/>
          </a:xfrm>
          <a:prstGeom prst="moon">
            <a:avLst>
              <a:gd name="adj" fmla="val 21735"/>
            </a:avLst>
          </a:prstGeom>
          <a:solidFill>
            <a:srgbClr val="FFFF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729588" y="0"/>
            <a:ext cx="1770710" cy="6858000"/>
          </a:xfrm>
          <a:prstGeom prst="moon">
            <a:avLst>
              <a:gd name="adj" fmla="val 21735"/>
            </a:avLst>
          </a:prstGeom>
          <a:solidFill>
            <a:srgbClr val="FFFF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6786578" y="0"/>
            <a:ext cx="1785950" cy="6858000"/>
          </a:xfrm>
          <a:prstGeom prst="moon">
            <a:avLst>
              <a:gd name="adj" fmla="val 22445"/>
            </a:avLst>
          </a:prstGeom>
          <a:solidFill>
            <a:srgbClr val="FFFF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1301124" y="0"/>
            <a:ext cx="1842116" cy="6858000"/>
          </a:xfrm>
          <a:prstGeom prst="moon">
            <a:avLst>
              <a:gd name="adj" fmla="val 21735"/>
            </a:avLst>
          </a:prstGeom>
          <a:solidFill>
            <a:srgbClr val="FFFF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1872596" y="0"/>
            <a:ext cx="1842148" cy="6858000"/>
          </a:xfrm>
          <a:prstGeom prst="moon">
            <a:avLst>
              <a:gd name="adj" fmla="val 21735"/>
            </a:avLst>
          </a:prstGeom>
          <a:solidFill>
            <a:srgbClr val="FFFF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6286512" y="0"/>
            <a:ext cx="1714512" cy="6858000"/>
          </a:xfrm>
          <a:prstGeom prst="moon">
            <a:avLst>
              <a:gd name="adj" fmla="val 22445"/>
            </a:avLst>
          </a:prstGeom>
          <a:solidFill>
            <a:srgbClr val="FFFF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5786446" y="0"/>
            <a:ext cx="1643074" cy="6858000"/>
          </a:xfrm>
          <a:prstGeom prst="moon">
            <a:avLst>
              <a:gd name="adj" fmla="val 22445"/>
            </a:avLst>
          </a:prstGeom>
          <a:solidFill>
            <a:srgbClr val="FFFF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5357818" y="0"/>
            <a:ext cx="1571636" cy="6858000"/>
          </a:xfrm>
          <a:prstGeom prst="moon">
            <a:avLst>
              <a:gd name="adj" fmla="val 22445"/>
            </a:avLst>
          </a:prstGeom>
          <a:solidFill>
            <a:srgbClr val="FFFF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flipH="1">
            <a:off x="2444100" y="0"/>
            <a:ext cx="1913586" cy="6858000"/>
          </a:xfrm>
          <a:prstGeom prst="moon">
            <a:avLst>
              <a:gd name="adj" fmla="val 21735"/>
            </a:avLst>
          </a:prstGeom>
          <a:solidFill>
            <a:srgbClr val="FFFF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horizontal)">
                                      <p:cBhvr>
                                        <p:cTn id="10" dur="3000"/>
                                        <p:tgtEl>
                                          <p:spTgt spid="7"/>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horizontal)">
                                      <p:cBhvr>
                                        <p:cTn id="13" dur="3000"/>
                                        <p:tgtEl>
                                          <p:spTgt spid="8"/>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linds(horizontal)">
                                      <p:cBhvr>
                                        <p:cTn id="16" dur="3000"/>
                                        <p:tgtEl>
                                          <p:spTgt spid="10"/>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linds(horizontal)">
                                      <p:cBhvr>
                                        <p:cTn id="19" dur="3000"/>
                                        <p:tgtEl>
                                          <p:spTgt spid="11"/>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linds(horizontal)">
                                      <p:cBhvr>
                                        <p:cTn id="22" dur="3000"/>
                                        <p:tgtEl>
                                          <p:spTgt spid="15"/>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linds(horizontal)">
                                      <p:cBhvr>
                                        <p:cTn id="25" dur="3000"/>
                                        <p:tgtEl>
                                          <p:spTgt spid="6"/>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blinds(horizontal)">
                                      <p:cBhvr>
                                        <p:cTn id="28" dur="3000"/>
                                        <p:tgtEl>
                                          <p:spTgt spid="9"/>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linds(horizontal)">
                                      <p:cBhvr>
                                        <p:cTn id="31" dur="3000"/>
                                        <p:tgtEl>
                                          <p:spTgt spid="12"/>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linds(horizontal)">
                                      <p:cBhvr>
                                        <p:cTn id="34" dur="3000"/>
                                        <p:tgtEl>
                                          <p:spTgt spid="13"/>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linds(horizontal)">
                                      <p:cBhvr>
                                        <p:cTn id="37" dur="3000"/>
                                        <p:tgtEl>
                                          <p:spTgt spid="14"/>
                                        </p:tgtEl>
                                      </p:cBhvr>
                                    </p:animEffect>
                                  </p:childTnLst>
                                </p:cTn>
                              </p:par>
                              <p:par>
                                <p:cTn id="38" presetID="8" presetClass="emph" presetSubtype="0" fill="hold" grpId="1" nodeType="withEffect">
                                  <p:stCondLst>
                                    <p:cond delay="0"/>
                                  </p:stCondLst>
                                  <p:childTnLst>
                                    <p:animRot by="10800000">
                                      <p:cBhvr>
                                        <p:cTn id="39" dur="3000" fill="hold"/>
                                        <p:tgtEl>
                                          <p:spTgt spid="7"/>
                                        </p:tgtEl>
                                        <p:attrNameLst>
                                          <p:attrName>r</p:attrName>
                                        </p:attrNameLst>
                                      </p:cBhvr>
                                    </p:animRot>
                                  </p:childTnLst>
                                </p:cTn>
                              </p:par>
                              <p:par>
                                <p:cTn id="40" presetID="8" presetClass="emph" presetSubtype="0" fill="hold" grpId="1" nodeType="withEffect">
                                  <p:stCondLst>
                                    <p:cond delay="0"/>
                                  </p:stCondLst>
                                  <p:childTnLst>
                                    <p:animRot by="10800000">
                                      <p:cBhvr>
                                        <p:cTn id="41" dur="3000" fill="hold"/>
                                        <p:tgtEl>
                                          <p:spTgt spid="8"/>
                                        </p:tgtEl>
                                        <p:attrNameLst>
                                          <p:attrName>r</p:attrName>
                                        </p:attrNameLst>
                                      </p:cBhvr>
                                    </p:animRot>
                                  </p:childTnLst>
                                </p:cTn>
                              </p:par>
                              <p:par>
                                <p:cTn id="42" presetID="8" presetClass="emph" presetSubtype="0" fill="hold" grpId="1" nodeType="withEffect">
                                  <p:stCondLst>
                                    <p:cond delay="0"/>
                                  </p:stCondLst>
                                  <p:childTnLst>
                                    <p:animRot by="10800000">
                                      <p:cBhvr>
                                        <p:cTn id="43" dur="3000" fill="hold"/>
                                        <p:tgtEl>
                                          <p:spTgt spid="10"/>
                                        </p:tgtEl>
                                        <p:attrNameLst>
                                          <p:attrName>r</p:attrName>
                                        </p:attrNameLst>
                                      </p:cBhvr>
                                    </p:animRot>
                                  </p:childTnLst>
                                </p:cTn>
                              </p:par>
                              <p:par>
                                <p:cTn id="44" presetID="8" presetClass="emph" presetSubtype="0" fill="hold" grpId="1" nodeType="withEffect">
                                  <p:stCondLst>
                                    <p:cond delay="0"/>
                                  </p:stCondLst>
                                  <p:childTnLst>
                                    <p:animRot by="10800000">
                                      <p:cBhvr>
                                        <p:cTn id="45" dur="3000" fill="hold"/>
                                        <p:tgtEl>
                                          <p:spTgt spid="11"/>
                                        </p:tgtEl>
                                        <p:attrNameLst>
                                          <p:attrName>r</p:attrName>
                                        </p:attrNameLst>
                                      </p:cBhvr>
                                    </p:animRot>
                                  </p:childTnLst>
                                </p:cTn>
                              </p:par>
                              <p:par>
                                <p:cTn id="46" presetID="8" presetClass="emph" presetSubtype="0" fill="hold" grpId="1" nodeType="withEffect">
                                  <p:stCondLst>
                                    <p:cond delay="0"/>
                                  </p:stCondLst>
                                  <p:childTnLst>
                                    <p:animRot by="10800000">
                                      <p:cBhvr>
                                        <p:cTn id="47" dur="3000" fill="hold"/>
                                        <p:tgtEl>
                                          <p:spTgt spid="15"/>
                                        </p:tgtEl>
                                        <p:attrNameLst>
                                          <p:attrName>r</p:attrName>
                                        </p:attrNameLst>
                                      </p:cBhvr>
                                    </p:animRot>
                                  </p:childTnLst>
                                </p:cTn>
                              </p:par>
                              <p:par>
                                <p:cTn id="48" presetID="8" presetClass="emph" presetSubtype="0" fill="hold" grpId="1" nodeType="withEffect">
                                  <p:stCondLst>
                                    <p:cond delay="0"/>
                                  </p:stCondLst>
                                  <p:childTnLst>
                                    <p:animRot by="-10800000">
                                      <p:cBhvr>
                                        <p:cTn id="49" dur="3000" fill="hold"/>
                                        <p:tgtEl>
                                          <p:spTgt spid="6"/>
                                        </p:tgtEl>
                                        <p:attrNameLst>
                                          <p:attrName>r</p:attrName>
                                        </p:attrNameLst>
                                      </p:cBhvr>
                                    </p:animRot>
                                  </p:childTnLst>
                                </p:cTn>
                              </p:par>
                              <p:par>
                                <p:cTn id="50" presetID="8" presetClass="emph" presetSubtype="0" fill="hold" grpId="1" nodeType="withEffect">
                                  <p:stCondLst>
                                    <p:cond delay="0"/>
                                  </p:stCondLst>
                                  <p:childTnLst>
                                    <p:animRot by="-10800000">
                                      <p:cBhvr>
                                        <p:cTn id="51" dur="3000" fill="hold"/>
                                        <p:tgtEl>
                                          <p:spTgt spid="9"/>
                                        </p:tgtEl>
                                        <p:attrNameLst>
                                          <p:attrName>r</p:attrName>
                                        </p:attrNameLst>
                                      </p:cBhvr>
                                    </p:animRot>
                                  </p:childTnLst>
                                </p:cTn>
                              </p:par>
                              <p:par>
                                <p:cTn id="52" presetID="8" presetClass="emph" presetSubtype="0" fill="hold" grpId="1" nodeType="withEffect">
                                  <p:stCondLst>
                                    <p:cond delay="0"/>
                                  </p:stCondLst>
                                  <p:childTnLst>
                                    <p:animRot by="-10800000">
                                      <p:cBhvr>
                                        <p:cTn id="53" dur="3000" fill="hold"/>
                                        <p:tgtEl>
                                          <p:spTgt spid="12"/>
                                        </p:tgtEl>
                                        <p:attrNameLst>
                                          <p:attrName>r</p:attrName>
                                        </p:attrNameLst>
                                      </p:cBhvr>
                                    </p:animRot>
                                  </p:childTnLst>
                                </p:cTn>
                              </p:par>
                              <p:par>
                                <p:cTn id="54" presetID="8" presetClass="emph" presetSubtype="0" fill="hold" grpId="1" nodeType="withEffect">
                                  <p:stCondLst>
                                    <p:cond delay="0"/>
                                  </p:stCondLst>
                                  <p:childTnLst>
                                    <p:animRot by="-10800000">
                                      <p:cBhvr>
                                        <p:cTn id="55" dur="3000" fill="hold"/>
                                        <p:tgtEl>
                                          <p:spTgt spid="13"/>
                                        </p:tgtEl>
                                        <p:attrNameLst>
                                          <p:attrName>r</p:attrName>
                                        </p:attrNameLst>
                                      </p:cBhvr>
                                    </p:animRot>
                                  </p:childTnLst>
                                </p:cTn>
                              </p:par>
                              <p:par>
                                <p:cTn id="56" presetID="8" presetClass="emph" presetSubtype="0" fill="hold" grpId="1" nodeType="withEffect">
                                  <p:stCondLst>
                                    <p:cond delay="0"/>
                                  </p:stCondLst>
                                  <p:childTnLst>
                                    <p:animRot by="-10800000">
                                      <p:cBhvr>
                                        <p:cTn id="57" dur="3000" fill="hold"/>
                                        <p:tgtEl>
                                          <p:spTgt spid="14"/>
                                        </p:tgtEl>
                                        <p:attrNameLst>
                                          <p:attrName>r</p:attrName>
                                        </p:attrNameLst>
                                      </p:cBhvr>
                                    </p:animRot>
                                  </p:childTnLst>
                                </p:cTn>
                              </p:par>
                            </p:childTnLst>
                          </p:cTn>
                        </p:par>
                        <p:par>
                          <p:cTn id="58" fill="hold">
                            <p:stCondLst>
                              <p:cond delay="3000"/>
                            </p:stCondLst>
                            <p:childTnLst>
                              <p:par>
                                <p:cTn id="59" presetID="2" presetClass="exit" presetSubtype="2" fill="hold" grpId="2" nodeType="afterEffect">
                                  <p:stCondLst>
                                    <p:cond delay="0"/>
                                  </p:stCondLst>
                                  <p:childTnLst>
                                    <p:anim calcmode="lin" valueType="num">
                                      <p:cBhvr additive="base">
                                        <p:cTn id="60" dur="3000"/>
                                        <p:tgtEl>
                                          <p:spTgt spid="7"/>
                                        </p:tgtEl>
                                        <p:attrNameLst>
                                          <p:attrName>ppt_x</p:attrName>
                                        </p:attrNameLst>
                                      </p:cBhvr>
                                      <p:tavLst>
                                        <p:tav tm="0">
                                          <p:val>
                                            <p:strVal val="ppt_x"/>
                                          </p:val>
                                        </p:tav>
                                        <p:tav tm="100000">
                                          <p:val>
                                            <p:strVal val="1+ppt_w/2"/>
                                          </p:val>
                                        </p:tav>
                                      </p:tavLst>
                                    </p:anim>
                                    <p:anim calcmode="lin" valueType="num">
                                      <p:cBhvr additive="base">
                                        <p:cTn id="61" dur="3000"/>
                                        <p:tgtEl>
                                          <p:spTgt spid="7"/>
                                        </p:tgtEl>
                                        <p:attrNameLst>
                                          <p:attrName>ppt_y</p:attrName>
                                        </p:attrNameLst>
                                      </p:cBhvr>
                                      <p:tavLst>
                                        <p:tav tm="0">
                                          <p:val>
                                            <p:strVal val="ppt_y"/>
                                          </p:val>
                                        </p:tav>
                                        <p:tav tm="100000">
                                          <p:val>
                                            <p:strVal val="ppt_y"/>
                                          </p:val>
                                        </p:tav>
                                      </p:tavLst>
                                    </p:anim>
                                    <p:set>
                                      <p:cBhvr>
                                        <p:cTn id="62" dur="1" fill="hold">
                                          <p:stCondLst>
                                            <p:cond delay="2999"/>
                                          </p:stCondLst>
                                        </p:cTn>
                                        <p:tgtEl>
                                          <p:spTgt spid="7"/>
                                        </p:tgtEl>
                                        <p:attrNameLst>
                                          <p:attrName>style.visibility</p:attrName>
                                        </p:attrNameLst>
                                      </p:cBhvr>
                                      <p:to>
                                        <p:strVal val="hidden"/>
                                      </p:to>
                                    </p:set>
                                  </p:childTnLst>
                                </p:cTn>
                              </p:par>
                              <p:par>
                                <p:cTn id="63" presetID="2" presetClass="exit" presetSubtype="2" fill="hold" grpId="2" nodeType="withEffect">
                                  <p:stCondLst>
                                    <p:cond delay="0"/>
                                  </p:stCondLst>
                                  <p:childTnLst>
                                    <p:anim calcmode="lin" valueType="num">
                                      <p:cBhvr additive="base">
                                        <p:cTn id="64" dur="3000"/>
                                        <p:tgtEl>
                                          <p:spTgt spid="8"/>
                                        </p:tgtEl>
                                        <p:attrNameLst>
                                          <p:attrName>ppt_x</p:attrName>
                                        </p:attrNameLst>
                                      </p:cBhvr>
                                      <p:tavLst>
                                        <p:tav tm="0">
                                          <p:val>
                                            <p:strVal val="ppt_x"/>
                                          </p:val>
                                        </p:tav>
                                        <p:tav tm="100000">
                                          <p:val>
                                            <p:strVal val="1+ppt_w/2"/>
                                          </p:val>
                                        </p:tav>
                                      </p:tavLst>
                                    </p:anim>
                                    <p:anim calcmode="lin" valueType="num">
                                      <p:cBhvr additive="base">
                                        <p:cTn id="65" dur="3000"/>
                                        <p:tgtEl>
                                          <p:spTgt spid="8"/>
                                        </p:tgtEl>
                                        <p:attrNameLst>
                                          <p:attrName>ppt_y</p:attrName>
                                        </p:attrNameLst>
                                      </p:cBhvr>
                                      <p:tavLst>
                                        <p:tav tm="0">
                                          <p:val>
                                            <p:strVal val="ppt_y"/>
                                          </p:val>
                                        </p:tav>
                                        <p:tav tm="100000">
                                          <p:val>
                                            <p:strVal val="ppt_y"/>
                                          </p:val>
                                        </p:tav>
                                      </p:tavLst>
                                    </p:anim>
                                    <p:set>
                                      <p:cBhvr>
                                        <p:cTn id="66" dur="1" fill="hold">
                                          <p:stCondLst>
                                            <p:cond delay="2999"/>
                                          </p:stCondLst>
                                        </p:cTn>
                                        <p:tgtEl>
                                          <p:spTgt spid="8"/>
                                        </p:tgtEl>
                                        <p:attrNameLst>
                                          <p:attrName>style.visibility</p:attrName>
                                        </p:attrNameLst>
                                      </p:cBhvr>
                                      <p:to>
                                        <p:strVal val="hidden"/>
                                      </p:to>
                                    </p:set>
                                  </p:childTnLst>
                                </p:cTn>
                              </p:par>
                              <p:par>
                                <p:cTn id="67" presetID="2" presetClass="exit" presetSubtype="2" fill="hold" grpId="2" nodeType="withEffect">
                                  <p:stCondLst>
                                    <p:cond delay="0"/>
                                  </p:stCondLst>
                                  <p:childTnLst>
                                    <p:anim calcmode="lin" valueType="num">
                                      <p:cBhvr additive="base">
                                        <p:cTn id="68" dur="3000"/>
                                        <p:tgtEl>
                                          <p:spTgt spid="10"/>
                                        </p:tgtEl>
                                        <p:attrNameLst>
                                          <p:attrName>ppt_x</p:attrName>
                                        </p:attrNameLst>
                                      </p:cBhvr>
                                      <p:tavLst>
                                        <p:tav tm="0">
                                          <p:val>
                                            <p:strVal val="ppt_x"/>
                                          </p:val>
                                        </p:tav>
                                        <p:tav tm="100000">
                                          <p:val>
                                            <p:strVal val="1+ppt_w/2"/>
                                          </p:val>
                                        </p:tav>
                                      </p:tavLst>
                                    </p:anim>
                                    <p:anim calcmode="lin" valueType="num">
                                      <p:cBhvr additive="base">
                                        <p:cTn id="69" dur="3000"/>
                                        <p:tgtEl>
                                          <p:spTgt spid="10"/>
                                        </p:tgtEl>
                                        <p:attrNameLst>
                                          <p:attrName>ppt_y</p:attrName>
                                        </p:attrNameLst>
                                      </p:cBhvr>
                                      <p:tavLst>
                                        <p:tav tm="0">
                                          <p:val>
                                            <p:strVal val="ppt_y"/>
                                          </p:val>
                                        </p:tav>
                                        <p:tav tm="100000">
                                          <p:val>
                                            <p:strVal val="ppt_y"/>
                                          </p:val>
                                        </p:tav>
                                      </p:tavLst>
                                    </p:anim>
                                    <p:set>
                                      <p:cBhvr>
                                        <p:cTn id="70" dur="1" fill="hold">
                                          <p:stCondLst>
                                            <p:cond delay="2999"/>
                                          </p:stCondLst>
                                        </p:cTn>
                                        <p:tgtEl>
                                          <p:spTgt spid="10"/>
                                        </p:tgtEl>
                                        <p:attrNameLst>
                                          <p:attrName>style.visibility</p:attrName>
                                        </p:attrNameLst>
                                      </p:cBhvr>
                                      <p:to>
                                        <p:strVal val="hidden"/>
                                      </p:to>
                                    </p:set>
                                  </p:childTnLst>
                                </p:cTn>
                              </p:par>
                              <p:par>
                                <p:cTn id="71" presetID="2" presetClass="exit" presetSubtype="2" fill="hold" grpId="2" nodeType="withEffect">
                                  <p:stCondLst>
                                    <p:cond delay="0"/>
                                  </p:stCondLst>
                                  <p:childTnLst>
                                    <p:anim calcmode="lin" valueType="num">
                                      <p:cBhvr additive="base">
                                        <p:cTn id="72" dur="3000"/>
                                        <p:tgtEl>
                                          <p:spTgt spid="11"/>
                                        </p:tgtEl>
                                        <p:attrNameLst>
                                          <p:attrName>ppt_x</p:attrName>
                                        </p:attrNameLst>
                                      </p:cBhvr>
                                      <p:tavLst>
                                        <p:tav tm="0">
                                          <p:val>
                                            <p:strVal val="ppt_x"/>
                                          </p:val>
                                        </p:tav>
                                        <p:tav tm="100000">
                                          <p:val>
                                            <p:strVal val="1+ppt_w/2"/>
                                          </p:val>
                                        </p:tav>
                                      </p:tavLst>
                                    </p:anim>
                                    <p:anim calcmode="lin" valueType="num">
                                      <p:cBhvr additive="base">
                                        <p:cTn id="73" dur="3000"/>
                                        <p:tgtEl>
                                          <p:spTgt spid="11"/>
                                        </p:tgtEl>
                                        <p:attrNameLst>
                                          <p:attrName>ppt_y</p:attrName>
                                        </p:attrNameLst>
                                      </p:cBhvr>
                                      <p:tavLst>
                                        <p:tav tm="0">
                                          <p:val>
                                            <p:strVal val="ppt_y"/>
                                          </p:val>
                                        </p:tav>
                                        <p:tav tm="100000">
                                          <p:val>
                                            <p:strVal val="ppt_y"/>
                                          </p:val>
                                        </p:tav>
                                      </p:tavLst>
                                    </p:anim>
                                    <p:set>
                                      <p:cBhvr>
                                        <p:cTn id="74" dur="1" fill="hold">
                                          <p:stCondLst>
                                            <p:cond delay="2999"/>
                                          </p:stCondLst>
                                        </p:cTn>
                                        <p:tgtEl>
                                          <p:spTgt spid="11"/>
                                        </p:tgtEl>
                                        <p:attrNameLst>
                                          <p:attrName>style.visibility</p:attrName>
                                        </p:attrNameLst>
                                      </p:cBhvr>
                                      <p:to>
                                        <p:strVal val="hidden"/>
                                      </p:to>
                                    </p:set>
                                  </p:childTnLst>
                                </p:cTn>
                              </p:par>
                              <p:par>
                                <p:cTn id="75" presetID="2" presetClass="exit" presetSubtype="2" fill="hold" grpId="2" nodeType="withEffect">
                                  <p:stCondLst>
                                    <p:cond delay="0"/>
                                  </p:stCondLst>
                                  <p:childTnLst>
                                    <p:anim calcmode="lin" valueType="num">
                                      <p:cBhvr additive="base">
                                        <p:cTn id="76" dur="3000"/>
                                        <p:tgtEl>
                                          <p:spTgt spid="15"/>
                                        </p:tgtEl>
                                        <p:attrNameLst>
                                          <p:attrName>ppt_x</p:attrName>
                                        </p:attrNameLst>
                                      </p:cBhvr>
                                      <p:tavLst>
                                        <p:tav tm="0">
                                          <p:val>
                                            <p:strVal val="ppt_x"/>
                                          </p:val>
                                        </p:tav>
                                        <p:tav tm="100000">
                                          <p:val>
                                            <p:strVal val="1+ppt_w/2"/>
                                          </p:val>
                                        </p:tav>
                                      </p:tavLst>
                                    </p:anim>
                                    <p:anim calcmode="lin" valueType="num">
                                      <p:cBhvr additive="base">
                                        <p:cTn id="77" dur="3000"/>
                                        <p:tgtEl>
                                          <p:spTgt spid="15"/>
                                        </p:tgtEl>
                                        <p:attrNameLst>
                                          <p:attrName>ppt_y</p:attrName>
                                        </p:attrNameLst>
                                      </p:cBhvr>
                                      <p:tavLst>
                                        <p:tav tm="0">
                                          <p:val>
                                            <p:strVal val="ppt_y"/>
                                          </p:val>
                                        </p:tav>
                                        <p:tav tm="100000">
                                          <p:val>
                                            <p:strVal val="ppt_y"/>
                                          </p:val>
                                        </p:tav>
                                      </p:tavLst>
                                    </p:anim>
                                    <p:set>
                                      <p:cBhvr>
                                        <p:cTn id="78" dur="1" fill="hold">
                                          <p:stCondLst>
                                            <p:cond delay="2999"/>
                                          </p:stCondLst>
                                        </p:cTn>
                                        <p:tgtEl>
                                          <p:spTgt spid="15"/>
                                        </p:tgtEl>
                                        <p:attrNameLst>
                                          <p:attrName>style.visibility</p:attrName>
                                        </p:attrNameLst>
                                      </p:cBhvr>
                                      <p:to>
                                        <p:strVal val="hidden"/>
                                      </p:to>
                                    </p:set>
                                  </p:childTnLst>
                                </p:cTn>
                              </p:par>
                              <p:par>
                                <p:cTn id="79" presetID="2" presetClass="exit" presetSubtype="8" fill="hold" grpId="2" nodeType="withEffect">
                                  <p:stCondLst>
                                    <p:cond delay="0"/>
                                  </p:stCondLst>
                                  <p:childTnLst>
                                    <p:anim calcmode="lin" valueType="num">
                                      <p:cBhvr additive="base">
                                        <p:cTn id="80" dur="3000"/>
                                        <p:tgtEl>
                                          <p:spTgt spid="6"/>
                                        </p:tgtEl>
                                        <p:attrNameLst>
                                          <p:attrName>ppt_x</p:attrName>
                                        </p:attrNameLst>
                                      </p:cBhvr>
                                      <p:tavLst>
                                        <p:tav tm="0">
                                          <p:val>
                                            <p:strVal val="ppt_x"/>
                                          </p:val>
                                        </p:tav>
                                        <p:tav tm="100000">
                                          <p:val>
                                            <p:strVal val="0-ppt_w/2"/>
                                          </p:val>
                                        </p:tav>
                                      </p:tavLst>
                                    </p:anim>
                                    <p:anim calcmode="lin" valueType="num">
                                      <p:cBhvr additive="base">
                                        <p:cTn id="81" dur="3000"/>
                                        <p:tgtEl>
                                          <p:spTgt spid="6"/>
                                        </p:tgtEl>
                                        <p:attrNameLst>
                                          <p:attrName>ppt_y</p:attrName>
                                        </p:attrNameLst>
                                      </p:cBhvr>
                                      <p:tavLst>
                                        <p:tav tm="0">
                                          <p:val>
                                            <p:strVal val="ppt_y"/>
                                          </p:val>
                                        </p:tav>
                                        <p:tav tm="100000">
                                          <p:val>
                                            <p:strVal val="ppt_y"/>
                                          </p:val>
                                        </p:tav>
                                      </p:tavLst>
                                    </p:anim>
                                    <p:set>
                                      <p:cBhvr>
                                        <p:cTn id="82" dur="1" fill="hold">
                                          <p:stCondLst>
                                            <p:cond delay="2999"/>
                                          </p:stCondLst>
                                        </p:cTn>
                                        <p:tgtEl>
                                          <p:spTgt spid="6"/>
                                        </p:tgtEl>
                                        <p:attrNameLst>
                                          <p:attrName>style.visibility</p:attrName>
                                        </p:attrNameLst>
                                      </p:cBhvr>
                                      <p:to>
                                        <p:strVal val="hidden"/>
                                      </p:to>
                                    </p:set>
                                  </p:childTnLst>
                                </p:cTn>
                              </p:par>
                              <p:par>
                                <p:cTn id="83" presetID="2" presetClass="exit" presetSubtype="8" fill="hold" grpId="2" nodeType="withEffect">
                                  <p:stCondLst>
                                    <p:cond delay="0"/>
                                  </p:stCondLst>
                                  <p:childTnLst>
                                    <p:anim calcmode="lin" valueType="num">
                                      <p:cBhvr additive="base">
                                        <p:cTn id="84" dur="3000"/>
                                        <p:tgtEl>
                                          <p:spTgt spid="9"/>
                                        </p:tgtEl>
                                        <p:attrNameLst>
                                          <p:attrName>ppt_x</p:attrName>
                                        </p:attrNameLst>
                                      </p:cBhvr>
                                      <p:tavLst>
                                        <p:tav tm="0">
                                          <p:val>
                                            <p:strVal val="ppt_x"/>
                                          </p:val>
                                        </p:tav>
                                        <p:tav tm="100000">
                                          <p:val>
                                            <p:strVal val="0-ppt_w/2"/>
                                          </p:val>
                                        </p:tav>
                                      </p:tavLst>
                                    </p:anim>
                                    <p:anim calcmode="lin" valueType="num">
                                      <p:cBhvr additive="base">
                                        <p:cTn id="85" dur="3000"/>
                                        <p:tgtEl>
                                          <p:spTgt spid="9"/>
                                        </p:tgtEl>
                                        <p:attrNameLst>
                                          <p:attrName>ppt_y</p:attrName>
                                        </p:attrNameLst>
                                      </p:cBhvr>
                                      <p:tavLst>
                                        <p:tav tm="0">
                                          <p:val>
                                            <p:strVal val="ppt_y"/>
                                          </p:val>
                                        </p:tav>
                                        <p:tav tm="100000">
                                          <p:val>
                                            <p:strVal val="ppt_y"/>
                                          </p:val>
                                        </p:tav>
                                      </p:tavLst>
                                    </p:anim>
                                    <p:set>
                                      <p:cBhvr>
                                        <p:cTn id="86" dur="1" fill="hold">
                                          <p:stCondLst>
                                            <p:cond delay="2999"/>
                                          </p:stCondLst>
                                        </p:cTn>
                                        <p:tgtEl>
                                          <p:spTgt spid="9"/>
                                        </p:tgtEl>
                                        <p:attrNameLst>
                                          <p:attrName>style.visibility</p:attrName>
                                        </p:attrNameLst>
                                      </p:cBhvr>
                                      <p:to>
                                        <p:strVal val="hidden"/>
                                      </p:to>
                                    </p:set>
                                  </p:childTnLst>
                                </p:cTn>
                              </p:par>
                              <p:par>
                                <p:cTn id="87" presetID="2" presetClass="exit" presetSubtype="8" fill="hold" grpId="2" nodeType="withEffect">
                                  <p:stCondLst>
                                    <p:cond delay="0"/>
                                  </p:stCondLst>
                                  <p:childTnLst>
                                    <p:anim calcmode="lin" valueType="num">
                                      <p:cBhvr additive="base">
                                        <p:cTn id="88" dur="3000"/>
                                        <p:tgtEl>
                                          <p:spTgt spid="12"/>
                                        </p:tgtEl>
                                        <p:attrNameLst>
                                          <p:attrName>ppt_x</p:attrName>
                                        </p:attrNameLst>
                                      </p:cBhvr>
                                      <p:tavLst>
                                        <p:tav tm="0">
                                          <p:val>
                                            <p:strVal val="ppt_x"/>
                                          </p:val>
                                        </p:tav>
                                        <p:tav tm="100000">
                                          <p:val>
                                            <p:strVal val="0-ppt_w/2"/>
                                          </p:val>
                                        </p:tav>
                                      </p:tavLst>
                                    </p:anim>
                                    <p:anim calcmode="lin" valueType="num">
                                      <p:cBhvr additive="base">
                                        <p:cTn id="89" dur="3000"/>
                                        <p:tgtEl>
                                          <p:spTgt spid="12"/>
                                        </p:tgtEl>
                                        <p:attrNameLst>
                                          <p:attrName>ppt_y</p:attrName>
                                        </p:attrNameLst>
                                      </p:cBhvr>
                                      <p:tavLst>
                                        <p:tav tm="0">
                                          <p:val>
                                            <p:strVal val="ppt_y"/>
                                          </p:val>
                                        </p:tav>
                                        <p:tav tm="100000">
                                          <p:val>
                                            <p:strVal val="ppt_y"/>
                                          </p:val>
                                        </p:tav>
                                      </p:tavLst>
                                    </p:anim>
                                    <p:set>
                                      <p:cBhvr>
                                        <p:cTn id="90" dur="1" fill="hold">
                                          <p:stCondLst>
                                            <p:cond delay="2999"/>
                                          </p:stCondLst>
                                        </p:cTn>
                                        <p:tgtEl>
                                          <p:spTgt spid="12"/>
                                        </p:tgtEl>
                                        <p:attrNameLst>
                                          <p:attrName>style.visibility</p:attrName>
                                        </p:attrNameLst>
                                      </p:cBhvr>
                                      <p:to>
                                        <p:strVal val="hidden"/>
                                      </p:to>
                                    </p:set>
                                  </p:childTnLst>
                                </p:cTn>
                              </p:par>
                              <p:par>
                                <p:cTn id="91" presetID="2" presetClass="exit" presetSubtype="8" fill="hold" grpId="2" nodeType="withEffect">
                                  <p:stCondLst>
                                    <p:cond delay="0"/>
                                  </p:stCondLst>
                                  <p:childTnLst>
                                    <p:anim calcmode="lin" valueType="num">
                                      <p:cBhvr additive="base">
                                        <p:cTn id="92" dur="3000"/>
                                        <p:tgtEl>
                                          <p:spTgt spid="13"/>
                                        </p:tgtEl>
                                        <p:attrNameLst>
                                          <p:attrName>ppt_x</p:attrName>
                                        </p:attrNameLst>
                                      </p:cBhvr>
                                      <p:tavLst>
                                        <p:tav tm="0">
                                          <p:val>
                                            <p:strVal val="ppt_x"/>
                                          </p:val>
                                        </p:tav>
                                        <p:tav tm="100000">
                                          <p:val>
                                            <p:strVal val="0-ppt_w/2"/>
                                          </p:val>
                                        </p:tav>
                                      </p:tavLst>
                                    </p:anim>
                                    <p:anim calcmode="lin" valueType="num">
                                      <p:cBhvr additive="base">
                                        <p:cTn id="93" dur="3000"/>
                                        <p:tgtEl>
                                          <p:spTgt spid="13"/>
                                        </p:tgtEl>
                                        <p:attrNameLst>
                                          <p:attrName>ppt_y</p:attrName>
                                        </p:attrNameLst>
                                      </p:cBhvr>
                                      <p:tavLst>
                                        <p:tav tm="0">
                                          <p:val>
                                            <p:strVal val="ppt_y"/>
                                          </p:val>
                                        </p:tav>
                                        <p:tav tm="100000">
                                          <p:val>
                                            <p:strVal val="ppt_y"/>
                                          </p:val>
                                        </p:tav>
                                      </p:tavLst>
                                    </p:anim>
                                    <p:set>
                                      <p:cBhvr>
                                        <p:cTn id="94" dur="1" fill="hold">
                                          <p:stCondLst>
                                            <p:cond delay="2999"/>
                                          </p:stCondLst>
                                        </p:cTn>
                                        <p:tgtEl>
                                          <p:spTgt spid="13"/>
                                        </p:tgtEl>
                                        <p:attrNameLst>
                                          <p:attrName>style.visibility</p:attrName>
                                        </p:attrNameLst>
                                      </p:cBhvr>
                                      <p:to>
                                        <p:strVal val="hidden"/>
                                      </p:to>
                                    </p:set>
                                  </p:childTnLst>
                                </p:cTn>
                              </p:par>
                              <p:par>
                                <p:cTn id="95" presetID="2" presetClass="exit" presetSubtype="8" fill="hold" grpId="2" nodeType="withEffect">
                                  <p:stCondLst>
                                    <p:cond delay="0"/>
                                  </p:stCondLst>
                                  <p:childTnLst>
                                    <p:anim calcmode="lin" valueType="num">
                                      <p:cBhvr additive="base">
                                        <p:cTn id="96" dur="3000"/>
                                        <p:tgtEl>
                                          <p:spTgt spid="14"/>
                                        </p:tgtEl>
                                        <p:attrNameLst>
                                          <p:attrName>ppt_x</p:attrName>
                                        </p:attrNameLst>
                                      </p:cBhvr>
                                      <p:tavLst>
                                        <p:tav tm="0">
                                          <p:val>
                                            <p:strVal val="ppt_x"/>
                                          </p:val>
                                        </p:tav>
                                        <p:tav tm="100000">
                                          <p:val>
                                            <p:strVal val="0-ppt_w/2"/>
                                          </p:val>
                                        </p:tav>
                                      </p:tavLst>
                                    </p:anim>
                                    <p:anim calcmode="lin" valueType="num">
                                      <p:cBhvr additive="base">
                                        <p:cTn id="97" dur="3000"/>
                                        <p:tgtEl>
                                          <p:spTgt spid="14"/>
                                        </p:tgtEl>
                                        <p:attrNameLst>
                                          <p:attrName>ppt_y</p:attrName>
                                        </p:attrNameLst>
                                      </p:cBhvr>
                                      <p:tavLst>
                                        <p:tav tm="0">
                                          <p:val>
                                            <p:strVal val="ppt_y"/>
                                          </p:val>
                                        </p:tav>
                                        <p:tav tm="100000">
                                          <p:val>
                                            <p:strVal val="ppt_y"/>
                                          </p:val>
                                        </p:tav>
                                      </p:tavLst>
                                    </p:anim>
                                    <p:set>
                                      <p:cBhvr>
                                        <p:cTn id="98" dur="1" fill="hold">
                                          <p:stCondLst>
                                            <p:cond delay="2999"/>
                                          </p:stCondLst>
                                        </p:cTn>
                                        <p:tgtEl>
                                          <p:spTgt spid="14"/>
                                        </p:tgtEl>
                                        <p:attrNameLst>
                                          <p:attrName>style.visibility</p:attrName>
                                        </p:attrNameLst>
                                      </p:cBhvr>
                                      <p:to>
                                        <p:strVal val="hidden"/>
                                      </p:to>
                                    </p:set>
                                  </p:childTnLst>
                                </p:cTn>
                              </p:par>
                              <p:par>
                                <p:cTn id="99" presetID="23" presetClass="entr" presetSubtype="272" fill="hold" nodeType="withEffect">
                                  <p:stCondLst>
                                    <p:cond delay="0"/>
                                  </p:stCondLst>
                                  <p:childTnLst>
                                    <p:set>
                                      <p:cBhvr>
                                        <p:cTn id="100" dur="1" fill="hold">
                                          <p:stCondLst>
                                            <p:cond delay="0"/>
                                          </p:stCondLst>
                                        </p:cTn>
                                        <p:tgtEl>
                                          <p:spTgt spid="4"/>
                                        </p:tgtEl>
                                        <p:attrNameLst>
                                          <p:attrName>style.visibility</p:attrName>
                                        </p:attrNameLst>
                                      </p:cBhvr>
                                      <p:to>
                                        <p:strVal val="visible"/>
                                      </p:to>
                                    </p:set>
                                    <p:anim calcmode="lin" valueType="num">
                                      <p:cBhvr>
                                        <p:cTn id="101" dur="3000" fill="hold"/>
                                        <p:tgtEl>
                                          <p:spTgt spid="4"/>
                                        </p:tgtEl>
                                        <p:attrNameLst>
                                          <p:attrName>ppt_w</p:attrName>
                                        </p:attrNameLst>
                                      </p:cBhvr>
                                      <p:tavLst>
                                        <p:tav tm="0">
                                          <p:val>
                                            <p:strVal val="2/3*#ppt_w"/>
                                          </p:val>
                                        </p:tav>
                                        <p:tav tm="100000">
                                          <p:val>
                                            <p:strVal val="#ppt_w"/>
                                          </p:val>
                                        </p:tav>
                                      </p:tavLst>
                                    </p:anim>
                                    <p:anim calcmode="lin" valueType="num">
                                      <p:cBhvr>
                                        <p:cTn id="102" dur="3000" fill="hold"/>
                                        <p:tgtEl>
                                          <p:spTgt spid="4"/>
                                        </p:tgtEl>
                                        <p:attrNameLst>
                                          <p:attrName>ppt_h</p:attrName>
                                        </p:attrNameLst>
                                      </p:cBhvr>
                                      <p:tavLst>
                                        <p:tav tm="0">
                                          <p:val>
                                            <p:strVal val="2/3*#ppt_h"/>
                                          </p:val>
                                        </p:tav>
                                        <p:tav tm="100000">
                                          <p:val>
                                            <p:strVal val="#ppt_h"/>
                                          </p:val>
                                        </p:tav>
                                      </p:tavLst>
                                    </p:anim>
                                  </p:childTnLst>
                                </p:cTn>
                              </p:par>
                              <p:par>
                                <p:cTn id="103" presetID="16" presetClass="entr" presetSubtype="37" fill="hold" nodeType="withEffect">
                                  <p:stCondLst>
                                    <p:cond delay="0"/>
                                  </p:stCondLst>
                                  <p:childTnLst>
                                    <p:set>
                                      <p:cBhvr>
                                        <p:cTn id="104" dur="1" fill="hold">
                                          <p:stCondLst>
                                            <p:cond delay="0"/>
                                          </p:stCondLst>
                                        </p:cTn>
                                        <p:tgtEl>
                                          <p:spTgt spid="4"/>
                                        </p:tgtEl>
                                        <p:attrNameLst>
                                          <p:attrName>style.visibility</p:attrName>
                                        </p:attrNameLst>
                                      </p:cBhvr>
                                      <p:to>
                                        <p:strVal val="visible"/>
                                      </p:to>
                                    </p:set>
                                    <p:animEffect transition="in" filter="barn(outVertical)">
                                      <p:cBhvr>
                                        <p:cTn id="10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486435(www.brodyaga.com).jpg"/>
          <p:cNvPicPr>
            <a:picLocks noChangeAspect="1"/>
          </p:cNvPicPr>
          <p:nvPr/>
        </p:nvPicPr>
        <p:blipFill>
          <a:blip r:embed="rId2"/>
          <a:stretch>
            <a:fillRect/>
          </a:stretch>
        </p:blipFill>
        <p:spPr>
          <a:xfrm>
            <a:off x="0" y="13342"/>
            <a:ext cx="9144000" cy="6831315"/>
          </a:xfrm>
          <a:prstGeom prst="rect">
            <a:avLst/>
          </a:prstGeom>
        </p:spPr>
      </p:pic>
      <p:sp>
        <p:nvSpPr>
          <p:cNvPr id="5" name="4 Luna"/>
          <p:cNvSpPr/>
          <p:nvPr/>
        </p:nvSpPr>
        <p:spPr>
          <a:xfrm>
            <a:off x="6500826" y="1500174"/>
            <a:ext cx="2643174" cy="3500462"/>
          </a:xfrm>
          <a:prstGeom prst="moon">
            <a:avLst>
              <a:gd name="adj" fmla="val 30317"/>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1428736"/>
            <a:ext cx="2500298" cy="3500462"/>
          </a:xfrm>
          <a:prstGeom prst="moon">
            <a:avLst>
              <a:gd name="adj" fmla="val 32345"/>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928662" y="1428736"/>
            <a:ext cx="2500298" cy="3500462"/>
          </a:xfrm>
          <a:prstGeom prst="moon">
            <a:avLst>
              <a:gd name="adj" fmla="val 32975"/>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5500694" y="1500174"/>
            <a:ext cx="2643174" cy="3500462"/>
          </a:xfrm>
          <a:prstGeom prst="moon">
            <a:avLst>
              <a:gd name="adj" fmla="val 30913"/>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2000232" y="1357298"/>
            <a:ext cx="2500298" cy="3500462"/>
          </a:xfrm>
          <a:prstGeom prst="moon">
            <a:avLst>
              <a:gd name="adj" fmla="val 34867"/>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4500562" y="1500174"/>
            <a:ext cx="2643174" cy="3500462"/>
          </a:xfrm>
          <a:prstGeom prst="moon">
            <a:avLst>
              <a:gd name="adj" fmla="val 34492"/>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3000" fill="hold"/>
                                        <p:tgtEl>
                                          <p:spTgt spid="5"/>
                                        </p:tgtEl>
                                        <p:attrNameLst>
                                          <p:attrName>ppt_w</p:attrName>
                                        </p:attrNameLst>
                                      </p:cBhvr>
                                      <p:tavLst>
                                        <p:tav tm="0" fmla="#ppt_w*sin(2.5*pi*$)">
                                          <p:val>
                                            <p:fltVal val="0"/>
                                          </p:val>
                                        </p:tav>
                                        <p:tav tm="100000">
                                          <p:val>
                                            <p:fltVal val="1"/>
                                          </p:val>
                                        </p:tav>
                                      </p:tavLst>
                                    </p:anim>
                                    <p:anim calcmode="lin" valueType="num">
                                      <p:cBhvr>
                                        <p:cTn id="35" dur="3000" fill="hold"/>
                                        <p:tgtEl>
                                          <p:spTgt spid="5"/>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3000" fill="hold"/>
                                        <p:tgtEl>
                                          <p:spTgt spid="6"/>
                                        </p:tgtEl>
                                        <p:attrNameLst>
                                          <p:attrName>ppt_w</p:attrName>
                                        </p:attrNameLst>
                                      </p:cBhvr>
                                      <p:tavLst>
                                        <p:tav tm="0" fmla="#ppt_w*sin(2.5*pi*$)">
                                          <p:val>
                                            <p:fltVal val="0"/>
                                          </p:val>
                                        </p:tav>
                                        <p:tav tm="100000">
                                          <p:val>
                                            <p:fltVal val="1"/>
                                          </p:val>
                                        </p:tav>
                                      </p:tavLst>
                                    </p:anim>
                                    <p:anim calcmode="lin" valueType="num">
                                      <p:cBhvr>
                                        <p:cTn id="39" dur="3000" fill="hold"/>
                                        <p:tgtEl>
                                          <p:spTgt spid="6"/>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3000" fill="hold"/>
                                        <p:tgtEl>
                                          <p:spTgt spid="7"/>
                                        </p:tgtEl>
                                        <p:attrNameLst>
                                          <p:attrName>ppt_w</p:attrName>
                                        </p:attrNameLst>
                                      </p:cBhvr>
                                      <p:tavLst>
                                        <p:tav tm="0" fmla="#ppt_w*sin(2.5*pi*$)">
                                          <p:val>
                                            <p:fltVal val="0"/>
                                          </p:val>
                                        </p:tav>
                                        <p:tav tm="100000">
                                          <p:val>
                                            <p:fltVal val="1"/>
                                          </p:val>
                                        </p:tav>
                                      </p:tavLst>
                                    </p:anim>
                                    <p:anim calcmode="lin" valueType="num">
                                      <p:cBhvr>
                                        <p:cTn id="43" dur="3000" fill="hold"/>
                                        <p:tgtEl>
                                          <p:spTgt spid="7"/>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3000" fill="hold"/>
                                        <p:tgtEl>
                                          <p:spTgt spid="8"/>
                                        </p:tgtEl>
                                        <p:attrNameLst>
                                          <p:attrName>ppt_w</p:attrName>
                                        </p:attrNameLst>
                                      </p:cBhvr>
                                      <p:tavLst>
                                        <p:tav tm="0" fmla="#ppt_w*sin(2.5*pi*$)">
                                          <p:val>
                                            <p:fltVal val="0"/>
                                          </p:val>
                                        </p:tav>
                                        <p:tav tm="100000">
                                          <p:val>
                                            <p:fltVal val="1"/>
                                          </p:val>
                                        </p:tav>
                                      </p:tavLst>
                                    </p:anim>
                                    <p:anim calcmode="lin" valueType="num">
                                      <p:cBhvr>
                                        <p:cTn id="47" dur="3000" fill="hold"/>
                                        <p:tgtEl>
                                          <p:spTgt spid="8"/>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fmla="#ppt_w*sin(2.5*pi*$)">
                                          <p:val>
                                            <p:fltVal val="0"/>
                                          </p:val>
                                        </p:tav>
                                        <p:tav tm="100000">
                                          <p:val>
                                            <p:fltVal val="1"/>
                                          </p:val>
                                        </p:tav>
                                      </p:tavLst>
                                    </p:anim>
                                    <p:anim calcmode="lin" valueType="num">
                                      <p:cBhvr>
                                        <p:cTn id="51" dur="3000" fill="hold"/>
                                        <p:tgtEl>
                                          <p:spTgt spid="9"/>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3000" fill="hold"/>
                                        <p:tgtEl>
                                          <p:spTgt spid="10"/>
                                        </p:tgtEl>
                                        <p:attrNameLst>
                                          <p:attrName>ppt_w</p:attrName>
                                        </p:attrNameLst>
                                      </p:cBhvr>
                                      <p:tavLst>
                                        <p:tav tm="0" fmla="#ppt_w*sin(2.5*pi*$)">
                                          <p:val>
                                            <p:fltVal val="0"/>
                                          </p:val>
                                        </p:tav>
                                        <p:tav tm="100000">
                                          <p:val>
                                            <p:fltVal val="1"/>
                                          </p:val>
                                        </p:tav>
                                      </p:tavLst>
                                    </p:anim>
                                    <p:anim calcmode="lin" valueType="num">
                                      <p:cBhvr>
                                        <p:cTn id="55" dur="3000" fill="hold"/>
                                        <p:tgtEl>
                                          <p:spTgt spid="10"/>
                                        </p:tgtEl>
                                        <p:attrNameLst>
                                          <p:attrName>ppt_h</p:attrName>
                                        </p:attrNameLst>
                                      </p:cBhvr>
                                      <p:tavLst>
                                        <p:tav tm="0">
                                          <p:val>
                                            <p:strVal val="#ppt_h"/>
                                          </p:val>
                                        </p:tav>
                                        <p:tav tm="100000">
                                          <p:val>
                                            <p:strVal val="#ppt_h"/>
                                          </p:val>
                                        </p:tav>
                                      </p:tavLst>
                                    </p:anim>
                                  </p:childTnLst>
                                </p:cTn>
                              </p:par>
                            </p:childTnLst>
                          </p:cTn>
                        </p:par>
                        <p:par>
                          <p:cTn id="56" fill="hold">
                            <p:stCondLst>
                              <p:cond delay="3000"/>
                            </p:stCondLst>
                            <p:childTnLst>
                              <p:par>
                                <p:cTn id="57" presetID="8" presetClass="emph" presetSubtype="0" fill="hold" grpId="2" nodeType="afterEffect">
                                  <p:stCondLst>
                                    <p:cond delay="0"/>
                                  </p:stCondLst>
                                  <p:childTnLst>
                                    <p:animRot by="10800000">
                                      <p:cBhvr>
                                        <p:cTn id="58" dur="3000" fill="hold"/>
                                        <p:tgtEl>
                                          <p:spTgt spid="6"/>
                                        </p:tgtEl>
                                        <p:attrNameLst>
                                          <p:attrName>r</p:attrName>
                                        </p:attrNameLst>
                                      </p:cBhvr>
                                    </p:animRot>
                                  </p:childTnLst>
                                </p:cTn>
                              </p:par>
                              <p:par>
                                <p:cTn id="59" presetID="8" presetClass="emph" presetSubtype="0" fill="hold" grpId="2" nodeType="withEffect">
                                  <p:stCondLst>
                                    <p:cond delay="0"/>
                                  </p:stCondLst>
                                  <p:childTnLst>
                                    <p:animRot by="10800000">
                                      <p:cBhvr>
                                        <p:cTn id="60" dur="3000" fill="hold"/>
                                        <p:tgtEl>
                                          <p:spTgt spid="7"/>
                                        </p:tgtEl>
                                        <p:attrNameLst>
                                          <p:attrName>r</p:attrName>
                                        </p:attrNameLst>
                                      </p:cBhvr>
                                    </p:animRot>
                                  </p:childTnLst>
                                </p:cTn>
                              </p:par>
                              <p:par>
                                <p:cTn id="61" presetID="8" presetClass="emph" presetSubtype="0" fill="hold" grpId="2" nodeType="withEffect">
                                  <p:stCondLst>
                                    <p:cond delay="0"/>
                                  </p:stCondLst>
                                  <p:childTnLst>
                                    <p:animRot by="10800000">
                                      <p:cBhvr>
                                        <p:cTn id="62" dur="3000" fill="hold"/>
                                        <p:tgtEl>
                                          <p:spTgt spid="9"/>
                                        </p:tgtEl>
                                        <p:attrNameLst>
                                          <p:attrName>r</p:attrName>
                                        </p:attrNameLst>
                                      </p:cBhvr>
                                    </p:animRot>
                                  </p:childTnLst>
                                </p:cTn>
                              </p:par>
                              <p:par>
                                <p:cTn id="63" presetID="8" presetClass="emph" presetSubtype="0" fill="hold" grpId="2" nodeType="withEffect">
                                  <p:stCondLst>
                                    <p:cond delay="0"/>
                                  </p:stCondLst>
                                  <p:childTnLst>
                                    <p:animRot by="-10800000">
                                      <p:cBhvr>
                                        <p:cTn id="64" dur="3000" fill="hold"/>
                                        <p:tgtEl>
                                          <p:spTgt spid="5"/>
                                        </p:tgtEl>
                                        <p:attrNameLst>
                                          <p:attrName>r</p:attrName>
                                        </p:attrNameLst>
                                      </p:cBhvr>
                                    </p:animRot>
                                  </p:childTnLst>
                                </p:cTn>
                              </p:par>
                              <p:par>
                                <p:cTn id="65" presetID="8" presetClass="emph" presetSubtype="0" fill="hold" grpId="2" nodeType="withEffect">
                                  <p:stCondLst>
                                    <p:cond delay="0"/>
                                  </p:stCondLst>
                                  <p:childTnLst>
                                    <p:animRot by="-10800000">
                                      <p:cBhvr>
                                        <p:cTn id="66" dur="3000" fill="hold"/>
                                        <p:tgtEl>
                                          <p:spTgt spid="8"/>
                                        </p:tgtEl>
                                        <p:attrNameLst>
                                          <p:attrName>r</p:attrName>
                                        </p:attrNameLst>
                                      </p:cBhvr>
                                    </p:animRot>
                                  </p:childTnLst>
                                </p:cTn>
                              </p:par>
                              <p:par>
                                <p:cTn id="67" presetID="8" presetClass="emph" presetSubtype="0" fill="hold" grpId="2" nodeType="withEffect">
                                  <p:stCondLst>
                                    <p:cond delay="0"/>
                                  </p:stCondLst>
                                  <p:childTnLst>
                                    <p:animRot by="-10800000">
                                      <p:cBhvr>
                                        <p:cTn id="68" dur="3000" fill="hold"/>
                                        <p:tgtEl>
                                          <p:spTgt spid="10"/>
                                        </p:tgtEl>
                                        <p:attrNameLst>
                                          <p:attrName>r</p:attrName>
                                        </p:attrNameLst>
                                      </p:cBhvr>
                                    </p:animRot>
                                  </p:childTnLst>
                                </p:cTn>
                              </p:par>
                              <p:par>
                                <p:cTn id="69" presetID="2" presetClass="exit" presetSubtype="2" fill="hold" grpId="3" nodeType="with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1+ppt_w/2"/>
                                          </p:val>
                                        </p:tav>
                                      </p:tavLst>
                                    </p:anim>
                                    <p:anim calcmode="lin" valueType="num">
                                      <p:cBhvr additive="base">
                                        <p:cTn id="71" dur="3000"/>
                                        <p:tgtEl>
                                          <p:spTgt spid="6"/>
                                        </p:tgtEl>
                                        <p:attrNameLst>
                                          <p:attrName>ppt_y</p:attrName>
                                        </p:attrNameLst>
                                      </p:cBhvr>
                                      <p:tavLst>
                                        <p:tav tm="0">
                                          <p:val>
                                            <p:strVal val="ppt_y"/>
                                          </p:val>
                                        </p:tav>
                                        <p:tav tm="100000">
                                          <p:val>
                                            <p:strVal val="ppt_y"/>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2" fill="hold" grpId="3"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1+ppt_w/2"/>
                                          </p:val>
                                        </p:tav>
                                      </p:tavLst>
                                    </p:anim>
                                    <p:anim calcmode="lin" valueType="num">
                                      <p:cBhvr additive="base">
                                        <p:cTn id="75" dur="3000"/>
                                        <p:tgtEl>
                                          <p:spTgt spid="7"/>
                                        </p:tgtEl>
                                        <p:attrNameLst>
                                          <p:attrName>ppt_y</p:attrName>
                                        </p:attrNameLst>
                                      </p:cBhvr>
                                      <p:tavLst>
                                        <p:tav tm="0">
                                          <p:val>
                                            <p:strVal val="ppt_y"/>
                                          </p:val>
                                        </p:tav>
                                        <p:tav tm="100000">
                                          <p:val>
                                            <p:strVal val="ppt_y"/>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2" fill="hold" grpId="3" nodeType="withEffect">
                                  <p:stCondLst>
                                    <p:cond delay="0"/>
                                  </p:stCondLst>
                                  <p:childTnLst>
                                    <p:anim calcmode="lin" valueType="num">
                                      <p:cBhvr additive="base">
                                        <p:cTn id="78" dur="3000"/>
                                        <p:tgtEl>
                                          <p:spTgt spid="9"/>
                                        </p:tgtEl>
                                        <p:attrNameLst>
                                          <p:attrName>ppt_x</p:attrName>
                                        </p:attrNameLst>
                                      </p:cBhvr>
                                      <p:tavLst>
                                        <p:tav tm="0">
                                          <p:val>
                                            <p:strVal val="ppt_x"/>
                                          </p:val>
                                        </p:tav>
                                        <p:tav tm="100000">
                                          <p:val>
                                            <p:strVal val="1+ppt_w/2"/>
                                          </p:val>
                                        </p:tav>
                                      </p:tavLst>
                                    </p:anim>
                                    <p:anim calcmode="lin" valueType="num">
                                      <p:cBhvr additive="base">
                                        <p:cTn id="79" dur="3000"/>
                                        <p:tgtEl>
                                          <p:spTgt spid="9"/>
                                        </p:tgtEl>
                                        <p:attrNameLst>
                                          <p:attrName>ppt_y</p:attrName>
                                        </p:attrNameLst>
                                      </p:cBhvr>
                                      <p:tavLst>
                                        <p:tav tm="0">
                                          <p:val>
                                            <p:strVal val="ppt_y"/>
                                          </p:val>
                                        </p:tav>
                                        <p:tav tm="100000">
                                          <p:val>
                                            <p:strVal val="ppt_y"/>
                                          </p:val>
                                        </p:tav>
                                      </p:tavLst>
                                    </p:anim>
                                    <p:set>
                                      <p:cBhvr>
                                        <p:cTn id="80" dur="1" fill="hold">
                                          <p:stCondLst>
                                            <p:cond delay="2999"/>
                                          </p:stCondLst>
                                        </p:cTn>
                                        <p:tgtEl>
                                          <p:spTgt spid="9"/>
                                        </p:tgtEl>
                                        <p:attrNameLst>
                                          <p:attrName>style.visibility</p:attrName>
                                        </p:attrNameLst>
                                      </p:cBhvr>
                                      <p:to>
                                        <p:strVal val="hidden"/>
                                      </p:to>
                                    </p:set>
                                  </p:childTnLst>
                                </p:cTn>
                              </p:par>
                              <p:par>
                                <p:cTn id="81" presetID="2" presetClass="exit" presetSubtype="8" fill="hold" grpId="3" nodeType="with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0-ppt_w/2"/>
                                          </p:val>
                                        </p:tav>
                                      </p:tavLst>
                                    </p:anim>
                                    <p:anim calcmode="lin" valueType="num">
                                      <p:cBhvr additive="base">
                                        <p:cTn id="83" dur="3000"/>
                                        <p:tgtEl>
                                          <p:spTgt spid="5"/>
                                        </p:tgtEl>
                                        <p:attrNameLst>
                                          <p:attrName>ppt_y</p:attrName>
                                        </p:attrNameLst>
                                      </p:cBhvr>
                                      <p:tavLst>
                                        <p:tav tm="0">
                                          <p:val>
                                            <p:strVal val="ppt_y"/>
                                          </p:val>
                                        </p:tav>
                                        <p:tav tm="100000">
                                          <p:val>
                                            <p:strVal val="ppt_y"/>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8" fill="hold" grpId="3"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0-ppt_w/2"/>
                                          </p:val>
                                        </p:tav>
                                      </p:tavLst>
                                    </p:anim>
                                    <p:anim calcmode="lin" valueType="num">
                                      <p:cBhvr additive="base">
                                        <p:cTn id="87" dur="3000"/>
                                        <p:tgtEl>
                                          <p:spTgt spid="8"/>
                                        </p:tgtEl>
                                        <p:attrNameLst>
                                          <p:attrName>ppt_y</p:attrName>
                                        </p:attrNameLst>
                                      </p:cBhvr>
                                      <p:tavLst>
                                        <p:tav tm="0">
                                          <p:val>
                                            <p:strVal val="ppt_y"/>
                                          </p:val>
                                        </p:tav>
                                        <p:tav tm="100000">
                                          <p:val>
                                            <p:strVal val="ppt_y"/>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8" fill="hold" grpId="3"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0-ppt_w/2"/>
                                          </p:val>
                                        </p:tav>
                                      </p:tavLst>
                                    </p:anim>
                                    <p:anim calcmode="lin" valueType="num">
                                      <p:cBhvr additive="base">
                                        <p:cTn id="91" dur="3000"/>
                                        <p:tgtEl>
                                          <p:spTgt spid="10"/>
                                        </p:tgtEl>
                                        <p:attrNameLst>
                                          <p:attrName>ppt_y</p:attrName>
                                        </p:attrNameLst>
                                      </p:cBhvr>
                                      <p:tavLst>
                                        <p:tav tm="0">
                                          <p:val>
                                            <p:strVal val="ppt_y"/>
                                          </p:val>
                                        </p:tav>
                                        <p:tav tm="100000">
                                          <p:val>
                                            <p:strVal val="ppt_y"/>
                                          </p:val>
                                        </p:tav>
                                      </p:tavLst>
                                    </p:anim>
                                    <p:set>
                                      <p:cBhvr>
                                        <p:cTn id="92" dur="1" fill="hold">
                                          <p:stCondLst>
                                            <p:cond delay="2999"/>
                                          </p:stCondLst>
                                        </p:cTn>
                                        <p:tgtEl>
                                          <p:spTgt spid="10"/>
                                        </p:tgtEl>
                                        <p:attrNameLst>
                                          <p:attrName>style.visibility</p:attrName>
                                        </p:attrNameLst>
                                      </p:cBhvr>
                                      <p:to>
                                        <p:strVal val="hidden"/>
                                      </p:to>
                                    </p:set>
                                  </p:childTnLst>
                                </p:cTn>
                              </p:par>
                              <p:par>
                                <p:cTn id="93" presetID="23" presetClass="entr" presetSubtype="272"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 calcmode="lin" valueType="num">
                                      <p:cBhvr>
                                        <p:cTn id="95" dur="3000" fill="hold"/>
                                        <p:tgtEl>
                                          <p:spTgt spid="4"/>
                                        </p:tgtEl>
                                        <p:attrNameLst>
                                          <p:attrName>ppt_w</p:attrName>
                                        </p:attrNameLst>
                                      </p:cBhvr>
                                      <p:tavLst>
                                        <p:tav tm="0">
                                          <p:val>
                                            <p:strVal val="2/3*#ppt_w"/>
                                          </p:val>
                                        </p:tav>
                                        <p:tav tm="100000">
                                          <p:val>
                                            <p:strVal val="#ppt_w"/>
                                          </p:val>
                                        </p:tav>
                                      </p:tavLst>
                                    </p:anim>
                                    <p:anim calcmode="lin" valueType="num">
                                      <p:cBhvr>
                                        <p:cTn id="96" dur="3000" fill="hold"/>
                                        <p:tgtEl>
                                          <p:spTgt spid="4"/>
                                        </p:tgtEl>
                                        <p:attrNameLst>
                                          <p:attrName>ppt_h</p:attrName>
                                        </p:attrNameLst>
                                      </p:cBhvr>
                                      <p:tavLst>
                                        <p:tav tm="0">
                                          <p:val>
                                            <p:strVal val="2/3*#ppt_h"/>
                                          </p:val>
                                        </p:tav>
                                        <p:tav tm="100000">
                                          <p:val>
                                            <p:strVal val="#ppt_h"/>
                                          </p:val>
                                        </p:tav>
                                      </p:tavLst>
                                    </p:anim>
                                  </p:childTnLst>
                                </p:cTn>
                              </p:par>
                              <p:par>
                                <p:cTn id="97" presetID="16" presetClass="entr" presetSubtype="37"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Effect transition="in" filter="barn(outVertical)">
                                      <p:cBhvr>
                                        <p:cTn id="9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712439(www.brodyaga.com).jpg"/>
          <p:cNvPicPr>
            <a:picLocks noChangeAspect="1"/>
          </p:cNvPicPr>
          <p:nvPr/>
        </p:nvPicPr>
        <p:blipFill>
          <a:blip r:embed="rId2"/>
          <a:stretch>
            <a:fillRect/>
          </a:stretch>
        </p:blipFill>
        <p:spPr>
          <a:xfrm>
            <a:off x="0" y="6684"/>
            <a:ext cx="9144000" cy="6844632"/>
          </a:xfrm>
          <a:prstGeom prst="rect">
            <a:avLst/>
          </a:prstGeom>
        </p:spPr>
      </p:pic>
      <p:sp>
        <p:nvSpPr>
          <p:cNvPr id="6" name="5 Proceso"/>
          <p:cNvSpPr/>
          <p:nvPr/>
        </p:nvSpPr>
        <p:spPr>
          <a:xfrm rot="7493494">
            <a:off x="2216155" y="-1113168"/>
            <a:ext cx="94307" cy="5452908"/>
          </a:xfrm>
          <a:prstGeom prst="flowChartProcess">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roceso"/>
          <p:cNvSpPr/>
          <p:nvPr/>
        </p:nvSpPr>
        <p:spPr>
          <a:xfrm rot="7684607">
            <a:off x="6958638" y="2490942"/>
            <a:ext cx="100291" cy="5302038"/>
          </a:xfrm>
          <a:prstGeom prst="flowChartProcess">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roceso"/>
          <p:cNvSpPr/>
          <p:nvPr/>
        </p:nvSpPr>
        <p:spPr>
          <a:xfrm rot="3136705" flipH="1">
            <a:off x="2146301" y="2441353"/>
            <a:ext cx="82456" cy="5439841"/>
          </a:xfrm>
          <a:prstGeom prst="flowChartProcess">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roceso"/>
          <p:cNvSpPr/>
          <p:nvPr/>
        </p:nvSpPr>
        <p:spPr>
          <a:xfrm rot="3200559" flipH="1">
            <a:off x="6715243" y="-1010795"/>
            <a:ext cx="99751" cy="5215288"/>
          </a:xfrm>
          <a:prstGeom prst="flowChartProcess">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roceso"/>
          <p:cNvSpPr/>
          <p:nvPr/>
        </p:nvSpPr>
        <p:spPr>
          <a:xfrm rot="7493494">
            <a:off x="2209689" y="-931995"/>
            <a:ext cx="77141" cy="5345579"/>
          </a:xfrm>
          <a:prstGeom prst="flowChartProcess">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roceso"/>
          <p:cNvSpPr/>
          <p:nvPr/>
        </p:nvSpPr>
        <p:spPr>
          <a:xfrm rot="3200559" flipH="1">
            <a:off x="6889281" y="-1020932"/>
            <a:ext cx="86634" cy="5358166"/>
          </a:xfrm>
          <a:prstGeom prst="flowChartProcess">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roceso"/>
          <p:cNvSpPr/>
          <p:nvPr/>
        </p:nvSpPr>
        <p:spPr>
          <a:xfrm rot="3136705" flipH="1">
            <a:off x="2311261" y="2584937"/>
            <a:ext cx="86198" cy="5344443"/>
          </a:xfrm>
          <a:prstGeom prst="flowChartProcess">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roceso"/>
          <p:cNvSpPr/>
          <p:nvPr/>
        </p:nvSpPr>
        <p:spPr>
          <a:xfrm rot="7684607" flipH="1">
            <a:off x="6741004" y="2620734"/>
            <a:ext cx="101955" cy="5183540"/>
          </a:xfrm>
          <a:prstGeom prst="flowChartProcess">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roceso"/>
          <p:cNvSpPr/>
          <p:nvPr/>
        </p:nvSpPr>
        <p:spPr>
          <a:xfrm rot="7493494">
            <a:off x="2136716" y="-737567"/>
            <a:ext cx="84253" cy="5253964"/>
          </a:xfrm>
          <a:prstGeom prst="flowChartProcess">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roceso"/>
          <p:cNvSpPr/>
          <p:nvPr/>
        </p:nvSpPr>
        <p:spPr>
          <a:xfrm rot="3136705" flipH="1">
            <a:off x="2516614" y="2743306"/>
            <a:ext cx="75849" cy="5159751"/>
          </a:xfrm>
          <a:prstGeom prst="flowChartProcess">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roceso"/>
          <p:cNvSpPr/>
          <p:nvPr/>
        </p:nvSpPr>
        <p:spPr>
          <a:xfrm rot="7684607">
            <a:off x="6596766" y="2800190"/>
            <a:ext cx="91666" cy="4975183"/>
          </a:xfrm>
          <a:prstGeom prst="flowChartProcess">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roceso"/>
          <p:cNvSpPr/>
          <p:nvPr/>
        </p:nvSpPr>
        <p:spPr>
          <a:xfrm rot="3200559" flipH="1">
            <a:off x="7024751" y="-919166"/>
            <a:ext cx="99963" cy="5424869"/>
          </a:xfrm>
          <a:prstGeom prst="flowChartProcess">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plus(in)">
                                      <p:cBhvr>
                                        <p:cTn id="13" dur="3000"/>
                                        <p:tgtEl>
                                          <p:spTgt spid="8"/>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plus(in)">
                                      <p:cBhvr>
                                        <p:cTn id="16" dur="3000"/>
                                        <p:tgtEl>
                                          <p:spTgt spid="10"/>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plus(in)">
                                      <p:cBhvr>
                                        <p:cTn id="19" dur="3000"/>
                                        <p:tgtEl>
                                          <p:spTgt spid="12"/>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plus(in)">
                                      <p:cBhvr>
                                        <p:cTn id="22" dur="3000"/>
                                        <p:tgtEl>
                                          <p:spTgt spid="14"/>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plus(in)">
                                      <p:cBhvr>
                                        <p:cTn id="25" dur="3000"/>
                                        <p:tgtEl>
                                          <p:spTgt spid="15"/>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plus(in)">
                                      <p:cBhvr>
                                        <p:cTn id="28" dur="3000"/>
                                        <p:tgtEl>
                                          <p:spTgt spid="7"/>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plus(in)">
                                      <p:cBhvr>
                                        <p:cTn id="31" dur="3000"/>
                                        <p:tgtEl>
                                          <p:spTgt spid="9"/>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plus(in)">
                                      <p:cBhvr>
                                        <p:cTn id="34" dur="3000"/>
                                        <p:tgtEl>
                                          <p:spTgt spid="11"/>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plus(in)">
                                      <p:cBhvr>
                                        <p:cTn id="37" dur="3000"/>
                                        <p:tgtEl>
                                          <p:spTgt spid="13"/>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plus(in)">
                                      <p:cBhvr>
                                        <p:cTn id="40" dur="3000"/>
                                        <p:tgtEl>
                                          <p:spTgt spid="16"/>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plus(in)">
                                      <p:cBhvr>
                                        <p:cTn id="43" dur="3000"/>
                                        <p:tgtEl>
                                          <p:spTgt spid="17"/>
                                        </p:tgtEl>
                                      </p:cBhvr>
                                    </p:animEffect>
                                  </p:childTnLst>
                                </p:cTn>
                              </p:par>
                              <p:par>
                                <p:cTn id="44" presetID="3" presetClass="entr" presetSubtype="5"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blinds(vertical)">
                                      <p:cBhvr>
                                        <p:cTn id="46" dur="3000"/>
                                        <p:tgtEl>
                                          <p:spTgt spid="6"/>
                                        </p:tgtEl>
                                      </p:cBhvr>
                                    </p:animEffect>
                                  </p:childTnLst>
                                </p:cTn>
                              </p:par>
                              <p:par>
                                <p:cTn id="47" presetID="3" presetClass="entr" presetSubtype="5" fill="hold" grpId="1" nodeType="with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blinds(vertical)">
                                      <p:cBhvr>
                                        <p:cTn id="49" dur="3000"/>
                                        <p:tgtEl>
                                          <p:spTgt spid="8"/>
                                        </p:tgtEl>
                                      </p:cBhvr>
                                    </p:animEffect>
                                  </p:childTnLst>
                                </p:cTn>
                              </p:par>
                              <p:par>
                                <p:cTn id="50" presetID="3" presetClass="entr" presetSubtype="5" fill="hold" grpId="1" nodeType="withEffect">
                                  <p:stCondLst>
                                    <p:cond delay="0"/>
                                  </p:stCondLst>
                                  <p:childTnLst>
                                    <p:set>
                                      <p:cBhvr>
                                        <p:cTn id="51" dur="1" fill="hold">
                                          <p:stCondLst>
                                            <p:cond delay="0"/>
                                          </p:stCondLst>
                                        </p:cTn>
                                        <p:tgtEl>
                                          <p:spTgt spid="10"/>
                                        </p:tgtEl>
                                        <p:attrNameLst>
                                          <p:attrName>style.visibility</p:attrName>
                                        </p:attrNameLst>
                                      </p:cBhvr>
                                      <p:to>
                                        <p:strVal val="visible"/>
                                      </p:to>
                                    </p:set>
                                    <p:animEffect transition="in" filter="blinds(vertical)">
                                      <p:cBhvr>
                                        <p:cTn id="52" dur="3000"/>
                                        <p:tgtEl>
                                          <p:spTgt spid="10"/>
                                        </p:tgtEl>
                                      </p:cBhvr>
                                    </p:animEffect>
                                  </p:childTnLst>
                                </p:cTn>
                              </p:par>
                              <p:par>
                                <p:cTn id="53" presetID="3" presetClass="entr" presetSubtype="5" fill="hold" grpId="1" nodeType="with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blinds(vertical)">
                                      <p:cBhvr>
                                        <p:cTn id="55" dur="3000"/>
                                        <p:tgtEl>
                                          <p:spTgt spid="12"/>
                                        </p:tgtEl>
                                      </p:cBhvr>
                                    </p:animEffect>
                                  </p:childTnLst>
                                </p:cTn>
                              </p:par>
                              <p:par>
                                <p:cTn id="56" presetID="3" presetClass="entr" presetSubtype="5" fill="hold" grpId="1" nodeType="with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blinds(vertical)">
                                      <p:cBhvr>
                                        <p:cTn id="58" dur="3000"/>
                                        <p:tgtEl>
                                          <p:spTgt spid="14"/>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blinds(vertical)">
                                      <p:cBhvr>
                                        <p:cTn id="61" dur="3000"/>
                                        <p:tgtEl>
                                          <p:spTgt spid="15"/>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blinds(vertical)">
                                      <p:cBhvr>
                                        <p:cTn id="64" dur="3000"/>
                                        <p:tgtEl>
                                          <p:spTgt spid="7"/>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blinds(vertical)">
                                      <p:cBhvr>
                                        <p:cTn id="67" dur="3000"/>
                                        <p:tgtEl>
                                          <p:spTgt spid="9"/>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blinds(vertical)">
                                      <p:cBhvr>
                                        <p:cTn id="70" dur="3000"/>
                                        <p:tgtEl>
                                          <p:spTgt spid="11"/>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13"/>
                                        </p:tgtEl>
                                        <p:attrNameLst>
                                          <p:attrName>style.visibility</p:attrName>
                                        </p:attrNameLst>
                                      </p:cBhvr>
                                      <p:to>
                                        <p:strVal val="visible"/>
                                      </p:to>
                                    </p:set>
                                    <p:animEffect transition="in" filter="blinds(vertical)">
                                      <p:cBhvr>
                                        <p:cTn id="73" dur="3000"/>
                                        <p:tgtEl>
                                          <p:spTgt spid="13"/>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16"/>
                                        </p:tgtEl>
                                        <p:attrNameLst>
                                          <p:attrName>style.visibility</p:attrName>
                                        </p:attrNameLst>
                                      </p:cBhvr>
                                      <p:to>
                                        <p:strVal val="visible"/>
                                      </p:to>
                                    </p:set>
                                    <p:animEffect transition="in" filter="blinds(vertical)">
                                      <p:cBhvr>
                                        <p:cTn id="76" dur="3000"/>
                                        <p:tgtEl>
                                          <p:spTgt spid="16"/>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blinds(vertical)">
                                      <p:cBhvr>
                                        <p:cTn id="79" dur="3000"/>
                                        <p:tgtEl>
                                          <p:spTgt spid="17"/>
                                        </p:tgtEl>
                                      </p:cBhvr>
                                    </p:animEffect>
                                  </p:childTnLst>
                                </p:cTn>
                              </p:par>
                              <p:par>
                                <p:cTn id="80" presetID="2" presetClass="entr" presetSubtype="6" fill="hold" grpId="2" nodeType="withEffect">
                                  <p:stCondLst>
                                    <p:cond delay="0"/>
                                  </p:stCondLst>
                                  <p:childTnLst>
                                    <p:set>
                                      <p:cBhvr>
                                        <p:cTn id="81" dur="1" fill="hold">
                                          <p:stCondLst>
                                            <p:cond delay="0"/>
                                          </p:stCondLst>
                                        </p:cTn>
                                        <p:tgtEl>
                                          <p:spTgt spid="6"/>
                                        </p:tgtEl>
                                        <p:attrNameLst>
                                          <p:attrName>style.visibility</p:attrName>
                                        </p:attrNameLst>
                                      </p:cBhvr>
                                      <p:to>
                                        <p:strVal val="visible"/>
                                      </p:to>
                                    </p:set>
                                    <p:anim calcmode="lin" valueType="num">
                                      <p:cBhvr additive="base">
                                        <p:cTn id="82" dur="3000" fill="hold"/>
                                        <p:tgtEl>
                                          <p:spTgt spid="6"/>
                                        </p:tgtEl>
                                        <p:attrNameLst>
                                          <p:attrName>ppt_x</p:attrName>
                                        </p:attrNameLst>
                                      </p:cBhvr>
                                      <p:tavLst>
                                        <p:tav tm="0">
                                          <p:val>
                                            <p:strVal val="1+#ppt_w/2"/>
                                          </p:val>
                                        </p:tav>
                                        <p:tav tm="100000">
                                          <p:val>
                                            <p:strVal val="#ppt_x"/>
                                          </p:val>
                                        </p:tav>
                                      </p:tavLst>
                                    </p:anim>
                                    <p:anim calcmode="lin" valueType="num">
                                      <p:cBhvr additive="base">
                                        <p:cTn id="83" dur="3000" fill="hold"/>
                                        <p:tgtEl>
                                          <p:spTgt spid="6"/>
                                        </p:tgtEl>
                                        <p:attrNameLst>
                                          <p:attrName>ppt_y</p:attrName>
                                        </p:attrNameLst>
                                      </p:cBhvr>
                                      <p:tavLst>
                                        <p:tav tm="0">
                                          <p:val>
                                            <p:strVal val="1+#ppt_h/2"/>
                                          </p:val>
                                        </p:tav>
                                        <p:tav tm="100000">
                                          <p:val>
                                            <p:strVal val="#ppt_y"/>
                                          </p:val>
                                        </p:tav>
                                      </p:tavLst>
                                    </p:anim>
                                  </p:childTnLst>
                                </p:cTn>
                              </p:par>
                              <p:par>
                                <p:cTn id="84" presetID="2" presetClass="entr" presetSubtype="6" fill="hold" grpId="2" nodeType="withEffect">
                                  <p:stCondLst>
                                    <p:cond delay="0"/>
                                  </p:stCondLst>
                                  <p:childTnLst>
                                    <p:set>
                                      <p:cBhvr>
                                        <p:cTn id="85" dur="1" fill="hold">
                                          <p:stCondLst>
                                            <p:cond delay="0"/>
                                          </p:stCondLst>
                                        </p:cTn>
                                        <p:tgtEl>
                                          <p:spTgt spid="10"/>
                                        </p:tgtEl>
                                        <p:attrNameLst>
                                          <p:attrName>style.visibility</p:attrName>
                                        </p:attrNameLst>
                                      </p:cBhvr>
                                      <p:to>
                                        <p:strVal val="visible"/>
                                      </p:to>
                                    </p:set>
                                    <p:anim calcmode="lin" valueType="num">
                                      <p:cBhvr additive="base">
                                        <p:cTn id="86" dur="3000" fill="hold"/>
                                        <p:tgtEl>
                                          <p:spTgt spid="10"/>
                                        </p:tgtEl>
                                        <p:attrNameLst>
                                          <p:attrName>ppt_x</p:attrName>
                                        </p:attrNameLst>
                                      </p:cBhvr>
                                      <p:tavLst>
                                        <p:tav tm="0">
                                          <p:val>
                                            <p:strVal val="1+#ppt_w/2"/>
                                          </p:val>
                                        </p:tav>
                                        <p:tav tm="100000">
                                          <p:val>
                                            <p:strVal val="#ppt_x"/>
                                          </p:val>
                                        </p:tav>
                                      </p:tavLst>
                                    </p:anim>
                                    <p:anim calcmode="lin" valueType="num">
                                      <p:cBhvr additive="base">
                                        <p:cTn id="87" dur="3000" fill="hold"/>
                                        <p:tgtEl>
                                          <p:spTgt spid="10"/>
                                        </p:tgtEl>
                                        <p:attrNameLst>
                                          <p:attrName>ppt_y</p:attrName>
                                        </p:attrNameLst>
                                      </p:cBhvr>
                                      <p:tavLst>
                                        <p:tav tm="0">
                                          <p:val>
                                            <p:strVal val="1+#ppt_h/2"/>
                                          </p:val>
                                        </p:tav>
                                        <p:tav tm="100000">
                                          <p:val>
                                            <p:strVal val="#ppt_y"/>
                                          </p:val>
                                        </p:tav>
                                      </p:tavLst>
                                    </p:anim>
                                  </p:childTnLst>
                                </p:cTn>
                              </p:par>
                              <p:par>
                                <p:cTn id="88" presetID="2" presetClass="entr" presetSubtype="6" fill="hold" grpId="2" nodeType="with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3000" fill="hold"/>
                                        <p:tgtEl>
                                          <p:spTgt spid="14"/>
                                        </p:tgtEl>
                                        <p:attrNameLst>
                                          <p:attrName>ppt_x</p:attrName>
                                        </p:attrNameLst>
                                      </p:cBhvr>
                                      <p:tavLst>
                                        <p:tav tm="0">
                                          <p:val>
                                            <p:strVal val="1+#ppt_w/2"/>
                                          </p:val>
                                        </p:tav>
                                        <p:tav tm="100000">
                                          <p:val>
                                            <p:strVal val="#ppt_x"/>
                                          </p:val>
                                        </p:tav>
                                      </p:tavLst>
                                    </p:anim>
                                    <p:anim calcmode="lin" valueType="num">
                                      <p:cBhvr additive="base">
                                        <p:cTn id="91" dur="3000" fill="hold"/>
                                        <p:tgtEl>
                                          <p:spTgt spid="14"/>
                                        </p:tgtEl>
                                        <p:attrNameLst>
                                          <p:attrName>ppt_y</p:attrName>
                                        </p:attrNameLst>
                                      </p:cBhvr>
                                      <p:tavLst>
                                        <p:tav tm="0">
                                          <p:val>
                                            <p:strVal val="1+#ppt_h/2"/>
                                          </p:val>
                                        </p:tav>
                                        <p:tav tm="100000">
                                          <p:val>
                                            <p:strVal val="#ppt_y"/>
                                          </p:val>
                                        </p:tav>
                                      </p:tavLst>
                                    </p:anim>
                                  </p:childTnLst>
                                </p:cTn>
                              </p:par>
                              <p:par>
                                <p:cTn id="92" presetID="2" presetClass="entr" presetSubtype="12" fill="hold" grpId="2" nodeType="withEffect">
                                  <p:stCondLst>
                                    <p:cond delay="0"/>
                                  </p:stCondLst>
                                  <p:childTnLst>
                                    <p:set>
                                      <p:cBhvr>
                                        <p:cTn id="93" dur="1" fill="hold">
                                          <p:stCondLst>
                                            <p:cond delay="0"/>
                                          </p:stCondLst>
                                        </p:cTn>
                                        <p:tgtEl>
                                          <p:spTgt spid="9"/>
                                        </p:tgtEl>
                                        <p:attrNameLst>
                                          <p:attrName>style.visibility</p:attrName>
                                        </p:attrNameLst>
                                      </p:cBhvr>
                                      <p:to>
                                        <p:strVal val="visible"/>
                                      </p:to>
                                    </p:set>
                                    <p:anim calcmode="lin" valueType="num">
                                      <p:cBhvr additive="base">
                                        <p:cTn id="94" dur="3000" fill="hold"/>
                                        <p:tgtEl>
                                          <p:spTgt spid="9"/>
                                        </p:tgtEl>
                                        <p:attrNameLst>
                                          <p:attrName>ppt_x</p:attrName>
                                        </p:attrNameLst>
                                      </p:cBhvr>
                                      <p:tavLst>
                                        <p:tav tm="0">
                                          <p:val>
                                            <p:strVal val="0-#ppt_w/2"/>
                                          </p:val>
                                        </p:tav>
                                        <p:tav tm="100000">
                                          <p:val>
                                            <p:strVal val="#ppt_x"/>
                                          </p:val>
                                        </p:tav>
                                      </p:tavLst>
                                    </p:anim>
                                    <p:anim calcmode="lin" valueType="num">
                                      <p:cBhvr additive="base">
                                        <p:cTn id="95" dur="3000" fill="hold"/>
                                        <p:tgtEl>
                                          <p:spTgt spid="9"/>
                                        </p:tgtEl>
                                        <p:attrNameLst>
                                          <p:attrName>ppt_y</p:attrName>
                                        </p:attrNameLst>
                                      </p:cBhvr>
                                      <p:tavLst>
                                        <p:tav tm="0">
                                          <p:val>
                                            <p:strVal val="1+#ppt_h/2"/>
                                          </p:val>
                                        </p:tav>
                                        <p:tav tm="100000">
                                          <p:val>
                                            <p:strVal val="#ppt_y"/>
                                          </p:val>
                                        </p:tav>
                                      </p:tavLst>
                                    </p:anim>
                                  </p:childTnLst>
                                </p:cTn>
                              </p:par>
                              <p:par>
                                <p:cTn id="96" presetID="2" presetClass="entr" presetSubtype="12" fill="hold" grpId="2"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additive="base">
                                        <p:cTn id="98" dur="3000" fill="hold"/>
                                        <p:tgtEl>
                                          <p:spTgt spid="11"/>
                                        </p:tgtEl>
                                        <p:attrNameLst>
                                          <p:attrName>ppt_x</p:attrName>
                                        </p:attrNameLst>
                                      </p:cBhvr>
                                      <p:tavLst>
                                        <p:tav tm="0">
                                          <p:val>
                                            <p:strVal val="0-#ppt_w/2"/>
                                          </p:val>
                                        </p:tav>
                                        <p:tav tm="100000">
                                          <p:val>
                                            <p:strVal val="#ppt_x"/>
                                          </p:val>
                                        </p:tav>
                                      </p:tavLst>
                                    </p:anim>
                                    <p:anim calcmode="lin" valueType="num">
                                      <p:cBhvr additive="base">
                                        <p:cTn id="99" dur="3000" fill="hold"/>
                                        <p:tgtEl>
                                          <p:spTgt spid="11"/>
                                        </p:tgtEl>
                                        <p:attrNameLst>
                                          <p:attrName>ppt_y</p:attrName>
                                        </p:attrNameLst>
                                      </p:cBhvr>
                                      <p:tavLst>
                                        <p:tav tm="0">
                                          <p:val>
                                            <p:strVal val="1+#ppt_h/2"/>
                                          </p:val>
                                        </p:tav>
                                        <p:tav tm="100000">
                                          <p:val>
                                            <p:strVal val="#ppt_y"/>
                                          </p:val>
                                        </p:tav>
                                      </p:tavLst>
                                    </p:anim>
                                  </p:childTnLst>
                                </p:cTn>
                              </p:par>
                              <p:par>
                                <p:cTn id="100" presetID="2" presetClass="entr" presetSubtype="12" fill="hold" grpId="2" nodeType="with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additive="base">
                                        <p:cTn id="102" dur="3000" fill="hold"/>
                                        <p:tgtEl>
                                          <p:spTgt spid="17"/>
                                        </p:tgtEl>
                                        <p:attrNameLst>
                                          <p:attrName>ppt_x</p:attrName>
                                        </p:attrNameLst>
                                      </p:cBhvr>
                                      <p:tavLst>
                                        <p:tav tm="0">
                                          <p:val>
                                            <p:strVal val="0-#ppt_w/2"/>
                                          </p:val>
                                        </p:tav>
                                        <p:tav tm="100000">
                                          <p:val>
                                            <p:strVal val="#ppt_x"/>
                                          </p:val>
                                        </p:tav>
                                      </p:tavLst>
                                    </p:anim>
                                    <p:anim calcmode="lin" valueType="num">
                                      <p:cBhvr additive="base">
                                        <p:cTn id="103" dur="3000" fill="hold"/>
                                        <p:tgtEl>
                                          <p:spTgt spid="17"/>
                                        </p:tgtEl>
                                        <p:attrNameLst>
                                          <p:attrName>ppt_y</p:attrName>
                                        </p:attrNameLst>
                                      </p:cBhvr>
                                      <p:tavLst>
                                        <p:tav tm="0">
                                          <p:val>
                                            <p:strVal val="1+#ppt_h/2"/>
                                          </p:val>
                                        </p:tav>
                                        <p:tav tm="100000">
                                          <p:val>
                                            <p:strVal val="#ppt_y"/>
                                          </p:val>
                                        </p:tav>
                                      </p:tavLst>
                                    </p:anim>
                                  </p:childTnLst>
                                </p:cTn>
                              </p:par>
                              <p:par>
                                <p:cTn id="104" presetID="2" presetClass="entr" presetSubtype="3" fill="hold" grpId="2" nodeType="withEffect">
                                  <p:stCondLst>
                                    <p:cond delay="0"/>
                                  </p:stCondLst>
                                  <p:childTnLst>
                                    <p:set>
                                      <p:cBhvr>
                                        <p:cTn id="105" dur="1" fill="hold">
                                          <p:stCondLst>
                                            <p:cond delay="0"/>
                                          </p:stCondLst>
                                        </p:cTn>
                                        <p:tgtEl>
                                          <p:spTgt spid="8"/>
                                        </p:tgtEl>
                                        <p:attrNameLst>
                                          <p:attrName>style.visibility</p:attrName>
                                        </p:attrNameLst>
                                      </p:cBhvr>
                                      <p:to>
                                        <p:strVal val="visible"/>
                                      </p:to>
                                    </p:set>
                                    <p:anim calcmode="lin" valueType="num">
                                      <p:cBhvr additive="base">
                                        <p:cTn id="106" dur="3000" fill="hold"/>
                                        <p:tgtEl>
                                          <p:spTgt spid="8"/>
                                        </p:tgtEl>
                                        <p:attrNameLst>
                                          <p:attrName>ppt_x</p:attrName>
                                        </p:attrNameLst>
                                      </p:cBhvr>
                                      <p:tavLst>
                                        <p:tav tm="0">
                                          <p:val>
                                            <p:strVal val="1+#ppt_w/2"/>
                                          </p:val>
                                        </p:tav>
                                        <p:tav tm="100000">
                                          <p:val>
                                            <p:strVal val="#ppt_x"/>
                                          </p:val>
                                        </p:tav>
                                      </p:tavLst>
                                    </p:anim>
                                    <p:anim calcmode="lin" valueType="num">
                                      <p:cBhvr additive="base">
                                        <p:cTn id="107" dur="3000" fill="hold"/>
                                        <p:tgtEl>
                                          <p:spTgt spid="8"/>
                                        </p:tgtEl>
                                        <p:attrNameLst>
                                          <p:attrName>ppt_y</p:attrName>
                                        </p:attrNameLst>
                                      </p:cBhvr>
                                      <p:tavLst>
                                        <p:tav tm="0">
                                          <p:val>
                                            <p:strVal val="0-#ppt_h/2"/>
                                          </p:val>
                                        </p:tav>
                                        <p:tav tm="100000">
                                          <p:val>
                                            <p:strVal val="#ppt_y"/>
                                          </p:val>
                                        </p:tav>
                                      </p:tavLst>
                                    </p:anim>
                                  </p:childTnLst>
                                </p:cTn>
                              </p:par>
                              <p:par>
                                <p:cTn id="108" presetID="2" presetClass="entr" presetSubtype="3" fill="hold" grpId="2"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additive="base">
                                        <p:cTn id="110" dur="3000" fill="hold"/>
                                        <p:tgtEl>
                                          <p:spTgt spid="12"/>
                                        </p:tgtEl>
                                        <p:attrNameLst>
                                          <p:attrName>ppt_x</p:attrName>
                                        </p:attrNameLst>
                                      </p:cBhvr>
                                      <p:tavLst>
                                        <p:tav tm="0">
                                          <p:val>
                                            <p:strVal val="1+#ppt_w/2"/>
                                          </p:val>
                                        </p:tav>
                                        <p:tav tm="100000">
                                          <p:val>
                                            <p:strVal val="#ppt_x"/>
                                          </p:val>
                                        </p:tav>
                                      </p:tavLst>
                                    </p:anim>
                                    <p:anim calcmode="lin" valueType="num">
                                      <p:cBhvr additive="base">
                                        <p:cTn id="111" dur="3000" fill="hold"/>
                                        <p:tgtEl>
                                          <p:spTgt spid="12"/>
                                        </p:tgtEl>
                                        <p:attrNameLst>
                                          <p:attrName>ppt_y</p:attrName>
                                        </p:attrNameLst>
                                      </p:cBhvr>
                                      <p:tavLst>
                                        <p:tav tm="0">
                                          <p:val>
                                            <p:strVal val="0-#ppt_h/2"/>
                                          </p:val>
                                        </p:tav>
                                        <p:tav tm="100000">
                                          <p:val>
                                            <p:strVal val="#ppt_y"/>
                                          </p:val>
                                        </p:tav>
                                      </p:tavLst>
                                    </p:anim>
                                  </p:childTnLst>
                                </p:cTn>
                              </p:par>
                              <p:par>
                                <p:cTn id="112" presetID="2" presetClass="entr" presetSubtype="3" fill="hold" grpId="2" nodeType="withEffect">
                                  <p:stCondLst>
                                    <p:cond delay="0"/>
                                  </p:stCondLst>
                                  <p:childTnLst>
                                    <p:set>
                                      <p:cBhvr>
                                        <p:cTn id="113" dur="1" fill="hold">
                                          <p:stCondLst>
                                            <p:cond delay="0"/>
                                          </p:stCondLst>
                                        </p:cTn>
                                        <p:tgtEl>
                                          <p:spTgt spid="15"/>
                                        </p:tgtEl>
                                        <p:attrNameLst>
                                          <p:attrName>style.visibility</p:attrName>
                                        </p:attrNameLst>
                                      </p:cBhvr>
                                      <p:to>
                                        <p:strVal val="visible"/>
                                      </p:to>
                                    </p:set>
                                    <p:anim calcmode="lin" valueType="num">
                                      <p:cBhvr additive="base">
                                        <p:cTn id="114" dur="3000" fill="hold"/>
                                        <p:tgtEl>
                                          <p:spTgt spid="15"/>
                                        </p:tgtEl>
                                        <p:attrNameLst>
                                          <p:attrName>ppt_x</p:attrName>
                                        </p:attrNameLst>
                                      </p:cBhvr>
                                      <p:tavLst>
                                        <p:tav tm="0">
                                          <p:val>
                                            <p:strVal val="1+#ppt_w/2"/>
                                          </p:val>
                                        </p:tav>
                                        <p:tav tm="100000">
                                          <p:val>
                                            <p:strVal val="#ppt_x"/>
                                          </p:val>
                                        </p:tav>
                                      </p:tavLst>
                                    </p:anim>
                                    <p:anim calcmode="lin" valueType="num">
                                      <p:cBhvr additive="base">
                                        <p:cTn id="115" dur="3000" fill="hold"/>
                                        <p:tgtEl>
                                          <p:spTgt spid="15"/>
                                        </p:tgtEl>
                                        <p:attrNameLst>
                                          <p:attrName>ppt_y</p:attrName>
                                        </p:attrNameLst>
                                      </p:cBhvr>
                                      <p:tavLst>
                                        <p:tav tm="0">
                                          <p:val>
                                            <p:strVal val="0-#ppt_h/2"/>
                                          </p:val>
                                        </p:tav>
                                        <p:tav tm="100000">
                                          <p:val>
                                            <p:strVal val="#ppt_y"/>
                                          </p:val>
                                        </p:tav>
                                      </p:tavLst>
                                    </p:anim>
                                  </p:childTnLst>
                                </p:cTn>
                              </p:par>
                              <p:par>
                                <p:cTn id="116" presetID="2" presetClass="entr" presetSubtype="9" fill="hold" grpId="2" nodeType="withEffect">
                                  <p:stCondLst>
                                    <p:cond delay="0"/>
                                  </p:stCondLst>
                                  <p:childTnLst>
                                    <p:set>
                                      <p:cBhvr>
                                        <p:cTn id="117" dur="1" fill="hold">
                                          <p:stCondLst>
                                            <p:cond delay="0"/>
                                          </p:stCondLst>
                                        </p:cTn>
                                        <p:tgtEl>
                                          <p:spTgt spid="7"/>
                                        </p:tgtEl>
                                        <p:attrNameLst>
                                          <p:attrName>style.visibility</p:attrName>
                                        </p:attrNameLst>
                                      </p:cBhvr>
                                      <p:to>
                                        <p:strVal val="visible"/>
                                      </p:to>
                                    </p:set>
                                    <p:anim calcmode="lin" valueType="num">
                                      <p:cBhvr additive="base">
                                        <p:cTn id="118" dur="3000" fill="hold"/>
                                        <p:tgtEl>
                                          <p:spTgt spid="7"/>
                                        </p:tgtEl>
                                        <p:attrNameLst>
                                          <p:attrName>ppt_x</p:attrName>
                                        </p:attrNameLst>
                                      </p:cBhvr>
                                      <p:tavLst>
                                        <p:tav tm="0">
                                          <p:val>
                                            <p:strVal val="0-#ppt_w/2"/>
                                          </p:val>
                                        </p:tav>
                                        <p:tav tm="100000">
                                          <p:val>
                                            <p:strVal val="#ppt_x"/>
                                          </p:val>
                                        </p:tav>
                                      </p:tavLst>
                                    </p:anim>
                                    <p:anim calcmode="lin" valueType="num">
                                      <p:cBhvr additive="base">
                                        <p:cTn id="119" dur="3000" fill="hold"/>
                                        <p:tgtEl>
                                          <p:spTgt spid="7"/>
                                        </p:tgtEl>
                                        <p:attrNameLst>
                                          <p:attrName>ppt_y</p:attrName>
                                        </p:attrNameLst>
                                      </p:cBhvr>
                                      <p:tavLst>
                                        <p:tav tm="0">
                                          <p:val>
                                            <p:strVal val="0-#ppt_h/2"/>
                                          </p:val>
                                        </p:tav>
                                        <p:tav tm="100000">
                                          <p:val>
                                            <p:strVal val="#ppt_y"/>
                                          </p:val>
                                        </p:tav>
                                      </p:tavLst>
                                    </p:anim>
                                  </p:childTnLst>
                                </p:cTn>
                              </p:par>
                              <p:par>
                                <p:cTn id="120" presetID="2" presetClass="entr" presetSubtype="9" fill="hold" grpId="2" nodeType="withEffect">
                                  <p:stCondLst>
                                    <p:cond delay="0"/>
                                  </p:stCondLst>
                                  <p:childTnLst>
                                    <p:set>
                                      <p:cBhvr>
                                        <p:cTn id="121" dur="1" fill="hold">
                                          <p:stCondLst>
                                            <p:cond delay="0"/>
                                          </p:stCondLst>
                                        </p:cTn>
                                        <p:tgtEl>
                                          <p:spTgt spid="13"/>
                                        </p:tgtEl>
                                        <p:attrNameLst>
                                          <p:attrName>style.visibility</p:attrName>
                                        </p:attrNameLst>
                                      </p:cBhvr>
                                      <p:to>
                                        <p:strVal val="visible"/>
                                      </p:to>
                                    </p:set>
                                    <p:anim calcmode="lin" valueType="num">
                                      <p:cBhvr additive="base">
                                        <p:cTn id="122" dur="3000" fill="hold"/>
                                        <p:tgtEl>
                                          <p:spTgt spid="13"/>
                                        </p:tgtEl>
                                        <p:attrNameLst>
                                          <p:attrName>ppt_x</p:attrName>
                                        </p:attrNameLst>
                                      </p:cBhvr>
                                      <p:tavLst>
                                        <p:tav tm="0">
                                          <p:val>
                                            <p:strVal val="0-#ppt_w/2"/>
                                          </p:val>
                                        </p:tav>
                                        <p:tav tm="100000">
                                          <p:val>
                                            <p:strVal val="#ppt_x"/>
                                          </p:val>
                                        </p:tav>
                                      </p:tavLst>
                                    </p:anim>
                                    <p:anim calcmode="lin" valueType="num">
                                      <p:cBhvr additive="base">
                                        <p:cTn id="123" dur="3000" fill="hold"/>
                                        <p:tgtEl>
                                          <p:spTgt spid="13"/>
                                        </p:tgtEl>
                                        <p:attrNameLst>
                                          <p:attrName>ppt_y</p:attrName>
                                        </p:attrNameLst>
                                      </p:cBhvr>
                                      <p:tavLst>
                                        <p:tav tm="0">
                                          <p:val>
                                            <p:strVal val="0-#ppt_h/2"/>
                                          </p:val>
                                        </p:tav>
                                        <p:tav tm="100000">
                                          <p:val>
                                            <p:strVal val="#ppt_y"/>
                                          </p:val>
                                        </p:tav>
                                      </p:tavLst>
                                    </p:anim>
                                  </p:childTnLst>
                                </p:cTn>
                              </p:par>
                              <p:par>
                                <p:cTn id="124" presetID="2" presetClass="entr" presetSubtype="9" fill="hold" grpId="2"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additive="base">
                                        <p:cTn id="126" dur="3000" fill="hold"/>
                                        <p:tgtEl>
                                          <p:spTgt spid="16"/>
                                        </p:tgtEl>
                                        <p:attrNameLst>
                                          <p:attrName>ppt_x</p:attrName>
                                        </p:attrNameLst>
                                      </p:cBhvr>
                                      <p:tavLst>
                                        <p:tav tm="0">
                                          <p:val>
                                            <p:strVal val="0-#ppt_w/2"/>
                                          </p:val>
                                        </p:tav>
                                        <p:tav tm="100000">
                                          <p:val>
                                            <p:strVal val="#ppt_x"/>
                                          </p:val>
                                        </p:tav>
                                      </p:tavLst>
                                    </p:anim>
                                    <p:anim calcmode="lin" valueType="num">
                                      <p:cBhvr additive="base">
                                        <p:cTn id="127" dur="3000" fill="hold"/>
                                        <p:tgtEl>
                                          <p:spTgt spid="16"/>
                                        </p:tgtEl>
                                        <p:attrNameLst>
                                          <p:attrName>ppt_y</p:attrName>
                                        </p:attrNameLst>
                                      </p:cBhvr>
                                      <p:tavLst>
                                        <p:tav tm="0">
                                          <p:val>
                                            <p:strVal val="0-#ppt_h/2"/>
                                          </p:val>
                                        </p:tav>
                                        <p:tav tm="100000">
                                          <p:val>
                                            <p:strVal val="#ppt_y"/>
                                          </p:val>
                                        </p:tav>
                                      </p:tavLst>
                                    </p:anim>
                                  </p:childTnLst>
                                </p:cTn>
                              </p:par>
                            </p:childTnLst>
                          </p:cTn>
                        </p:par>
                        <p:par>
                          <p:cTn id="128" fill="hold">
                            <p:stCondLst>
                              <p:cond delay="3000"/>
                            </p:stCondLst>
                            <p:childTnLst>
                              <p:par>
                                <p:cTn id="129" presetID="16" presetClass="exit" presetSubtype="42" fill="hold" grpId="3" nodeType="afterEffect">
                                  <p:stCondLst>
                                    <p:cond delay="0"/>
                                  </p:stCondLst>
                                  <p:childTnLst>
                                    <p:animEffect transition="out" filter="barn(outHorizontal)">
                                      <p:cBhvr>
                                        <p:cTn id="130" dur="3000"/>
                                        <p:tgtEl>
                                          <p:spTgt spid="6"/>
                                        </p:tgtEl>
                                      </p:cBhvr>
                                    </p:animEffect>
                                    <p:set>
                                      <p:cBhvr>
                                        <p:cTn id="131" dur="1" fill="hold">
                                          <p:stCondLst>
                                            <p:cond delay="2999"/>
                                          </p:stCondLst>
                                        </p:cTn>
                                        <p:tgtEl>
                                          <p:spTgt spid="6"/>
                                        </p:tgtEl>
                                        <p:attrNameLst>
                                          <p:attrName>style.visibility</p:attrName>
                                        </p:attrNameLst>
                                      </p:cBhvr>
                                      <p:to>
                                        <p:strVal val="hidden"/>
                                      </p:to>
                                    </p:set>
                                  </p:childTnLst>
                                </p:cTn>
                              </p:par>
                              <p:par>
                                <p:cTn id="132" presetID="16" presetClass="exit" presetSubtype="42" fill="hold" grpId="3" nodeType="withEffect">
                                  <p:stCondLst>
                                    <p:cond delay="0"/>
                                  </p:stCondLst>
                                  <p:childTnLst>
                                    <p:animEffect transition="out" filter="barn(outHorizontal)">
                                      <p:cBhvr>
                                        <p:cTn id="133" dur="3000"/>
                                        <p:tgtEl>
                                          <p:spTgt spid="10"/>
                                        </p:tgtEl>
                                      </p:cBhvr>
                                    </p:animEffect>
                                    <p:set>
                                      <p:cBhvr>
                                        <p:cTn id="134" dur="1" fill="hold">
                                          <p:stCondLst>
                                            <p:cond delay="2999"/>
                                          </p:stCondLst>
                                        </p:cTn>
                                        <p:tgtEl>
                                          <p:spTgt spid="10"/>
                                        </p:tgtEl>
                                        <p:attrNameLst>
                                          <p:attrName>style.visibility</p:attrName>
                                        </p:attrNameLst>
                                      </p:cBhvr>
                                      <p:to>
                                        <p:strVal val="hidden"/>
                                      </p:to>
                                    </p:set>
                                  </p:childTnLst>
                                </p:cTn>
                              </p:par>
                              <p:par>
                                <p:cTn id="135" presetID="16" presetClass="exit" presetSubtype="42" fill="hold" grpId="3" nodeType="withEffect">
                                  <p:stCondLst>
                                    <p:cond delay="0"/>
                                  </p:stCondLst>
                                  <p:childTnLst>
                                    <p:animEffect transition="out" filter="barn(outHorizontal)">
                                      <p:cBhvr>
                                        <p:cTn id="136" dur="3000"/>
                                        <p:tgtEl>
                                          <p:spTgt spid="14"/>
                                        </p:tgtEl>
                                      </p:cBhvr>
                                    </p:animEffect>
                                    <p:set>
                                      <p:cBhvr>
                                        <p:cTn id="137" dur="1" fill="hold">
                                          <p:stCondLst>
                                            <p:cond delay="2999"/>
                                          </p:stCondLst>
                                        </p:cTn>
                                        <p:tgtEl>
                                          <p:spTgt spid="14"/>
                                        </p:tgtEl>
                                        <p:attrNameLst>
                                          <p:attrName>style.visibility</p:attrName>
                                        </p:attrNameLst>
                                      </p:cBhvr>
                                      <p:to>
                                        <p:strVal val="hidden"/>
                                      </p:to>
                                    </p:set>
                                  </p:childTnLst>
                                </p:cTn>
                              </p:par>
                              <p:par>
                                <p:cTn id="138" presetID="16" presetClass="exit" presetSubtype="42" fill="hold" grpId="3" nodeType="withEffect">
                                  <p:stCondLst>
                                    <p:cond delay="0"/>
                                  </p:stCondLst>
                                  <p:childTnLst>
                                    <p:animEffect transition="out" filter="barn(outHorizontal)">
                                      <p:cBhvr>
                                        <p:cTn id="139" dur="3000"/>
                                        <p:tgtEl>
                                          <p:spTgt spid="9"/>
                                        </p:tgtEl>
                                      </p:cBhvr>
                                    </p:animEffect>
                                    <p:set>
                                      <p:cBhvr>
                                        <p:cTn id="140" dur="1" fill="hold">
                                          <p:stCondLst>
                                            <p:cond delay="2999"/>
                                          </p:stCondLst>
                                        </p:cTn>
                                        <p:tgtEl>
                                          <p:spTgt spid="9"/>
                                        </p:tgtEl>
                                        <p:attrNameLst>
                                          <p:attrName>style.visibility</p:attrName>
                                        </p:attrNameLst>
                                      </p:cBhvr>
                                      <p:to>
                                        <p:strVal val="hidden"/>
                                      </p:to>
                                    </p:set>
                                  </p:childTnLst>
                                </p:cTn>
                              </p:par>
                              <p:par>
                                <p:cTn id="141" presetID="16" presetClass="exit" presetSubtype="42" fill="hold" grpId="3" nodeType="withEffect">
                                  <p:stCondLst>
                                    <p:cond delay="0"/>
                                  </p:stCondLst>
                                  <p:childTnLst>
                                    <p:animEffect transition="out" filter="barn(outHorizontal)">
                                      <p:cBhvr>
                                        <p:cTn id="142" dur="3000"/>
                                        <p:tgtEl>
                                          <p:spTgt spid="11"/>
                                        </p:tgtEl>
                                      </p:cBhvr>
                                    </p:animEffect>
                                    <p:set>
                                      <p:cBhvr>
                                        <p:cTn id="143" dur="1" fill="hold">
                                          <p:stCondLst>
                                            <p:cond delay="2999"/>
                                          </p:stCondLst>
                                        </p:cTn>
                                        <p:tgtEl>
                                          <p:spTgt spid="11"/>
                                        </p:tgtEl>
                                        <p:attrNameLst>
                                          <p:attrName>style.visibility</p:attrName>
                                        </p:attrNameLst>
                                      </p:cBhvr>
                                      <p:to>
                                        <p:strVal val="hidden"/>
                                      </p:to>
                                    </p:set>
                                  </p:childTnLst>
                                </p:cTn>
                              </p:par>
                              <p:par>
                                <p:cTn id="144" presetID="16" presetClass="exit" presetSubtype="42" fill="hold" grpId="3" nodeType="withEffect">
                                  <p:stCondLst>
                                    <p:cond delay="0"/>
                                  </p:stCondLst>
                                  <p:childTnLst>
                                    <p:animEffect transition="out" filter="barn(outHorizontal)">
                                      <p:cBhvr>
                                        <p:cTn id="145" dur="3000"/>
                                        <p:tgtEl>
                                          <p:spTgt spid="17"/>
                                        </p:tgtEl>
                                      </p:cBhvr>
                                    </p:animEffect>
                                    <p:set>
                                      <p:cBhvr>
                                        <p:cTn id="146" dur="1" fill="hold">
                                          <p:stCondLst>
                                            <p:cond delay="2999"/>
                                          </p:stCondLst>
                                        </p:cTn>
                                        <p:tgtEl>
                                          <p:spTgt spid="17"/>
                                        </p:tgtEl>
                                        <p:attrNameLst>
                                          <p:attrName>style.visibility</p:attrName>
                                        </p:attrNameLst>
                                      </p:cBhvr>
                                      <p:to>
                                        <p:strVal val="hidden"/>
                                      </p:to>
                                    </p:set>
                                  </p:childTnLst>
                                </p:cTn>
                              </p:par>
                              <p:par>
                                <p:cTn id="147" presetID="16" presetClass="exit" presetSubtype="42" fill="hold" grpId="3" nodeType="withEffect">
                                  <p:stCondLst>
                                    <p:cond delay="0"/>
                                  </p:stCondLst>
                                  <p:childTnLst>
                                    <p:animEffect transition="out" filter="barn(outHorizontal)">
                                      <p:cBhvr>
                                        <p:cTn id="148" dur="3000"/>
                                        <p:tgtEl>
                                          <p:spTgt spid="7"/>
                                        </p:tgtEl>
                                      </p:cBhvr>
                                    </p:animEffect>
                                    <p:set>
                                      <p:cBhvr>
                                        <p:cTn id="149" dur="1" fill="hold">
                                          <p:stCondLst>
                                            <p:cond delay="2999"/>
                                          </p:stCondLst>
                                        </p:cTn>
                                        <p:tgtEl>
                                          <p:spTgt spid="7"/>
                                        </p:tgtEl>
                                        <p:attrNameLst>
                                          <p:attrName>style.visibility</p:attrName>
                                        </p:attrNameLst>
                                      </p:cBhvr>
                                      <p:to>
                                        <p:strVal val="hidden"/>
                                      </p:to>
                                    </p:set>
                                  </p:childTnLst>
                                </p:cTn>
                              </p:par>
                              <p:par>
                                <p:cTn id="150" presetID="16" presetClass="exit" presetSubtype="42" fill="hold" grpId="3" nodeType="withEffect">
                                  <p:stCondLst>
                                    <p:cond delay="0"/>
                                  </p:stCondLst>
                                  <p:childTnLst>
                                    <p:animEffect transition="out" filter="barn(outHorizontal)">
                                      <p:cBhvr>
                                        <p:cTn id="151" dur="3000"/>
                                        <p:tgtEl>
                                          <p:spTgt spid="13"/>
                                        </p:tgtEl>
                                      </p:cBhvr>
                                    </p:animEffect>
                                    <p:set>
                                      <p:cBhvr>
                                        <p:cTn id="152" dur="1" fill="hold">
                                          <p:stCondLst>
                                            <p:cond delay="2999"/>
                                          </p:stCondLst>
                                        </p:cTn>
                                        <p:tgtEl>
                                          <p:spTgt spid="13"/>
                                        </p:tgtEl>
                                        <p:attrNameLst>
                                          <p:attrName>style.visibility</p:attrName>
                                        </p:attrNameLst>
                                      </p:cBhvr>
                                      <p:to>
                                        <p:strVal val="hidden"/>
                                      </p:to>
                                    </p:set>
                                  </p:childTnLst>
                                </p:cTn>
                              </p:par>
                              <p:par>
                                <p:cTn id="153" presetID="16" presetClass="exit" presetSubtype="42" fill="hold" grpId="3" nodeType="withEffect">
                                  <p:stCondLst>
                                    <p:cond delay="0"/>
                                  </p:stCondLst>
                                  <p:childTnLst>
                                    <p:animEffect transition="out" filter="barn(outHorizontal)">
                                      <p:cBhvr>
                                        <p:cTn id="154" dur="3000"/>
                                        <p:tgtEl>
                                          <p:spTgt spid="16"/>
                                        </p:tgtEl>
                                      </p:cBhvr>
                                    </p:animEffect>
                                    <p:set>
                                      <p:cBhvr>
                                        <p:cTn id="155" dur="1" fill="hold">
                                          <p:stCondLst>
                                            <p:cond delay="2999"/>
                                          </p:stCondLst>
                                        </p:cTn>
                                        <p:tgtEl>
                                          <p:spTgt spid="16"/>
                                        </p:tgtEl>
                                        <p:attrNameLst>
                                          <p:attrName>style.visibility</p:attrName>
                                        </p:attrNameLst>
                                      </p:cBhvr>
                                      <p:to>
                                        <p:strVal val="hidden"/>
                                      </p:to>
                                    </p:set>
                                  </p:childTnLst>
                                </p:cTn>
                              </p:par>
                              <p:par>
                                <p:cTn id="156" presetID="16" presetClass="exit" presetSubtype="42" fill="hold" grpId="3" nodeType="withEffect">
                                  <p:stCondLst>
                                    <p:cond delay="0"/>
                                  </p:stCondLst>
                                  <p:childTnLst>
                                    <p:animEffect transition="out" filter="barn(outHorizontal)">
                                      <p:cBhvr>
                                        <p:cTn id="157" dur="3000"/>
                                        <p:tgtEl>
                                          <p:spTgt spid="8"/>
                                        </p:tgtEl>
                                      </p:cBhvr>
                                    </p:animEffect>
                                    <p:set>
                                      <p:cBhvr>
                                        <p:cTn id="158" dur="1" fill="hold">
                                          <p:stCondLst>
                                            <p:cond delay="2999"/>
                                          </p:stCondLst>
                                        </p:cTn>
                                        <p:tgtEl>
                                          <p:spTgt spid="8"/>
                                        </p:tgtEl>
                                        <p:attrNameLst>
                                          <p:attrName>style.visibility</p:attrName>
                                        </p:attrNameLst>
                                      </p:cBhvr>
                                      <p:to>
                                        <p:strVal val="hidden"/>
                                      </p:to>
                                    </p:set>
                                  </p:childTnLst>
                                </p:cTn>
                              </p:par>
                              <p:par>
                                <p:cTn id="159" presetID="16" presetClass="exit" presetSubtype="42" fill="hold" grpId="3" nodeType="withEffect">
                                  <p:stCondLst>
                                    <p:cond delay="0"/>
                                  </p:stCondLst>
                                  <p:childTnLst>
                                    <p:animEffect transition="out" filter="barn(outHorizontal)">
                                      <p:cBhvr>
                                        <p:cTn id="160" dur="3000"/>
                                        <p:tgtEl>
                                          <p:spTgt spid="12"/>
                                        </p:tgtEl>
                                      </p:cBhvr>
                                    </p:animEffect>
                                    <p:set>
                                      <p:cBhvr>
                                        <p:cTn id="161" dur="1" fill="hold">
                                          <p:stCondLst>
                                            <p:cond delay="2999"/>
                                          </p:stCondLst>
                                        </p:cTn>
                                        <p:tgtEl>
                                          <p:spTgt spid="12"/>
                                        </p:tgtEl>
                                        <p:attrNameLst>
                                          <p:attrName>style.visibility</p:attrName>
                                        </p:attrNameLst>
                                      </p:cBhvr>
                                      <p:to>
                                        <p:strVal val="hidden"/>
                                      </p:to>
                                    </p:set>
                                  </p:childTnLst>
                                </p:cTn>
                              </p:par>
                              <p:par>
                                <p:cTn id="162" presetID="16" presetClass="exit" presetSubtype="42" fill="hold" grpId="3" nodeType="withEffect">
                                  <p:stCondLst>
                                    <p:cond delay="0"/>
                                  </p:stCondLst>
                                  <p:childTnLst>
                                    <p:animEffect transition="out" filter="barn(outHorizontal)">
                                      <p:cBhvr>
                                        <p:cTn id="163" dur="3000"/>
                                        <p:tgtEl>
                                          <p:spTgt spid="15"/>
                                        </p:tgtEl>
                                      </p:cBhvr>
                                    </p:animEffect>
                                    <p:set>
                                      <p:cBhvr>
                                        <p:cTn id="164" dur="1" fill="hold">
                                          <p:stCondLst>
                                            <p:cond delay="2999"/>
                                          </p:stCondLst>
                                        </p:cTn>
                                        <p:tgtEl>
                                          <p:spTgt spid="15"/>
                                        </p:tgtEl>
                                        <p:attrNameLst>
                                          <p:attrName>style.visibility</p:attrName>
                                        </p:attrNameLst>
                                      </p:cBhvr>
                                      <p:to>
                                        <p:strVal val="hidden"/>
                                      </p:to>
                                    </p:set>
                                  </p:childTnLst>
                                </p:cTn>
                              </p:par>
                              <p:par>
                                <p:cTn id="165" presetID="2" presetClass="exit" presetSubtype="6" fill="hold" grpId="4" nodeType="withEffect">
                                  <p:stCondLst>
                                    <p:cond delay="0"/>
                                  </p:stCondLst>
                                  <p:childTnLst>
                                    <p:anim calcmode="lin" valueType="num">
                                      <p:cBhvr additive="base">
                                        <p:cTn id="166" dur="3000"/>
                                        <p:tgtEl>
                                          <p:spTgt spid="6"/>
                                        </p:tgtEl>
                                        <p:attrNameLst>
                                          <p:attrName>ppt_x</p:attrName>
                                        </p:attrNameLst>
                                      </p:cBhvr>
                                      <p:tavLst>
                                        <p:tav tm="0">
                                          <p:val>
                                            <p:strVal val="ppt_x"/>
                                          </p:val>
                                        </p:tav>
                                        <p:tav tm="100000">
                                          <p:val>
                                            <p:strVal val="1+ppt_w/2"/>
                                          </p:val>
                                        </p:tav>
                                      </p:tavLst>
                                    </p:anim>
                                    <p:anim calcmode="lin" valueType="num">
                                      <p:cBhvr additive="base">
                                        <p:cTn id="167" dur="3000"/>
                                        <p:tgtEl>
                                          <p:spTgt spid="6"/>
                                        </p:tgtEl>
                                        <p:attrNameLst>
                                          <p:attrName>ppt_y</p:attrName>
                                        </p:attrNameLst>
                                      </p:cBhvr>
                                      <p:tavLst>
                                        <p:tav tm="0">
                                          <p:val>
                                            <p:strVal val="ppt_y"/>
                                          </p:val>
                                        </p:tav>
                                        <p:tav tm="100000">
                                          <p:val>
                                            <p:strVal val="1+ppt_h/2"/>
                                          </p:val>
                                        </p:tav>
                                      </p:tavLst>
                                    </p:anim>
                                    <p:set>
                                      <p:cBhvr>
                                        <p:cTn id="168" dur="1" fill="hold">
                                          <p:stCondLst>
                                            <p:cond delay="2999"/>
                                          </p:stCondLst>
                                        </p:cTn>
                                        <p:tgtEl>
                                          <p:spTgt spid="6"/>
                                        </p:tgtEl>
                                        <p:attrNameLst>
                                          <p:attrName>style.visibility</p:attrName>
                                        </p:attrNameLst>
                                      </p:cBhvr>
                                      <p:to>
                                        <p:strVal val="hidden"/>
                                      </p:to>
                                    </p:set>
                                  </p:childTnLst>
                                </p:cTn>
                              </p:par>
                              <p:par>
                                <p:cTn id="169" presetID="2" presetClass="exit" presetSubtype="6" fill="hold" grpId="4" nodeType="withEffect">
                                  <p:stCondLst>
                                    <p:cond delay="0"/>
                                  </p:stCondLst>
                                  <p:childTnLst>
                                    <p:anim calcmode="lin" valueType="num">
                                      <p:cBhvr additive="base">
                                        <p:cTn id="170" dur="3000"/>
                                        <p:tgtEl>
                                          <p:spTgt spid="10"/>
                                        </p:tgtEl>
                                        <p:attrNameLst>
                                          <p:attrName>ppt_x</p:attrName>
                                        </p:attrNameLst>
                                      </p:cBhvr>
                                      <p:tavLst>
                                        <p:tav tm="0">
                                          <p:val>
                                            <p:strVal val="ppt_x"/>
                                          </p:val>
                                        </p:tav>
                                        <p:tav tm="100000">
                                          <p:val>
                                            <p:strVal val="1+ppt_w/2"/>
                                          </p:val>
                                        </p:tav>
                                      </p:tavLst>
                                    </p:anim>
                                    <p:anim calcmode="lin" valueType="num">
                                      <p:cBhvr additive="base">
                                        <p:cTn id="171" dur="3000"/>
                                        <p:tgtEl>
                                          <p:spTgt spid="10"/>
                                        </p:tgtEl>
                                        <p:attrNameLst>
                                          <p:attrName>ppt_y</p:attrName>
                                        </p:attrNameLst>
                                      </p:cBhvr>
                                      <p:tavLst>
                                        <p:tav tm="0">
                                          <p:val>
                                            <p:strVal val="ppt_y"/>
                                          </p:val>
                                        </p:tav>
                                        <p:tav tm="100000">
                                          <p:val>
                                            <p:strVal val="1+ppt_h/2"/>
                                          </p:val>
                                        </p:tav>
                                      </p:tavLst>
                                    </p:anim>
                                    <p:set>
                                      <p:cBhvr>
                                        <p:cTn id="172" dur="1" fill="hold">
                                          <p:stCondLst>
                                            <p:cond delay="2999"/>
                                          </p:stCondLst>
                                        </p:cTn>
                                        <p:tgtEl>
                                          <p:spTgt spid="10"/>
                                        </p:tgtEl>
                                        <p:attrNameLst>
                                          <p:attrName>style.visibility</p:attrName>
                                        </p:attrNameLst>
                                      </p:cBhvr>
                                      <p:to>
                                        <p:strVal val="hidden"/>
                                      </p:to>
                                    </p:set>
                                  </p:childTnLst>
                                </p:cTn>
                              </p:par>
                              <p:par>
                                <p:cTn id="173" presetID="2" presetClass="exit" presetSubtype="6" fill="hold" grpId="4" nodeType="withEffect">
                                  <p:stCondLst>
                                    <p:cond delay="0"/>
                                  </p:stCondLst>
                                  <p:childTnLst>
                                    <p:anim calcmode="lin" valueType="num">
                                      <p:cBhvr additive="base">
                                        <p:cTn id="174" dur="3000"/>
                                        <p:tgtEl>
                                          <p:spTgt spid="14"/>
                                        </p:tgtEl>
                                        <p:attrNameLst>
                                          <p:attrName>ppt_x</p:attrName>
                                        </p:attrNameLst>
                                      </p:cBhvr>
                                      <p:tavLst>
                                        <p:tav tm="0">
                                          <p:val>
                                            <p:strVal val="ppt_x"/>
                                          </p:val>
                                        </p:tav>
                                        <p:tav tm="100000">
                                          <p:val>
                                            <p:strVal val="1+ppt_w/2"/>
                                          </p:val>
                                        </p:tav>
                                      </p:tavLst>
                                    </p:anim>
                                    <p:anim calcmode="lin" valueType="num">
                                      <p:cBhvr additive="base">
                                        <p:cTn id="175" dur="3000"/>
                                        <p:tgtEl>
                                          <p:spTgt spid="14"/>
                                        </p:tgtEl>
                                        <p:attrNameLst>
                                          <p:attrName>ppt_y</p:attrName>
                                        </p:attrNameLst>
                                      </p:cBhvr>
                                      <p:tavLst>
                                        <p:tav tm="0">
                                          <p:val>
                                            <p:strVal val="ppt_y"/>
                                          </p:val>
                                        </p:tav>
                                        <p:tav tm="100000">
                                          <p:val>
                                            <p:strVal val="1+ppt_h/2"/>
                                          </p:val>
                                        </p:tav>
                                      </p:tavLst>
                                    </p:anim>
                                    <p:set>
                                      <p:cBhvr>
                                        <p:cTn id="176" dur="1" fill="hold">
                                          <p:stCondLst>
                                            <p:cond delay="2999"/>
                                          </p:stCondLst>
                                        </p:cTn>
                                        <p:tgtEl>
                                          <p:spTgt spid="14"/>
                                        </p:tgtEl>
                                        <p:attrNameLst>
                                          <p:attrName>style.visibility</p:attrName>
                                        </p:attrNameLst>
                                      </p:cBhvr>
                                      <p:to>
                                        <p:strVal val="hidden"/>
                                      </p:to>
                                    </p:set>
                                  </p:childTnLst>
                                </p:cTn>
                              </p:par>
                              <p:par>
                                <p:cTn id="177" presetID="2" presetClass="exit" presetSubtype="12" fill="hold" grpId="4" nodeType="withEffect">
                                  <p:stCondLst>
                                    <p:cond delay="0"/>
                                  </p:stCondLst>
                                  <p:childTnLst>
                                    <p:anim calcmode="lin" valueType="num">
                                      <p:cBhvr additive="base">
                                        <p:cTn id="178" dur="3000"/>
                                        <p:tgtEl>
                                          <p:spTgt spid="9"/>
                                        </p:tgtEl>
                                        <p:attrNameLst>
                                          <p:attrName>ppt_x</p:attrName>
                                        </p:attrNameLst>
                                      </p:cBhvr>
                                      <p:tavLst>
                                        <p:tav tm="0">
                                          <p:val>
                                            <p:strVal val="ppt_x"/>
                                          </p:val>
                                        </p:tav>
                                        <p:tav tm="100000">
                                          <p:val>
                                            <p:strVal val="0-ppt_w/2"/>
                                          </p:val>
                                        </p:tav>
                                      </p:tavLst>
                                    </p:anim>
                                    <p:anim calcmode="lin" valueType="num">
                                      <p:cBhvr additive="base">
                                        <p:cTn id="179" dur="3000"/>
                                        <p:tgtEl>
                                          <p:spTgt spid="9"/>
                                        </p:tgtEl>
                                        <p:attrNameLst>
                                          <p:attrName>ppt_y</p:attrName>
                                        </p:attrNameLst>
                                      </p:cBhvr>
                                      <p:tavLst>
                                        <p:tav tm="0">
                                          <p:val>
                                            <p:strVal val="ppt_y"/>
                                          </p:val>
                                        </p:tav>
                                        <p:tav tm="100000">
                                          <p:val>
                                            <p:strVal val="1+ppt_h/2"/>
                                          </p:val>
                                        </p:tav>
                                      </p:tavLst>
                                    </p:anim>
                                    <p:set>
                                      <p:cBhvr>
                                        <p:cTn id="180" dur="1" fill="hold">
                                          <p:stCondLst>
                                            <p:cond delay="2999"/>
                                          </p:stCondLst>
                                        </p:cTn>
                                        <p:tgtEl>
                                          <p:spTgt spid="9"/>
                                        </p:tgtEl>
                                        <p:attrNameLst>
                                          <p:attrName>style.visibility</p:attrName>
                                        </p:attrNameLst>
                                      </p:cBhvr>
                                      <p:to>
                                        <p:strVal val="hidden"/>
                                      </p:to>
                                    </p:set>
                                  </p:childTnLst>
                                </p:cTn>
                              </p:par>
                              <p:par>
                                <p:cTn id="181" presetID="2" presetClass="exit" presetSubtype="12" fill="hold" grpId="4" nodeType="withEffect">
                                  <p:stCondLst>
                                    <p:cond delay="0"/>
                                  </p:stCondLst>
                                  <p:childTnLst>
                                    <p:anim calcmode="lin" valueType="num">
                                      <p:cBhvr additive="base">
                                        <p:cTn id="182" dur="3000"/>
                                        <p:tgtEl>
                                          <p:spTgt spid="11"/>
                                        </p:tgtEl>
                                        <p:attrNameLst>
                                          <p:attrName>ppt_x</p:attrName>
                                        </p:attrNameLst>
                                      </p:cBhvr>
                                      <p:tavLst>
                                        <p:tav tm="0">
                                          <p:val>
                                            <p:strVal val="ppt_x"/>
                                          </p:val>
                                        </p:tav>
                                        <p:tav tm="100000">
                                          <p:val>
                                            <p:strVal val="0-ppt_w/2"/>
                                          </p:val>
                                        </p:tav>
                                      </p:tavLst>
                                    </p:anim>
                                    <p:anim calcmode="lin" valueType="num">
                                      <p:cBhvr additive="base">
                                        <p:cTn id="183" dur="3000"/>
                                        <p:tgtEl>
                                          <p:spTgt spid="11"/>
                                        </p:tgtEl>
                                        <p:attrNameLst>
                                          <p:attrName>ppt_y</p:attrName>
                                        </p:attrNameLst>
                                      </p:cBhvr>
                                      <p:tavLst>
                                        <p:tav tm="0">
                                          <p:val>
                                            <p:strVal val="ppt_y"/>
                                          </p:val>
                                        </p:tav>
                                        <p:tav tm="100000">
                                          <p:val>
                                            <p:strVal val="1+ppt_h/2"/>
                                          </p:val>
                                        </p:tav>
                                      </p:tavLst>
                                    </p:anim>
                                    <p:set>
                                      <p:cBhvr>
                                        <p:cTn id="184" dur="1" fill="hold">
                                          <p:stCondLst>
                                            <p:cond delay="2999"/>
                                          </p:stCondLst>
                                        </p:cTn>
                                        <p:tgtEl>
                                          <p:spTgt spid="11"/>
                                        </p:tgtEl>
                                        <p:attrNameLst>
                                          <p:attrName>style.visibility</p:attrName>
                                        </p:attrNameLst>
                                      </p:cBhvr>
                                      <p:to>
                                        <p:strVal val="hidden"/>
                                      </p:to>
                                    </p:set>
                                  </p:childTnLst>
                                </p:cTn>
                              </p:par>
                              <p:par>
                                <p:cTn id="185" presetID="2" presetClass="exit" presetSubtype="12" fill="hold" grpId="4" nodeType="withEffect">
                                  <p:stCondLst>
                                    <p:cond delay="0"/>
                                  </p:stCondLst>
                                  <p:childTnLst>
                                    <p:anim calcmode="lin" valueType="num">
                                      <p:cBhvr additive="base">
                                        <p:cTn id="186" dur="3000"/>
                                        <p:tgtEl>
                                          <p:spTgt spid="17"/>
                                        </p:tgtEl>
                                        <p:attrNameLst>
                                          <p:attrName>ppt_x</p:attrName>
                                        </p:attrNameLst>
                                      </p:cBhvr>
                                      <p:tavLst>
                                        <p:tav tm="0">
                                          <p:val>
                                            <p:strVal val="ppt_x"/>
                                          </p:val>
                                        </p:tav>
                                        <p:tav tm="100000">
                                          <p:val>
                                            <p:strVal val="0-ppt_w/2"/>
                                          </p:val>
                                        </p:tav>
                                      </p:tavLst>
                                    </p:anim>
                                    <p:anim calcmode="lin" valueType="num">
                                      <p:cBhvr additive="base">
                                        <p:cTn id="187" dur="3000"/>
                                        <p:tgtEl>
                                          <p:spTgt spid="17"/>
                                        </p:tgtEl>
                                        <p:attrNameLst>
                                          <p:attrName>ppt_y</p:attrName>
                                        </p:attrNameLst>
                                      </p:cBhvr>
                                      <p:tavLst>
                                        <p:tav tm="0">
                                          <p:val>
                                            <p:strVal val="ppt_y"/>
                                          </p:val>
                                        </p:tav>
                                        <p:tav tm="100000">
                                          <p:val>
                                            <p:strVal val="1+ppt_h/2"/>
                                          </p:val>
                                        </p:tav>
                                      </p:tavLst>
                                    </p:anim>
                                    <p:set>
                                      <p:cBhvr>
                                        <p:cTn id="188" dur="1" fill="hold">
                                          <p:stCondLst>
                                            <p:cond delay="2999"/>
                                          </p:stCondLst>
                                        </p:cTn>
                                        <p:tgtEl>
                                          <p:spTgt spid="17"/>
                                        </p:tgtEl>
                                        <p:attrNameLst>
                                          <p:attrName>style.visibility</p:attrName>
                                        </p:attrNameLst>
                                      </p:cBhvr>
                                      <p:to>
                                        <p:strVal val="hidden"/>
                                      </p:to>
                                    </p:set>
                                  </p:childTnLst>
                                </p:cTn>
                              </p:par>
                              <p:par>
                                <p:cTn id="189" presetID="23" presetClass="exit" presetSubtype="32" fill="hold" grpId="4" nodeType="withEffect">
                                  <p:stCondLst>
                                    <p:cond delay="0"/>
                                  </p:stCondLst>
                                  <p:childTnLst>
                                    <p:anim calcmode="lin" valueType="num">
                                      <p:cBhvr>
                                        <p:cTn id="190" dur="3000"/>
                                        <p:tgtEl>
                                          <p:spTgt spid="8"/>
                                        </p:tgtEl>
                                        <p:attrNameLst>
                                          <p:attrName>ppt_w</p:attrName>
                                        </p:attrNameLst>
                                      </p:cBhvr>
                                      <p:tavLst>
                                        <p:tav tm="0">
                                          <p:val>
                                            <p:strVal val="ppt_w"/>
                                          </p:val>
                                        </p:tav>
                                        <p:tav tm="100000">
                                          <p:val>
                                            <p:fltVal val="0"/>
                                          </p:val>
                                        </p:tav>
                                      </p:tavLst>
                                    </p:anim>
                                    <p:anim calcmode="lin" valueType="num">
                                      <p:cBhvr>
                                        <p:cTn id="191" dur="3000"/>
                                        <p:tgtEl>
                                          <p:spTgt spid="8"/>
                                        </p:tgtEl>
                                        <p:attrNameLst>
                                          <p:attrName>ppt_h</p:attrName>
                                        </p:attrNameLst>
                                      </p:cBhvr>
                                      <p:tavLst>
                                        <p:tav tm="0">
                                          <p:val>
                                            <p:strVal val="ppt_h"/>
                                          </p:val>
                                        </p:tav>
                                        <p:tav tm="100000">
                                          <p:val>
                                            <p:fltVal val="0"/>
                                          </p:val>
                                        </p:tav>
                                      </p:tavLst>
                                    </p:anim>
                                    <p:set>
                                      <p:cBhvr>
                                        <p:cTn id="192" dur="1" fill="hold">
                                          <p:stCondLst>
                                            <p:cond delay="2999"/>
                                          </p:stCondLst>
                                        </p:cTn>
                                        <p:tgtEl>
                                          <p:spTgt spid="8"/>
                                        </p:tgtEl>
                                        <p:attrNameLst>
                                          <p:attrName>style.visibility</p:attrName>
                                        </p:attrNameLst>
                                      </p:cBhvr>
                                      <p:to>
                                        <p:strVal val="hidden"/>
                                      </p:to>
                                    </p:set>
                                  </p:childTnLst>
                                </p:cTn>
                              </p:par>
                              <p:par>
                                <p:cTn id="193" presetID="23" presetClass="exit" presetSubtype="32" fill="hold" grpId="4" nodeType="withEffect">
                                  <p:stCondLst>
                                    <p:cond delay="0"/>
                                  </p:stCondLst>
                                  <p:childTnLst>
                                    <p:anim calcmode="lin" valueType="num">
                                      <p:cBhvr>
                                        <p:cTn id="194" dur="3000"/>
                                        <p:tgtEl>
                                          <p:spTgt spid="12"/>
                                        </p:tgtEl>
                                        <p:attrNameLst>
                                          <p:attrName>ppt_w</p:attrName>
                                        </p:attrNameLst>
                                      </p:cBhvr>
                                      <p:tavLst>
                                        <p:tav tm="0">
                                          <p:val>
                                            <p:strVal val="ppt_w"/>
                                          </p:val>
                                        </p:tav>
                                        <p:tav tm="100000">
                                          <p:val>
                                            <p:fltVal val="0"/>
                                          </p:val>
                                        </p:tav>
                                      </p:tavLst>
                                    </p:anim>
                                    <p:anim calcmode="lin" valueType="num">
                                      <p:cBhvr>
                                        <p:cTn id="195" dur="3000"/>
                                        <p:tgtEl>
                                          <p:spTgt spid="12"/>
                                        </p:tgtEl>
                                        <p:attrNameLst>
                                          <p:attrName>ppt_h</p:attrName>
                                        </p:attrNameLst>
                                      </p:cBhvr>
                                      <p:tavLst>
                                        <p:tav tm="0">
                                          <p:val>
                                            <p:strVal val="ppt_h"/>
                                          </p:val>
                                        </p:tav>
                                        <p:tav tm="100000">
                                          <p:val>
                                            <p:fltVal val="0"/>
                                          </p:val>
                                        </p:tav>
                                      </p:tavLst>
                                    </p:anim>
                                    <p:set>
                                      <p:cBhvr>
                                        <p:cTn id="196" dur="1" fill="hold">
                                          <p:stCondLst>
                                            <p:cond delay="2999"/>
                                          </p:stCondLst>
                                        </p:cTn>
                                        <p:tgtEl>
                                          <p:spTgt spid="12"/>
                                        </p:tgtEl>
                                        <p:attrNameLst>
                                          <p:attrName>style.visibility</p:attrName>
                                        </p:attrNameLst>
                                      </p:cBhvr>
                                      <p:to>
                                        <p:strVal val="hidden"/>
                                      </p:to>
                                    </p:set>
                                  </p:childTnLst>
                                </p:cTn>
                              </p:par>
                              <p:par>
                                <p:cTn id="197" presetID="23" presetClass="exit" presetSubtype="32" fill="hold" grpId="4" nodeType="withEffect">
                                  <p:stCondLst>
                                    <p:cond delay="0"/>
                                  </p:stCondLst>
                                  <p:childTnLst>
                                    <p:anim calcmode="lin" valueType="num">
                                      <p:cBhvr>
                                        <p:cTn id="198" dur="3000"/>
                                        <p:tgtEl>
                                          <p:spTgt spid="15"/>
                                        </p:tgtEl>
                                        <p:attrNameLst>
                                          <p:attrName>ppt_w</p:attrName>
                                        </p:attrNameLst>
                                      </p:cBhvr>
                                      <p:tavLst>
                                        <p:tav tm="0">
                                          <p:val>
                                            <p:strVal val="ppt_w"/>
                                          </p:val>
                                        </p:tav>
                                        <p:tav tm="100000">
                                          <p:val>
                                            <p:fltVal val="0"/>
                                          </p:val>
                                        </p:tav>
                                      </p:tavLst>
                                    </p:anim>
                                    <p:anim calcmode="lin" valueType="num">
                                      <p:cBhvr>
                                        <p:cTn id="199" dur="3000"/>
                                        <p:tgtEl>
                                          <p:spTgt spid="15"/>
                                        </p:tgtEl>
                                        <p:attrNameLst>
                                          <p:attrName>ppt_h</p:attrName>
                                        </p:attrNameLst>
                                      </p:cBhvr>
                                      <p:tavLst>
                                        <p:tav tm="0">
                                          <p:val>
                                            <p:strVal val="ppt_h"/>
                                          </p:val>
                                        </p:tav>
                                        <p:tav tm="100000">
                                          <p:val>
                                            <p:fltVal val="0"/>
                                          </p:val>
                                        </p:tav>
                                      </p:tavLst>
                                    </p:anim>
                                    <p:set>
                                      <p:cBhvr>
                                        <p:cTn id="200" dur="1" fill="hold">
                                          <p:stCondLst>
                                            <p:cond delay="2999"/>
                                          </p:stCondLst>
                                        </p:cTn>
                                        <p:tgtEl>
                                          <p:spTgt spid="15"/>
                                        </p:tgtEl>
                                        <p:attrNameLst>
                                          <p:attrName>style.visibility</p:attrName>
                                        </p:attrNameLst>
                                      </p:cBhvr>
                                      <p:to>
                                        <p:strVal val="hidden"/>
                                      </p:to>
                                    </p:set>
                                  </p:childTnLst>
                                </p:cTn>
                              </p:par>
                              <p:par>
                                <p:cTn id="201" presetID="2" presetClass="exit" presetSubtype="9" fill="hold" grpId="4" nodeType="withEffect">
                                  <p:stCondLst>
                                    <p:cond delay="0"/>
                                  </p:stCondLst>
                                  <p:childTnLst>
                                    <p:anim calcmode="lin" valueType="num">
                                      <p:cBhvr additive="base">
                                        <p:cTn id="202" dur="3000"/>
                                        <p:tgtEl>
                                          <p:spTgt spid="7"/>
                                        </p:tgtEl>
                                        <p:attrNameLst>
                                          <p:attrName>ppt_x</p:attrName>
                                        </p:attrNameLst>
                                      </p:cBhvr>
                                      <p:tavLst>
                                        <p:tav tm="0">
                                          <p:val>
                                            <p:strVal val="ppt_x"/>
                                          </p:val>
                                        </p:tav>
                                        <p:tav tm="100000">
                                          <p:val>
                                            <p:strVal val="0-ppt_w/2"/>
                                          </p:val>
                                        </p:tav>
                                      </p:tavLst>
                                    </p:anim>
                                    <p:anim calcmode="lin" valueType="num">
                                      <p:cBhvr additive="base">
                                        <p:cTn id="203" dur="3000"/>
                                        <p:tgtEl>
                                          <p:spTgt spid="7"/>
                                        </p:tgtEl>
                                        <p:attrNameLst>
                                          <p:attrName>ppt_y</p:attrName>
                                        </p:attrNameLst>
                                      </p:cBhvr>
                                      <p:tavLst>
                                        <p:tav tm="0">
                                          <p:val>
                                            <p:strVal val="ppt_y"/>
                                          </p:val>
                                        </p:tav>
                                        <p:tav tm="100000">
                                          <p:val>
                                            <p:strVal val="0-ppt_h/2"/>
                                          </p:val>
                                        </p:tav>
                                      </p:tavLst>
                                    </p:anim>
                                    <p:set>
                                      <p:cBhvr>
                                        <p:cTn id="204" dur="1" fill="hold">
                                          <p:stCondLst>
                                            <p:cond delay="2999"/>
                                          </p:stCondLst>
                                        </p:cTn>
                                        <p:tgtEl>
                                          <p:spTgt spid="7"/>
                                        </p:tgtEl>
                                        <p:attrNameLst>
                                          <p:attrName>style.visibility</p:attrName>
                                        </p:attrNameLst>
                                      </p:cBhvr>
                                      <p:to>
                                        <p:strVal val="hidden"/>
                                      </p:to>
                                    </p:set>
                                  </p:childTnLst>
                                </p:cTn>
                              </p:par>
                              <p:par>
                                <p:cTn id="205" presetID="2" presetClass="exit" presetSubtype="9" fill="hold" grpId="4" nodeType="withEffect">
                                  <p:stCondLst>
                                    <p:cond delay="0"/>
                                  </p:stCondLst>
                                  <p:childTnLst>
                                    <p:anim calcmode="lin" valueType="num">
                                      <p:cBhvr additive="base">
                                        <p:cTn id="206" dur="3000"/>
                                        <p:tgtEl>
                                          <p:spTgt spid="13"/>
                                        </p:tgtEl>
                                        <p:attrNameLst>
                                          <p:attrName>ppt_x</p:attrName>
                                        </p:attrNameLst>
                                      </p:cBhvr>
                                      <p:tavLst>
                                        <p:tav tm="0">
                                          <p:val>
                                            <p:strVal val="ppt_x"/>
                                          </p:val>
                                        </p:tav>
                                        <p:tav tm="100000">
                                          <p:val>
                                            <p:strVal val="0-ppt_w/2"/>
                                          </p:val>
                                        </p:tav>
                                      </p:tavLst>
                                    </p:anim>
                                    <p:anim calcmode="lin" valueType="num">
                                      <p:cBhvr additive="base">
                                        <p:cTn id="207" dur="3000"/>
                                        <p:tgtEl>
                                          <p:spTgt spid="13"/>
                                        </p:tgtEl>
                                        <p:attrNameLst>
                                          <p:attrName>ppt_y</p:attrName>
                                        </p:attrNameLst>
                                      </p:cBhvr>
                                      <p:tavLst>
                                        <p:tav tm="0">
                                          <p:val>
                                            <p:strVal val="ppt_y"/>
                                          </p:val>
                                        </p:tav>
                                        <p:tav tm="100000">
                                          <p:val>
                                            <p:strVal val="0-ppt_h/2"/>
                                          </p:val>
                                        </p:tav>
                                      </p:tavLst>
                                    </p:anim>
                                    <p:set>
                                      <p:cBhvr>
                                        <p:cTn id="208" dur="1" fill="hold">
                                          <p:stCondLst>
                                            <p:cond delay="2999"/>
                                          </p:stCondLst>
                                        </p:cTn>
                                        <p:tgtEl>
                                          <p:spTgt spid="13"/>
                                        </p:tgtEl>
                                        <p:attrNameLst>
                                          <p:attrName>style.visibility</p:attrName>
                                        </p:attrNameLst>
                                      </p:cBhvr>
                                      <p:to>
                                        <p:strVal val="hidden"/>
                                      </p:to>
                                    </p:set>
                                  </p:childTnLst>
                                </p:cTn>
                              </p:par>
                              <p:par>
                                <p:cTn id="209" presetID="2" presetClass="exit" presetSubtype="9" fill="hold" grpId="4" nodeType="withEffect">
                                  <p:stCondLst>
                                    <p:cond delay="0"/>
                                  </p:stCondLst>
                                  <p:childTnLst>
                                    <p:anim calcmode="lin" valueType="num">
                                      <p:cBhvr additive="base">
                                        <p:cTn id="210" dur="3000"/>
                                        <p:tgtEl>
                                          <p:spTgt spid="16"/>
                                        </p:tgtEl>
                                        <p:attrNameLst>
                                          <p:attrName>ppt_x</p:attrName>
                                        </p:attrNameLst>
                                      </p:cBhvr>
                                      <p:tavLst>
                                        <p:tav tm="0">
                                          <p:val>
                                            <p:strVal val="ppt_x"/>
                                          </p:val>
                                        </p:tav>
                                        <p:tav tm="100000">
                                          <p:val>
                                            <p:strVal val="0-ppt_w/2"/>
                                          </p:val>
                                        </p:tav>
                                      </p:tavLst>
                                    </p:anim>
                                    <p:anim calcmode="lin" valueType="num">
                                      <p:cBhvr additive="base">
                                        <p:cTn id="211" dur="3000"/>
                                        <p:tgtEl>
                                          <p:spTgt spid="16"/>
                                        </p:tgtEl>
                                        <p:attrNameLst>
                                          <p:attrName>ppt_y</p:attrName>
                                        </p:attrNameLst>
                                      </p:cBhvr>
                                      <p:tavLst>
                                        <p:tav tm="0">
                                          <p:val>
                                            <p:strVal val="ppt_y"/>
                                          </p:val>
                                        </p:tav>
                                        <p:tav tm="100000">
                                          <p:val>
                                            <p:strVal val="0-ppt_h/2"/>
                                          </p:val>
                                        </p:tav>
                                      </p:tavLst>
                                    </p:anim>
                                    <p:set>
                                      <p:cBhvr>
                                        <p:cTn id="212" dur="1" fill="hold">
                                          <p:stCondLst>
                                            <p:cond delay="2999"/>
                                          </p:stCondLst>
                                        </p:cTn>
                                        <p:tgtEl>
                                          <p:spTgt spid="16"/>
                                        </p:tgtEl>
                                        <p:attrNameLst>
                                          <p:attrName>style.visibility</p:attrName>
                                        </p:attrNameLst>
                                      </p:cBhvr>
                                      <p:to>
                                        <p:strVal val="hidden"/>
                                      </p:to>
                                    </p:set>
                                  </p:childTnLst>
                                </p:cTn>
                              </p:par>
                              <p:par>
                                <p:cTn id="213" presetID="2" presetClass="exit" presetSubtype="3" fill="hold" grpId="5" nodeType="withEffect">
                                  <p:stCondLst>
                                    <p:cond delay="0"/>
                                  </p:stCondLst>
                                  <p:childTnLst>
                                    <p:anim calcmode="lin" valueType="num">
                                      <p:cBhvr additive="base">
                                        <p:cTn id="214" dur="3000"/>
                                        <p:tgtEl>
                                          <p:spTgt spid="8"/>
                                        </p:tgtEl>
                                        <p:attrNameLst>
                                          <p:attrName>ppt_x</p:attrName>
                                        </p:attrNameLst>
                                      </p:cBhvr>
                                      <p:tavLst>
                                        <p:tav tm="0">
                                          <p:val>
                                            <p:strVal val="ppt_x"/>
                                          </p:val>
                                        </p:tav>
                                        <p:tav tm="100000">
                                          <p:val>
                                            <p:strVal val="1+ppt_w/2"/>
                                          </p:val>
                                        </p:tav>
                                      </p:tavLst>
                                    </p:anim>
                                    <p:anim calcmode="lin" valueType="num">
                                      <p:cBhvr additive="base">
                                        <p:cTn id="215" dur="3000"/>
                                        <p:tgtEl>
                                          <p:spTgt spid="8"/>
                                        </p:tgtEl>
                                        <p:attrNameLst>
                                          <p:attrName>ppt_y</p:attrName>
                                        </p:attrNameLst>
                                      </p:cBhvr>
                                      <p:tavLst>
                                        <p:tav tm="0">
                                          <p:val>
                                            <p:strVal val="ppt_y"/>
                                          </p:val>
                                        </p:tav>
                                        <p:tav tm="100000">
                                          <p:val>
                                            <p:strVal val="0-ppt_h/2"/>
                                          </p:val>
                                        </p:tav>
                                      </p:tavLst>
                                    </p:anim>
                                    <p:set>
                                      <p:cBhvr>
                                        <p:cTn id="216" dur="1" fill="hold">
                                          <p:stCondLst>
                                            <p:cond delay="2999"/>
                                          </p:stCondLst>
                                        </p:cTn>
                                        <p:tgtEl>
                                          <p:spTgt spid="8"/>
                                        </p:tgtEl>
                                        <p:attrNameLst>
                                          <p:attrName>style.visibility</p:attrName>
                                        </p:attrNameLst>
                                      </p:cBhvr>
                                      <p:to>
                                        <p:strVal val="hidden"/>
                                      </p:to>
                                    </p:set>
                                  </p:childTnLst>
                                </p:cTn>
                              </p:par>
                              <p:par>
                                <p:cTn id="217" presetID="2" presetClass="exit" presetSubtype="3" fill="hold" grpId="5" nodeType="withEffect">
                                  <p:stCondLst>
                                    <p:cond delay="0"/>
                                  </p:stCondLst>
                                  <p:childTnLst>
                                    <p:anim calcmode="lin" valueType="num">
                                      <p:cBhvr additive="base">
                                        <p:cTn id="218" dur="3000"/>
                                        <p:tgtEl>
                                          <p:spTgt spid="12"/>
                                        </p:tgtEl>
                                        <p:attrNameLst>
                                          <p:attrName>ppt_x</p:attrName>
                                        </p:attrNameLst>
                                      </p:cBhvr>
                                      <p:tavLst>
                                        <p:tav tm="0">
                                          <p:val>
                                            <p:strVal val="ppt_x"/>
                                          </p:val>
                                        </p:tav>
                                        <p:tav tm="100000">
                                          <p:val>
                                            <p:strVal val="1+ppt_w/2"/>
                                          </p:val>
                                        </p:tav>
                                      </p:tavLst>
                                    </p:anim>
                                    <p:anim calcmode="lin" valueType="num">
                                      <p:cBhvr additive="base">
                                        <p:cTn id="219" dur="3000"/>
                                        <p:tgtEl>
                                          <p:spTgt spid="12"/>
                                        </p:tgtEl>
                                        <p:attrNameLst>
                                          <p:attrName>ppt_y</p:attrName>
                                        </p:attrNameLst>
                                      </p:cBhvr>
                                      <p:tavLst>
                                        <p:tav tm="0">
                                          <p:val>
                                            <p:strVal val="ppt_y"/>
                                          </p:val>
                                        </p:tav>
                                        <p:tav tm="100000">
                                          <p:val>
                                            <p:strVal val="0-ppt_h/2"/>
                                          </p:val>
                                        </p:tav>
                                      </p:tavLst>
                                    </p:anim>
                                    <p:set>
                                      <p:cBhvr>
                                        <p:cTn id="220" dur="1" fill="hold">
                                          <p:stCondLst>
                                            <p:cond delay="2999"/>
                                          </p:stCondLst>
                                        </p:cTn>
                                        <p:tgtEl>
                                          <p:spTgt spid="12"/>
                                        </p:tgtEl>
                                        <p:attrNameLst>
                                          <p:attrName>style.visibility</p:attrName>
                                        </p:attrNameLst>
                                      </p:cBhvr>
                                      <p:to>
                                        <p:strVal val="hidden"/>
                                      </p:to>
                                    </p:set>
                                  </p:childTnLst>
                                </p:cTn>
                              </p:par>
                              <p:par>
                                <p:cTn id="221" presetID="2" presetClass="exit" presetSubtype="3" fill="hold" grpId="5" nodeType="withEffect">
                                  <p:stCondLst>
                                    <p:cond delay="0"/>
                                  </p:stCondLst>
                                  <p:childTnLst>
                                    <p:anim calcmode="lin" valueType="num">
                                      <p:cBhvr additive="base">
                                        <p:cTn id="222" dur="3000"/>
                                        <p:tgtEl>
                                          <p:spTgt spid="15"/>
                                        </p:tgtEl>
                                        <p:attrNameLst>
                                          <p:attrName>ppt_x</p:attrName>
                                        </p:attrNameLst>
                                      </p:cBhvr>
                                      <p:tavLst>
                                        <p:tav tm="0">
                                          <p:val>
                                            <p:strVal val="ppt_x"/>
                                          </p:val>
                                        </p:tav>
                                        <p:tav tm="100000">
                                          <p:val>
                                            <p:strVal val="1+ppt_w/2"/>
                                          </p:val>
                                        </p:tav>
                                      </p:tavLst>
                                    </p:anim>
                                    <p:anim calcmode="lin" valueType="num">
                                      <p:cBhvr additive="base">
                                        <p:cTn id="223" dur="3000"/>
                                        <p:tgtEl>
                                          <p:spTgt spid="15"/>
                                        </p:tgtEl>
                                        <p:attrNameLst>
                                          <p:attrName>ppt_y</p:attrName>
                                        </p:attrNameLst>
                                      </p:cBhvr>
                                      <p:tavLst>
                                        <p:tav tm="0">
                                          <p:val>
                                            <p:strVal val="ppt_y"/>
                                          </p:val>
                                        </p:tav>
                                        <p:tav tm="100000">
                                          <p:val>
                                            <p:strVal val="0-ppt_h/2"/>
                                          </p:val>
                                        </p:tav>
                                      </p:tavLst>
                                    </p:anim>
                                    <p:set>
                                      <p:cBhvr>
                                        <p:cTn id="224" dur="1" fill="hold">
                                          <p:stCondLst>
                                            <p:cond delay="2999"/>
                                          </p:stCondLst>
                                        </p:cTn>
                                        <p:tgtEl>
                                          <p:spTgt spid="15"/>
                                        </p:tgtEl>
                                        <p:attrNameLst>
                                          <p:attrName>style.visibility</p:attrName>
                                        </p:attrNameLst>
                                      </p:cBhvr>
                                      <p:to>
                                        <p:strVal val="hidden"/>
                                      </p:to>
                                    </p:set>
                                  </p:childTnLst>
                                </p:cTn>
                              </p:par>
                              <p:par>
                                <p:cTn id="225" presetID="23" presetClass="entr" presetSubtype="16"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p:cTn id="227" dur="5000" fill="hold"/>
                                        <p:tgtEl>
                                          <p:spTgt spid="4"/>
                                        </p:tgtEl>
                                        <p:attrNameLst>
                                          <p:attrName>ppt_w</p:attrName>
                                        </p:attrNameLst>
                                      </p:cBhvr>
                                      <p:tavLst>
                                        <p:tav tm="0">
                                          <p:val>
                                            <p:fltVal val="0"/>
                                          </p:val>
                                        </p:tav>
                                        <p:tav tm="100000">
                                          <p:val>
                                            <p:strVal val="#ppt_w"/>
                                          </p:val>
                                        </p:tav>
                                      </p:tavLst>
                                    </p:anim>
                                    <p:anim calcmode="lin" valueType="num">
                                      <p:cBhvr>
                                        <p:cTn id="228" dur="5000" fill="hold"/>
                                        <p:tgtEl>
                                          <p:spTgt spid="4"/>
                                        </p:tgtEl>
                                        <p:attrNameLst>
                                          <p:attrName>ppt_h</p:attrName>
                                        </p:attrNameLst>
                                      </p:cBhvr>
                                      <p:tavLst>
                                        <p:tav tm="0">
                                          <p:val>
                                            <p:fltVal val="0"/>
                                          </p:val>
                                        </p:tav>
                                        <p:tav tm="100000">
                                          <p:val>
                                            <p:strVal val="#ppt_h"/>
                                          </p:val>
                                        </p:tav>
                                      </p:tavLst>
                                    </p:anim>
                                  </p:childTnLst>
                                </p:cTn>
                              </p:par>
                              <p:par>
                                <p:cTn id="229" presetID="8" presetClass="entr" presetSubtype="32" fill="hold" nodeType="withEffect">
                                  <p:stCondLst>
                                    <p:cond delay="0"/>
                                  </p:stCondLst>
                                  <p:childTnLst>
                                    <p:set>
                                      <p:cBhvr>
                                        <p:cTn id="230" dur="1" fill="hold">
                                          <p:stCondLst>
                                            <p:cond delay="0"/>
                                          </p:stCondLst>
                                        </p:cTn>
                                        <p:tgtEl>
                                          <p:spTgt spid="4"/>
                                        </p:tgtEl>
                                        <p:attrNameLst>
                                          <p:attrName>style.visibility</p:attrName>
                                        </p:attrNameLst>
                                      </p:cBhvr>
                                      <p:to>
                                        <p:strVal val="visible"/>
                                      </p:to>
                                    </p:set>
                                    <p:animEffect transition="in" filter="diamond(out)">
                                      <p:cBhvr>
                                        <p:cTn id="23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Imagen1.jpg"/>
          <p:cNvPicPr>
            <a:picLocks noChangeAspect="1"/>
          </p:cNvPicPr>
          <p:nvPr/>
        </p:nvPicPr>
        <p:blipFill>
          <a:blip r:embed="rId2"/>
          <a:stretch>
            <a:fillRect/>
          </a:stretch>
        </p:blipFill>
        <p:spPr>
          <a:xfrm>
            <a:off x="11875" y="0"/>
            <a:ext cx="9120249" cy="6858000"/>
          </a:xfrm>
          <a:prstGeom prst="rect">
            <a:avLst/>
          </a:prstGeom>
        </p:spPr>
      </p:pic>
      <p:sp>
        <p:nvSpPr>
          <p:cNvPr id="6" name="5 Doble onda"/>
          <p:cNvSpPr/>
          <p:nvPr/>
        </p:nvSpPr>
        <p:spPr>
          <a:xfrm rot="5400000">
            <a:off x="-1357354" y="2285992"/>
            <a:ext cx="3000396" cy="1000132"/>
          </a:xfrm>
          <a:prstGeom prst="doubleWave">
            <a:avLst>
              <a:gd name="adj1" fmla="val 12500"/>
              <a:gd name="adj2" fmla="val 0"/>
            </a:avLst>
          </a:prstGeom>
          <a:gradFill flip="none" rotWithShape="1">
            <a:gsLst>
              <a:gs pos="0">
                <a:schemeClr val="accent6">
                  <a:lumMod val="50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oble onda"/>
          <p:cNvSpPr/>
          <p:nvPr/>
        </p:nvSpPr>
        <p:spPr>
          <a:xfrm rot="5400000">
            <a:off x="-643006" y="2285992"/>
            <a:ext cx="3000396" cy="1000132"/>
          </a:xfrm>
          <a:prstGeom prst="doubleWave">
            <a:avLst>
              <a:gd name="adj1" fmla="val 12500"/>
              <a:gd name="adj2" fmla="val 0"/>
            </a:avLst>
          </a:prstGeom>
          <a:gradFill flip="none" rotWithShape="1">
            <a:gsLst>
              <a:gs pos="0">
                <a:schemeClr val="accent6">
                  <a:lumMod val="50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oble onda"/>
          <p:cNvSpPr/>
          <p:nvPr/>
        </p:nvSpPr>
        <p:spPr>
          <a:xfrm rot="5400000">
            <a:off x="71374" y="2285992"/>
            <a:ext cx="3000396" cy="1000132"/>
          </a:xfrm>
          <a:prstGeom prst="doubleWave">
            <a:avLst>
              <a:gd name="adj1" fmla="val 12500"/>
              <a:gd name="adj2" fmla="val 0"/>
            </a:avLst>
          </a:prstGeom>
          <a:gradFill flip="none" rotWithShape="1">
            <a:gsLst>
              <a:gs pos="0">
                <a:schemeClr val="accent6">
                  <a:lumMod val="50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oble onda"/>
          <p:cNvSpPr/>
          <p:nvPr/>
        </p:nvSpPr>
        <p:spPr>
          <a:xfrm rot="5400000">
            <a:off x="785722" y="2285992"/>
            <a:ext cx="3000396" cy="1000132"/>
          </a:xfrm>
          <a:prstGeom prst="doubleWave">
            <a:avLst>
              <a:gd name="adj1" fmla="val 12500"/>
              <a:gd name="adj2" fmla="val 0"/>
            </a:avLst>
          </a:prstGeom>
          <a:gradFill flip="none" rotWithShape="1">
            <a:gsLst>
              <a:gs pos="0">
                <a:schemeClr val="accent6">
                  <a:lumMod val="50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oble onda"/>
          <p:cNvSpPr/>
          <p:nvPr/>
        </p:nvSpPr>
        <p:spPr>
          <a:xfrm rot="5400000">
            <a:off x="1500166" y="2285992"/>
            <a:ext cx="3000396" cy="1000132"/>
          </a:xfrm>
          <a:prstGeom prst="doubleWave">
            <a:avLst>
              <a:gd name="adj1" fmla="val 12500"/>
              <a:gd name="adj2" fmla="val 0"/>
            </a:avLst>
          </a:prstGeom>
          <a:gradFill flip="none" rotWithShape="1">
            <a:gsLst>
              <a:gs pos="0">
                <a:schemeClr val="accent6">
                  <a:lumMod val="50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oble onda"/>
          <p:cNvSpPr/>
          <p:nvPr/>
        </p:nvSpPr>
        <p:spPr>
          <a:xfrm rot="5400000">
            <a:off x="2214514" y="2285992"/>
            <a:ext cx="3000396" cy="1000132"/>
          </a:xfrm>
          <a:prstGeom prst="doubleWave">
            <a:avLst>
              <a:gd name="adj1" fmla="val 12500"/>
              <a:gd name="adj2" fmla="val 0"/>
            </a:avLst>
          </a:prstGeom>
          <a:gradFill flip="none" rotWithShape="1">
            <a:gsLst>
              <a:gs pos="0">
                <a:schemeClr val="accent6">
                  <a:lumMod val="50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oble onda"/>
          <p:cNvSpPr/>
          <p:nvPr/>
        </p:nvSpPr>
        <p:spPr>
          <a:xfrm rot="5400000">
            <a:off x="2928894" y="2285992"/>
            <a:ext cx="3000396" cy="1000132"/>
          </a:xfrm>
          <a:prstGeom prst="doubleWave">
            <a:avLst>
              <a:gd name="adj1" fmla="val 12500"/>
              <a:gd name="adj2" fmla="val 0"/>
            </a:avLst>
          </a:prstGeom>
          <a:gradFill flip="none" rotWithShape="1">
            <a:gsLst>
              <a:gs pos="0">
                <a:schemeClr val="accent6">
                  <a:lumMod val="50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oble onda"/>
          <p:cNvSpPr/>
          <p:nvPr/>
        </p:nvSpPr>
        <p:spPr>
          <a:xfrm rot="5400000">
            <a:off x="3643242" y="2285992"/>
            <a:ext cx="3000396" cy="1000132"/>
          </a:xfrm>
          <a:prstGeom prst="doubleWave">
            <a:avLst>
              <a:gd name="adj1" fmla="val 12500"/>
              <a:gd name="adj2" fmla="val 0"/>
            </a:avLst>
          </a:prstGeom>
          <a:gradFill flip="none" rotWithShape="1">
            <a:gsLst>
              <a:gs pos="0">
                <a:schemeClr val="accent6">
                  <a:lumMod val="50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oble onda"/>
          <p:cNvSpPr/>
          <p:nvPr/>
        </p:nvSpPr>
        <p:spPr>
          <a:xfrm rot="5400000">
            <a:off x="4357686" y="2285992"/>
            <a:ext cx="3000396" cy="1000132"/>
          </a:xfrm>
          <a:prstGeom prst="doubleWave">
            <a:avLst>
              <a:gd name="adj1" fmla="val 12500"/>
              <a:gd name="adj2" fmla="val 0"/>
            </a:avLst>
          </a:prstGeom>
          <a:gradFill flip="none" rotWithShape="1">
            <a:gsLst>
              <a:gs pos="0">
                <a:schemeClr val="accent6">
                  <a:lumMod val="50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oble onda"/>
          <p:cNvSpPr/>
          <p:nvPr/>
        </p:nvSpPr>
        <p:spPr>
          <a:xfrm rot="5400000">
            <a:off x="5072034" y="2285992"/>
            <a:ext cx="3000396" cy="1000132"/>
          </a:xfrm>
          <a:prstGeom prst="doubleWave">
            <a:avLst>
              <a:gd name="adj1" fmla="val 12500"/>
              <a:gd name="adj2" fmla="val 0"/>
            </a:avLst>
          </a:prstGeom>
          <a:gradFill flip="none" rotWithShape="1">
            <a:gsLst>
              <a:gs pos="0">
                <a:schemeClr val="accent6">
                  <a:lumMod val="50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oble onda"/>
          <p:cNvSpPr/>
          <p:nvPr/>
        </p:nvSpPr>
        <p:spPr>
          <a:xfrm rot="5400000">
            <a:off x="5786414" y="2285992"/>
            <a:ext cx="3000396" cy="1000132"/>
          </a:xfrm>
          <a:prstGeom prst="doubleWave">
            <a:avLst>
              <a:gd name="adj1" fmla="val 12500"/>
              <a:gd name="adj2" fmla="val 0"/>
            </a:avLst>
          </a:prstGeom>
          <a:gradFill flip="none" rotWithShape="1">
            <a:gsLst>
              <a:gs pos="0">
                <a:schemeClr val="accent6">
                  <a:lumMod val="50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Doble onda"/>
          <p:cNvSpPr/>
          <p:nvPr/>
        </p:nvSpPr>
        <p:spPr>
          <a:xfrm rot="5400000">
            <a:off x="6429356" y="2285992"/>
            <a:ext cx="3000396" cy="1000132"/>
          </a:xfrm>
          <a:prstGeom prst="doubleWave">
            <a:avLst>
              <a:gd name="adj1" fmla="val 12500"/>
              <a:gd name="adj2" fmla="val 0"/>
            </a:avLst>
          </a:prstGeom>
          <a:gradFill flip="none" rotWithShape="1">
            <a:gsLst>
              <a:gs pos="0">
                <a:schemeClr val="accent6">
                  <a:lumMod val="50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Doble onda"/>
          <p:cNvSpPr/>
          <p:nvPr/>
        </p:nvSpPr>
        <p:spPr>
          <a:xfrm rot="5400000">
            <a:off x="7143736" y="2285992"/>
            <a:ext cx="3000396" cy="1000132"/>
          </a:xfrm>
          <a:prstGeom prst="doubleWave">
            <a:avLst>
              <a:gd name="adj1" fmla="val 12500"/>
              <a:gd name="adj2" fmla="val 0"/>
            </a:avLst>
          </a:prstGeom>
          <a:gradFill flip="none" rotWithShape="1">
            <a:gsLst>
              <a:gs pos="0">
                <a:schemeClr val="accent6">
                  <a:lumMod val="50000"/>
                </a:schemeClr>
              </a:gs>
              <a:gs pos="64999">
                <a:srgbClr val="F0EBD5"/>
              </a:gs>
              <a:gs pos="100000">
                <a:srgbClr val="D1C39F"/>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1+#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1+#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1+#ppt_w/2"/>
                                          </p:val>
                                        </p:tav>
                                        <p:tav tm="100000">
                                          <p:val>
                                            <p:strVal val="#ppt_x"/>
                                          </p:val>
                                        </p:tav>
                                      </p:tavLst>
                                    </p:anim>
                                    <p:anim calcmode="lin" valueType="num">
                                      <p:cBhvr additive="base">
                                        <p:cTn id="43" dur="3000" fill="hold"/>
                                        <p:tgtEl>
                                          <p:spTgt spid="14"/>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1+#ppt_w/2"/>
                                          </p:val>
                                        </p:tav>
                                        <p:tav tm="100000">
                                          <p:val>
                                            <p:strVal val="#ppt_x"/>
                                          </p:val>
                                        </p:tav>
                                      </p:tavLst>
                                    </p:anim>
                                    <p:anim calcmode="lin" valueType="num">
                                      <p:cBhvr additive="base">
                                        <p:cTn id="47" dur="3000" fill="hold"/>
                                        <p:tgtEl>
                                          <p:spTgt spid="15"/>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1+#ppt_w/2"/>
                                          </p:val>
                                        </p:tav>
                                        <p:tav tm="100000">
                                          <p:val>
                                            <p:strVal val="#ppt_x"/>
                                          </p:val>
                                        </p:tav>
                                      </p:tavLst>
                                    </p:anim>
                                    <p:anim calcmode="lin" valueType="num">
                                      <p:cBhvr additive="base">
                                        <p:cTn id="51" dur="3000" fill="hold"/>
                                        <p:tgtEl>
                                          <p:spTgt spid="16"/>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1+#ppt_w/2"/>
                                          </p:val>
                                        </p:tav>
                                        <p:tav tm="100000">
                                          <p:val>
                                            <p:strVal val="#ppt_x"/>
                                          </p:val>
                                        </p:tav>
                                      </p:tavLst>
                                    </p:anim>
                                    <p:anim calcmode="lin" valueType="num">
                                      <p:cBhvr additive="base">
                                        <p:cTn id="55" dur="3000" fill="hold"/>
                                        <p:tgtEl>
                                          <p:spTgt spid="17"/>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1+#ppt_w/2"/>
                                          </p:val>
                                        </p:tav>
                                        <p:tav tm="100000">
                                          <p:val>
                                            <p:strVal val="#ppt_x"/>
                                          </p:val>
                                        </p:tav>
                                      </p:tavLst>
                                    </p:anim>
                                    <p:anim calcmode="lin" valueType="num">
                                      <p:cBhvr additive="base">
                                        <p:cTn id="59" dur="3000" fill="hold"/>
                                        <p:tgtEl>
                                          <p:spTgt spid="18"/>
                                        </p:tgtEl>
                                        <p:attrNameLst>
                                          <p:attrName>ppt_y</p:attrName>
                                        </p:attrNameLst>
                                      </p:cBhvr>
                                      <p:tavLst>
                                        <p:tav tm="0">
                                          <p:val>
                                            <p:strVal val="#ppt_y"/>
                                          </p:val>
                                        </p:tav>
                                        <p:tav tm="100000">
                                          <p:val>
                                            <p:strVal val="#ppt_y"/>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p:cTn id="62" dur="3000" fill="hold"/>
                                        <p:tgtEl>
                                          <p:spTgt spid="6"/>
                                        </p:tgtEl>
                                        <p:attrNameLst>
                                          <p:attrName>ppt_w</p:attrName>
                                        </p:attrNameLst>
                                      </p:cBhvr>
                                      <p:tavLst>
                                        <p:tav tm="0" fmla="#ppt_w*sin(2.5*pi*$)">
                                          <p:val>
                                            <p:fltVal val="0"/>
                                          </p:val>
                                        </p:tav>
                                        <p:tav tm="100000">
                                          <p:val>
                                            <p:fltVal val="1"/>
                                          </p:val>
                                        </p:tav>
                                      </p:tavLst>
                                    </p:anim>
                                    <p:anim calcmode="lin" valueType="num">
                                      <p:cBhvr>
                                        <p:cTn id="63" dur="3000" fill="hold"/>
                                        <p:tgtEl>
                                          <p:spTgt spid="6"/>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p:cTn id="66" dur="3000" fill="hold"/>
                                        <p:tgtEl>
                                          <p:spTgt spid="7"/>
                                        </p:tgtEl>
                                        <p:attrNameLst>
                                          <p:attrName>ppt_w</p:attrName>
                                        </p:attrNameLst>
                                      </p:cBhvr>
                                      <p:tavLst>
                                        <p:tav tm="0" fmla="#ppt_w*sin(2.5*pi*$)">
                                          <p:val>
                                            <p:fltVal val="0"/>
                                          </p:val>
                                        </p:tav>
                                        <p:tav tm="100000">
                                          <p:val>
                                            <p:fltVal val="1"/>
                                          </p:val>
                                        </p:tav>
                                      </p:tavLst>
                                    </p:anim>
                                    <p:anim calcmode="lin" valueType="num">
                                      <p:cBhvr>
                                        <p:cTn id="67" dur="3000" fill="hold"/>
                                        <p:tgtEl>
                                          <p:spTgt spid="7"/>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p:cTn id="70" dur="3000" fill="hold"/>
                                        <p:tgtEl>
                                          <p:spTgt spid="8"/>
                                        </p:tgtEl>
                                        <p:attrNameLst>
                                          <p:attrName>ppt_w</p:attrName>
                                        </p:attrNameLst>
                                      </p:cBhvr>
                                      <p:tavLst>
                                        <p:tav tm="0" fmla="#ppt_w*sin(2.5*pi*$)">
                                          <p:val>
                                            <p:fltVal val="0"/>
                                          </p:val>
                                        </p:tav>
                                        <p:tav tm="100000">
                                          <p:val>
                                            <p:fltVal val="1"/>
                                          </p:val>
                                        </p:tav>
                                      </p:tavLst>
                                    </p:anim>
                                    <p:anim calcmode="lin" valueType="num">
                                      <p:cBhvr>
                                        <p:cTn id="71" dur="3000" fill="hold"/>
                                        <p:tgtEl>
                                          <p:spTgt spid="8"/>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9"/>
                                        </p:tgtEl>
                                        <p:attrNameLst>
                                          <p:attrName>style.visibility</p:attrName>
                                        </p:attrNameLst>
                                      </p:cBhvr>
                                      <p:to>
                                        <p:strVal val="visible"/>
                                      </p:to>
                                    </p:set>
                                    <p:anim calcmode="lin" valueType="num">
                                      <p:cBhvr>
                                        <p:cTn id="74" dur="3000" fill="hold"/>
                                        <p:tgtEl>
                                          <p:spTgt spid="9"/>
                                        </p:tgtEl>
                                        <p:attrNameLst>
                                          <p:attrName>ppt_w</p:attrName>
                                        </p:attrNameLst>
                                      </p:cBhvr>
                                      <p:tavLst>
                                        <p:tav tm="0" fmla="#ppt_w*sin(2.5*pi*$)">
                                          <p:val>
                                            <p:fltVal val="0"/>
                                          </p:val>
                                        </p:tav>
                                        <p:tav tm="100000">
                                          <p:val>
                                            <p:fltVal val="1"/>
                                          </p:val>
                                        </p:tav>
                                      </p:tavLst>
                                    </p:anim>
                                    <p:anim calcmode="lin" valueType="num">
                                      <p:cBhvr>
                                        <p:cTn id="75" dur="3000" fill="hold"/>
                                        <p:tgtEl>
                                          <p:spTgt spid="9"/>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 calcmode="lin" valueType="num">
                                      <p:cBhvr>
                                        <p:cTn id="78" dur="3000" fill="hold"/>
                                        <p:tgtEl>
                                          <p:spTgt spid="10"/>
                                        </p:tgtEl>
                                        <p:attrNameLst>
                                          <p:attrName>ppt_w</p:attrName>
                                        </p:attrNameLst>
                                      </p:cBhvr>
                                      <p:tavLst>
                                        <p:tav tm="0" fmla="#ppt_w*sin(2.5*pi*$)">
                                          <p:val>
                                            <p:fltVal val="0"/>
                                          </p:val>
                                        </p:tav>
                                        <p:tav tm="100000">
                                          <p:val>
                                            <p:fltVal val="1"/>
                                          </p:val>
                                        </p:tav>
                                      </p:tavLst>
                                    </p:anim>
                                    <p:anim calcmode="lin" valueType="num">
                                      <p:cBhvr>
                                        <p:cTn id="79" dur="3000" fill="hold"/>
                                        <p:tgtEl>
                                          <p:spTgt spid="10"/>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 calcmode="lin" valueType="num">
                                      <p:cBhvr>
                                        <p:cTn id="82" dur="3000" fill="hold"/>
                                        <p:tgtEl>
                                          <p:spTgt spid="11"/>
                                        </p:tgtEl>
                                        <p:attrNameLst>
                                          <p:attrName>ppt_w</p:attrName>
                                        </p:attrNameLst>
                                      </p:cBhvr>
                                      <p:tavLst>
                                        <p:tav tm="0" fmla="#ppt_w*sin(2.5*pi*$)">
                                          <p:val>
                                            <p:fltVal val="0"/>
                                          </p:val>
                                        </p:tav>
                                        <p:tav tm="100000">
                                          <p:val>
                                            <p:fltVal val="1"/>
                                          </p:val>
                                        </p:tav>
                                      </p:tavLst>
                                    </p:anim>
                                    <p:anim calcmode="lin" valueType="num">
                                      <p:cBhvr>
                                        <p:cTn id="83" dur="3000" fill="hold"/>
                                        <p:tgtEl>
                                          <p:spTgt spid="11"/>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2"/>
                                        </p:tgtEl>
                                        <p:attrNameLst>
                                          <p:attrName>style.visibility</p:attrName>
                                        </p:attrNameLst>
                                      </p:cBhvr>
                                      <p:to>
                                        <p:strVal val="visible"/>
                                      </p:to>
                                    </p:set>
                                    <p:anim calcmode="lin" valueType="num">
                                      <p:cBhvr>
                                        <p:cTn id="86" dur="3000" fill="hold"/>
                                        <p:tgtEl>
                                          <p:spTgt spid="12"/>
                                        </p:tgtEl>
                                        <p:attrNameLst>
                                          <p:attrName>ppt_w</p:attrName>
                                        </p:attrNameLst>
                                      </p:cBhvr>
                                      <p:tavLst>
                                        <p:tav tm="0" fmla="#ppt_w*sin(2.5*pi*$)">
                                          <p:val>
                                            <p:fltVal val="0"/>
                                          </p:val>
                                        </p:tav>
                                        <p:tav tm="100000">
                                          <p:val>
                                            <p:fltVal val="1"/>
                                          </p:val>
                                        </p:tav>
                                      </p:tavLst>
                                    </p:anim>
                                    <p:anim calcmode="lin" valueType="num">
                                      <p:cBhvr>
                                        <p:cTn id="87" dur="3000" fill="hold"/>
                                        <p:tgtEl>
                                          <p:spTgt spid="12"/>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3"/>
                                        </p:tgtEl>
                                        <p:attrNameLst>
                                          <p:attrName>style.visibility</p:attrName>
                                        </p:attrNameLst>
                                      </p:cBhvr>
                                      <p:to>
                                        <p:strVal val="visible"/>
                                      </p:to>
                                    </p:set>
                                    <p:anim calcmode="lin" valueType="num">
                                      <p:cBhvr>
                                        <p:cTn id="90" dur="3000" fill="hold"/>
                                        <p:tgtEl>
                                          <p:spTgt spid="13"/>
                                        </p:tgtEl>
                                        <p:attrNameLst>
                                          <p:attrName>ppt_w</p:attrName>
                                        </p:attrNameLst>
                                      </p:cBhvr>
                                      <p:tavLst>
                                        <p:tav tm="0" fmla="#ppt_w*sin(2.5*pi*$)">
                                          <p:val>
                                            <p:fltVal val="0"/>
                                          </p:val>
                                        </p:tav>
                                        <p:tav tm="100000">
                                          <p:val>
                                            <p:fltVal val="1"/>
                                          </p:val>
                                        </p:tav>
                                      </p:tavLst>
                                    </p:anim>
                                    <p:anim calcmode="lin" valueType="num">
                                      <p:cBhvr>
                                        <p:cTn id="91" dur="3000" fill="hold"/>
                                        <p:tgtEl>
                                          <p:spTgt spid="13"/>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p:cTn id="94" dur="3000" fill="hold"/>
                                        <p:tgtEl>
                                          <p:spTgt spid="14"/>
                                        </p:tgtEl>
                                        <p:attrNameLst>
                                          <p:attrName>ppt_w</p:attrName>
                                        </p:attrNameLst>
                                      </p:cBhvr>
                                      <p:tavLst>
                                        <p:tav tm="0" fmla="#ppt_w*sin(2.5*pi*$)">
                                          <p:val>
                                            <p:fltVal val="0"/>
                                          </p:val>
                                        </p:tav>
                                        <p:tav tm="100000">
                                          <p:val>
                                            <p:fltVal val="1"/>
                                          </p:val>
                                        </p:tav>
                                      </p:tavLst>
                                    </p:anim>
                                    <p:anim calcmode="lin" valueType="num">
                                      <p:cBhvr>
                                        <p:cTn id="95" dur="3000" fill="hold"/>
                                        <p:tgtEl>
                                          <p:spTgt spid="14"/>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5"/>
                                        </p:tgtEl>
                                        <p:attrNameLst>
                                          <p:attrName>style.visibility</p:attrName>
                                        </p:attrNameLst>
                                      </p:cBhvr>
                                      <p:to>
                                        <p:strVal val="visible"/>
                                      </p:to>
                                    </p:set>
                                    <p:anim calcmode="lin" valueType="num">
                                      <p:cBhvr>
                                        <p:cTn id="98" dur="3000" fill="hold"/>
                                        <p:tgtEl>
                                          <p:spTgt spid="15"/>
                                        </p:tgtEl>
                                        <p:attrNameLst>
                                          <p:attrName>ppt_w</p:attrName>
                                        </p:attrNameLst>
                                      </p:cBhvr>
                                      <p:tavLst>
                                        <p:tav tm="0" fmla="#ppt_w*sin(2.5*pi*$)">
                                          <p:val>
                                            <p:fltVal val="0"/>
                                          </p:val>
                                        </p:tav>
                                        <p:tav tm="100000">
                                          <p:val>
                                            <p:fltVal val="1"/>
                                          </p:val>
                                        </p:tav>
                                      </p:tavLst>
                                    </p:anim>
                                    <p:anim calcmode="lin" valueType="num">
                                      <p:cBhvr>
                                        <p:cTn id="99" dur="3000" fill="hold"/>
                                        <p:tgtEl>
                                          <p:spTgt spid="15"/>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6"/>
                                        </p:tgtEl>
                                        <p:attrNameLst>
                                          <p:attrName>style.visibility</p:attrName>
                                        </p:attrNameLst>
                                      </p:cBhvr>
                                      <p:to>
                                        <p:strVal val="visible"/>
                                      </p:to>
                                    </p:set>
                                    <p:anim calcmode="lin" valueType="num">
                                      <p:cBhvr>
                                        <p:cTn id="102" dur="3000" fill="hold"/>
                                        <p:tgtEl>
                                          <p:spTgt spid="16"/>
                                        </p:tgtEl>
                                        <p:attrNameLst>
                                          <p:attrName>ppt_w</p:attrName>
                                        </p:attrNameLst>
                                      </p:cBhvr>
                                      <p:tavLst>
                                        <p:tav tm="0" fmla="#ppt_w*sin(2.5*pi*$)">
                                          <p:val>
                                            <p:fltVal val="0"/>
                                          </p:val>
                                        </p:tav>
                                        <p:tav tm="100000">
                                          <p:val>
                                            <p:fltVal val="1"/>
                                          </p:val>
                                        </p:tav>
                                      </p:tavLst>
                                    </p:anim>
                                    <p:anim calcmode="lin" valueType="num">
                                      <p:cBhvr>
                                        <p:cTn id="103" dur="3000" fill="hold"/>
                                        <p:tgtEl>
                                          <p:spTgt spid="16"/>
                                        </p:tgtEl>
                                        <p:attrNameLst>
                                          <p:attrName>ppt_h</p:attrName>
                                        </p:attrNameLst>
                                      </p:cBhvr>
                                      <p:tavLst>
                                        <p:tav tm="0">
                                          <p:val>
                                            <p:strVal val="#ppt_h"/>
                                          </p:val>
                                        </p:tav>
                                        <p:tav tm="100000">
                                          <p:val>
                                            <p:strVal val="#ppt_h"/>
                                          </p:val>
                                        </p:tav>
                                      </p:tavLst>
                                    </p:anim>
                                  </p:childTnLst>
                                </p:cTn>
                              </p:par>
                              <p:par>
                                <p:cTn id="104" presetID="19" presetClass="entr" presetSubtype="10" fill="hold" grpId="1" nodeType="withEffect">
                                  <p:stCondLst>
                                    <p:cond delay="0"/>
                                  </p:stCondLst>
                                  <p:childTnLst>
                                    <p:set>
                                      <p:cBhvr>
                                        <p:cTn id="105" dur="1" fill="hold">
                                          <p:stCondLst>
                                            <p:cond delay="0"/>
                                          </p:stCondLst>
                                        </p:cTn>
                                        <p:tgtEl>
                                          <p:spTgt spid="17"/>
                                        </p:tgtEl>
                                        <p:attrNameLst>
                                          <p:attrName>style.visibility</p:attrName>
                                        </p:attrNameLst>
                                      </p:cBhvr>
                                      <p:to>
                                        <p:strVal val="visible"/>
                                      </p:to>
                                    </p:set>
                                    <p:anim calcmode="lin" valueType="num">
                                      <p:cBhvr>
                                        <p:cTn id="106" dur="3000" fill="hold"/>
                                        <p:tgtEl>
                                          <p:spTgt spid="17"/>
                                        </p:tgtEl>
                                        <p:attrNameLst>
                                          <p:attrName>ppt_w</p:attrName>
                                        </p:attrNameLst>
                                      </p:cBhvr>
                                      <p:tavLst>
                                        <p:tav tm="0" fmla="#ppt_w*sin(2.5*pi*$)">
                                          <p:val>
                                            <p:fltVal val="0"/>
                                          </p:val>
                                        </p:tav>
                                        <p:tav tm="100000">
                                          <p:val>
                                            <p:fltVal val="1"/>
                                          </p:val>
                                        </p:tav>
                                      </p:tavLst>
                                    </p:anim>
                                    <p:anim calcmode="lin" valueType="num">
                                      <p:cBhvr>
                                        <p:cTn id="107" dur="3000" fill="hold"/>
                                        <p:tgtEl>
                                          <p:spTgt spid="17"/>
                                        </p:tgtEl>
                                        <p:attrNameLst>
                                          <p:attrName>ppt_h</p:attrName>
                                        </p:attrNameLst>
                                      </p:cBhvr>
                                      <p:tavLst>
                                        <p:tav tm="0">
                                          <p:val>
                                            <p:strVal val="#ppt_h"/>
                                          </p:val>
                                        </p:tav>
                                        <p:tav tm="100000">
                                          <p:val>
                                            <p:strVal val="#ppt_h"/>
                                          </p:val>
                                        </p:tav>
                                      </p:tavLst>
                                    </p:anim>
                                  </p:childTnLst>
                                </p:cTn>
                              </p:par>
                              <p:par>
                                <p:cTn id="108" presetID="19" presetClass="entr" presetSubtype="10" fill="hold" grpId="1" nodeType="withEffect">
                                  <p:stCondLst>
                                    <p:cond delay="0"/>
                                  </p:stCondLst>
                                  <p:childTnLst>
                                    <p:set>
                                      <p:cBhvr>
                                        <p:cTn id="109" dur="1" fill="hold">
                                          <p:stCondLst>
                                            <p:cond delay="0"/>
                                          </p:stCondLst>
                                        </p:cTn>
                                        <p:tgtEl>
                                          <p:spTgt spid="18"/>
                                        </p:tgtEl>
                                        <p:attrNameLst>
                                          <p:attrName>style.visibility</p:attrName>
                                        </p:attrNameLst>
                                      </p:cBhvr>
                                      <p:to>
                                        <p:strVal val="visible"/>
                                      </p:to>
                                    </p:set>
                                    <p:anim calcmode="lin" valueType="num">
                                      <p:cBhvr>
                                        <p:cTn id="110" dur="3000" fill="hold"/>
                                        <p:tgtEl>
                                          <p:spTgt spid="18"/>
                                        </p:tgtEl>
                                        <p:attrNameLst>
                                          <p:attrName>ppt_w</p:attrName>
                                        </p:attrNameLst>
                                      </p:cBhvr>
                                      <p:tavLst>
                                        <p:tav tm="0" fmla="#ppt_w*sin(2.5*pi*$)">
                                          <p:val>
                                            <p:fltVal val="0"/>
                                          </p:val>
                                        </p:tav>
                                        <p:tav tm="100000">
                                          <p:val>
                                            <p:fltVal val="1"/>
                                          </p:val>
                                        </p:tav>
                                      </p:tavLst>
                                    </p:anim>
                                    <p:anim calcmode="lin" valueType="num">
                                      <p:cBhvr>
                                        <p:cTn id="111" dur="3000" fill="hold"/>
                                        <p:tgtEl>
                                          <p:spTgt spid="18"/>
                                        </p:tgtEl>
                                        <p:attrNameLst>
                                          <p:attrName>ppt_h</p:attrName>
                                        </p:attrNameLst>
                                      </p:cBhvr>
                                      <p:tavLst>
                                        <p:tav tm="0">
                                          <p:val>
                                            <p:strVal val="#ppt_h"/>
                                          </p:val>
                                        </p:tav>
                                        <p:tav tm="100000">
                                          <p:val>
                                            <p:strVal val="#ppt_h"/>
                                          </p:val>
                                        </p:tav>
                                      </p:tavLst>
                                    </p:anim>
                                  </p:childTnLst>
                                </p:cTn>
                              </p:par>
                            </p:childTnLst>
                          </p:cTn>
                        </p:par>
                        <p:par>
                          <p:cTn id="112" fill="hold">
                            <p:stCondLst>
                              <p:cond delay="3000"/>
                            </p:stCondLst>
                            <p:childTnLst>
                              <p:par>
                                <p:cTn id="113" presetID="2" presetClass="exit" presetSubtype="8" fill="hold" grpId="2" nodeType="afterEffect">
                                  <p:stCondLst>
                                    <p:cond delay="0"/>
                                  </p:stCondLst>
                                  <p:childTnLst>
                                    <p:anim calcmode="lin" valueType="num">
                                      <p:cBhvr additive="base">
                                        <p:cTn id="114" dur="3000"/>
                                        <p:tgtEl>
                                          <p:spTgt spid="6"/>
                                        </p:tgtEl>
                                        <p:attrNameLst>
                                          <p:attrName>ppt_x</p:attrName>
                                        </p:attrNameLst>
                                      </p:cBhvr>
                                      <p:tavLst>
                                        <p:tav tm="0">
                                          <p:val>
                                            <p:strVal val="ppt_x"/>
                                          </p:val>
                                        </p:tav>
                                        <p:tav tm="100000">
                                          <p:val>
                                            <p:strVal val="0-ppt_w/2"/>
                                          </p:val>
                                        </p:tav>
                                      </p:tavLst>
                                    </p:anim>
                                    <p:anim calcmode="lin" valueType="num">
                                      <p:cBhvr additive="base">
                                        <p:cTn id="115" dur="3000"/>
                                        <p:tgtEl>
                                          <p:spTgt spid="6"/>
                                        </p:tgtEl>
                                        <p:attrNameLst>
                                          <p:attrName>ppt_y</p:attrName>
                                        </p:attrNameLst>
                                      </p:cBhvr>
                                      <p:tavLst>
                                        <p:tav tm="0">
                                          <p:val>
                                            <p:strVal val="ppt_y"/>
                                          </p:val>
                                        </p:tav>
                                        <p:tav tm="100000">
                                          <p:val>
                                            <p:strVal val="ppt_y"/>
                                          </p:val>
                                        </p:tav>
                                      </p:tavLst>
                                    </p:anim>
                                    <p:set>
                                      <p:cBhvr>
                                        <p:cTn id="116" dur="1" fill="hold">
                                          <p:stCondLst>
                                            <p:cond delay="2999"/>
                                          </p:stCondLst>
                                        </p:cTn>
                                        <p:tgtEl>
                                          <p:spTgt spid="6"/>
                                        </p:tgtEl>
                                        <p:attrNameLst>
                                          <p:attrName>style.visibility</p:attrName>
                                        </p:attrNameLst>
                                      </p:cBhvr>
                                      <p:to>
                                        <p:strVal val="hidden"/>
                                      </p:to>
                                    </p:set>
                                  </p:childTnLst>
                                </p:cTn>
                              </p:par>
                              <p:par>
                                <p:cTn id="117" presetID="2" presetClass="exit" presetSubtype="8" fill="hold" grpId="2" nodeType="withEffect">
                                  <p:stCondLst>
                                    <p:cond delay="0"/>
                                  </p:stCondLst>
                                  <p:childTnLst>
                                    <p:anim calcmode="lin" valueType="num">
                                      <p:cBhvr additive="base">
                                        <p:cTn id="118" dur="3000"/>
                                        <p:tgtEl>
                                          <p:spTgt spid="7"/>
                                        </p:tgtEl>
                                        <p:attrNameLst>
                                          <p:attrName>ppt_x</p:attrName>
                                        </p:attrNameLst>
                                      </p:cBhvr>
                                      <p:tavLst>
                                        <p:tav tm="0">
                                          <p:val>
                                            <p:strVal val="ppt_x"/>
                                          </p:val>
                                        </p:tav>
                                        <p:tav tm="100000">
                                          <p:val>
                                            <p:strVal val="0-ppt_w/2"/>
                                          </p:val>
                                        </p:tav>
                                      </p:tavLst>
                                    </p:anim>
                                    <p:anim calcmode="lin" valueType="num">
                                      <p:cBhvr additive="base">
                                        <p:cTn id="119" dur="3000"/>
                                        <p:tgtEl>
                                          <p:spTgt spid="7"/>
                                        </p:tgtEl>
                                        <p:attrNameLst>
                                          <p:attrName>ppt_y</p:attrName>
                                        </p:attrNameLst>
                                      </p:cBhvr>
                                      <p:tavLst>
                                        <p:tav tm="0">
                                          <p:val>
                                            <p:strVal val="ppt_y"/>
                                          </p:val>
                                        </p:tav>
                                        <p:tav tm="100000">
                                          <p:val>
                                            <p:strVal val="ppt_y"/>
                                          </p:val>
                                        </p:tav>
                                      </p:tavLst>
                                    </p:anim>
                                    <p:set>
                                      <p:cBhvr>
                                        <p:cTn id="120" dur="1" fill="hold">
                                          <p:stCondLst>
                                            <p:cond delay="2999"/>
                                          </p:stCondLst>
                                        </p:cTn>
                                        <p:tgtEl>
                                          <p:spTgt spid="7"/>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0-ppt_w/2"/>
                                          </p:val>
                                        </p:tav>
                                      </p:tavLst>
                                    </p:anim>
                                    <p:anim calcmode="lin" valueType="num">
                                      <p:cBhvr additive="base">
                                        <p:cTn id="123" dur="3000"/>
                                        <p:tgtEl>
                                          <p:spTgt spid="8"/>
                                        </p:tgtEl>
                                        <p:attrNameLst>
                                          <p:attrName>ppt_y</p:attrName>
                                        </p:attrNameLst>
                                      </p:cBhvr>
                                      <p:tavLst>
                                        <p:tav tm="0">
                                          <p:val>
                                            <p:strVal val="ppt_y"/>
                                          </p:val>
                                        </p:tav>
                                        <p:tav tm="100000">
                                          <p:val>
                                            <p:strVal val="ppt_y"/>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3000"/>
                                        <p:tgtEl>
                                          <p:spTgt spid="9"/>
                                        </p:tgtEl>
                                        <p:attrNameLst>
                                          <p:attrName>ppt_x</p:attrName>
                                        </p:attrNameLst>
                                      </p:cBhvr>
                                      <p:tavLst>
                                        <p:tav tm="0">
                                          <p:val>
                                            <p:strVal val="ppt_x"/>
                                          </p:val>
                                        </p:tav>
                                        <p:tav tm="100000">
                                          <p:val>
                                            <p:strVal val="0-ppt_w/2"/>
                                          </p:val>
                                        </p:tav>
                                      </p:tavLst>
                                    </p:anim>
                                    <p:anim calcmode="lin" valueType="num">
                                      <p:cBhvr additive="base">
                                        <p:cTn id="127" dur="3000"/>
                                        <p:tgtEl>
                                          <p:spTgt spid="9"/>
                                        </p:tgtEl>
                                        <p:attrNameLst>
                                          <p:attrName>ppt_y</p:attrName>
                                        </p:attrNameLst>
                                      </p:cBhvr>
                                      <p:tavLst>
                                        <p:tav tm="0">
                                          <p:val>
                                            <p:strVal val="ppt_y"/>
                                          </p:val>
                                        </p:tav>
                                        <p:tav tm="100000">
                                          <p:val>
                                            <p:strVal val="ppt_y"/>
                                          </p:val>
                                        </p:tav>
                                      </p:tavLst>
                                    </p:anim>
                                    <p:set>
                                      <p:cBhvr>
                                        <p:cTn id="128" dur="1" fill="hold">
                                          <p:stCondLst>
                                            <p:cond delay="2999"/>
                                          </p:stCondLst>
                                        </p:cTn>
                                        <p:tgtEl>
                                          <p:spTgt spid="9"/>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0-ppt_w/2"/>
                                          </p:val>
                                        </p:tav>
                                      </p:tavLst>
                                    </p:anim>
                                    <p:anim calcmode="lin" valueType="num">
                                      <p:cBhvr additive="base">
                                        <p:cTn id="131" dur="3000"/>
                                        <p:tgtEl>
                                          <p:spTgt spid="10"/>
                                        </p:tgtEl>
                                        <p:attrNameLst>
                                          <p:attrName>ppt_y</p:attrName>
                                        </p:attrNameLst>
                                      </p:cBhvr>
                                      <p:tavLst>
                                        <p:tav tm="0">
                                          <p:val>
                                            <p:strVal val="ppt_y"/>
                                          </p:val>
                                        </p:tav>
                                        <p:tav tm="100000">
                                          <p:val>
                                            <p:strVal val="ppt_y"/>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3000"/>
                                        <p:tgtEl>
                                          <p:spTgt spid="11"/>
                                        </p:tgtEl>
                                        <p:attrNameLst>
                                          <p:attrName>ppt_x</p:attrName>
                                        </p:attrNameLst>
                                      </p:cBhvr>
                                      <p:tavLst>
                                        <p:tav tm="0">
                                          <p:val>
                                            <p:strVal val="ppt_x"/>
                                          </p:val>
                                        </p:tav>
                                        <p:tav tm="100000">
                                          <p:val>
                                            <p:strVal val="0-ppt_w/2"/>
                                          </p:val>
                                        </p:tav>
                                      </p:tavLst>
                                    </p:anim>
                                    <p:anim calcmode="lin" valueType="num">
                                      <p:cBhvr additive="base">
                                        <p:cTn id="135" dur="3000"/>
                                        <p:tgtEl>
                                          <p:spTgt spid="11"/>
                                        </p:tgtEl>
                                        <p:attrNameLst>
                                          <p:attrName>ppt_y</p:attrName>
                                        </p:attrNameLst>
                                      </p:cBhvr>
                                      <p:tavLst>
                                        <p:tav tm="0">
                                          <p:val>
                                            <p:strVal val="ppt_y"/>
                                          </p:val>
                                        </p:tav>
                                        <p:tav tm="100000">
                                          <p:val>
                                            <p:strVal val="ppt_y"/>
                                          </p:val>
                                        </p:tav>
                                      </p:tavLst>
                                    </p:anim>
                                    <p:set>
                                      <p:cBhvr>
                                        <p:cTn id="136" dur="1" fill="hold">
                                          <p:stCondLst>
                                            <p:cond delay="2999"/>
                                          </p:stCondLst>
                                        </p:cTn>
                                        <p:tgtEl>
                                          <p:spTgt spid="11"/>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12"/>
                                        </p:tgtEl>
                                        <p:attrNameLst>
                                          <p:attrName>ppt_x</p:attrName>
                                        </p:attrNameLst>
                                      </p:cBhvr>
                                      <p:tavLst>
                                        <p:tav tm="0">
                                          <p:val>
                                            <p:strVal val="ppt_x"/>
                                          </p:val>
                                        </p:tav>
                                        <p:tav tm="100000">
                                          <p:val>
                                            <p:strVal val="0-ppt_w/2"/>
                                          </p:val>
                                        </p:tav>
                                      </p:tavLst>
                                    </p:anim>
                                    <p:anim calcmode="lin" valueType="num">
                                      <p:cBhvr additive="base">
                                        <p:cTn id="139" dur="3000"/>
                                        <p:tgtEl>
                                          <p:spTgt spid="12"/>
                                        </p:tgtEl>
                                        <p:attrNameLst>
                                          <p:attrName>ppt_y</p:attrName>
                                        </p:attrNameLst>
                                      </p:cBhvr>
                                      <p:tavLst>
                                        <p:tav tm="0">
                                          <p:val>
                                            <p:strVal val="ppt_y"/>
                                          </p:val>
                                        </p:tav>
                                        <p:tav tm="100000">
                                          <p:val>
                                            <p:strVal val="ppt_y"/>
                                          </p:val>
                                        </p:tav>
                                      </p:tavLst>
                                    </p:anim>
                                    <p:set>
                                      <p:cBhvr>
                                        <p:cTn id="140" dur="1" fill="hold">
                                          <p:stCondLst>
                                            <p:cond delay="2999"/>
                                          </p:stCondLst>
                                        </p:cTn>
                                        <p:tgtEl>
                                          <p:spTgt spid="12"/>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3000"/>
                                        <p:tgtEl>
                                          <p:spTgt spid="13"/>
                                        </p:tgtEl>
                                        <p:attrNameLst>
                                          <p:attrName>ppt_x</p:attrName>
                                        </p:attrNameLst>
                                      </p:cBhvr>
                                      <p:tavLst>
                                        <p:tav tm="0">
                                          <p:val>
                                            <p:strVal val="ppt_x"/>
                                          </p:val>
                                        </p:tav>
                                        <p:tav tm="100000">
                                          <p:val>
                                            <p:strVal val="0-ppt_w/2"/>
                                          </p:val>
                                        </p:tav>
                                      </p:tavLst>
                                    </p:anim>
                                    <p:anim calcmode="lin" valueType="num">
                                      <p:cBhvr additive="base">
                                        <p:cTn id="143" dur="3000"/>
                                        <p:tgtEl>
                                          <p:spTgt spid="13"/>
                                        </p:tgtEl>
                                        <p:attrNameLst>
                                          <p:attrName>ppt_y</p:attrName>
                                        </p:attrNameLst>
                                      </p:cBhvr>
                                      <p:tavLst>
                                        <p:tav tm="0">
                                          <p:val>
                                            <p:strVal val="ppt_y"/>
                                          </p:val>
                                        </p:tav>
                                        <p:tav tm="100000">
                                          <p:val>
                                            <p:strVal val="ppt_y"/>
                                          </p:val>
                                        </p:tav>
                                      </p:tavLst>
                                    </p:anim>
                                    <p:set>
                                      <p:cBhvr>
                                        <p:cTn id="144" dur="1" fill="hold">
                                          <p:stCondLst>
                                            <p:cond delay="2999"/>
                                          </p:stCondLst>
                                        </p:cTn>
                                        <p:tgtEl>
                                          <p:spTgt spid="13"/>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14"/>
                                        </p:tgtEl>
                                        <p:attrNameLst>
                                          <p:attrName>ppt_x</p:attrName>
                                        </p:attrNameLst>
                                      </p:cBhvr>
                                      <p:tavLst>
                                        <p:tav tm="0">
                                          <p:val>
                                            <p:strVal val="ppt_x"/>
                                          </p:val>
                                        </p:tav>
                                        <p:tav tm="100000">
                                          <p:val>
                                            <p:strVal val="0-ppt_w/2"/>
                                          </p:val>
                                        </p:tav>
                                      </p:tavLst>
                                    </p:anim>
                                    <p:anim calcmode="lin" valueType="num">
                                      <p:cBhvr additive="base">
                                        <p:cTn id="147" dur="3000"/>
                                        <p:tgtEl>
                                          <p:spTgt spid="14"/>
                                        </p:tgtEl>
                                        <p:attrNameLst>
                                          <p:attrName>ppt_y</p:attrName>
                                        </p:attrNameLst>
                                      </p:cBhvr>
                                      <p:tavLst>
                                        <p:tav tm="0">
                                          <p:val>
                                            <p:strVal val="ppt_y"/>
                                          </p:val>
                                        </p:tav>
                                        <p:tav tm="100000">
                                          <p:val>
                                            <p:strVal val="ppt_y"/>
                                          </p:val>
                                        </p:tav>
                                      </p:tavLst>
                                    </p:anim>
                                    <p:set>
                                      <p:cBhvr>
                                        <p:cTn id="148" dur="1" fill="hold">
                                          <p:stCondLst>
                                            <p:cond delay="2999"/>
                                          </p:stCondLst>
                                        </p:cTn>
                                        <p:tgtEl>
                                          <p:spTgt spid="14"/>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3000"/>
                                        <p:tgtEl>
                                          <p:spTgt spid="15"/>
                                        </p:tgtEl>
                                        <p:attrNameLst>
                                          <p:attrName>ppt_x</p:attrName>
                                        </p:attrNameLst>
                                      </p:cBhvr>
                                      <p:tavLst>
                                        <p:tav tm="0">
                                          <p:val>
                                            <p:strVal val="ppt_x"/>
                                          </p:val>
                                        </p:tav>
                                        <p:tav tm="100000">
                                          <p:val>
                                            <p:strVal val="0-ppt_w/2"/>
                                          </p:val>
                                        </p:tav>
                                      </p:tavLst>
                                    </p:anim>
                                    <p:anim calcmode="lin" valueType="num">
                                      <p:cBhvr additive="base">
                                        <p:cTn id="151" dur="3000"/>
                                        <p:tgtEl>
                                          <p:spTgt spid="15"/>
                                        </p:tgtEl>
                                        <p:attrNameLst>
                                          <p:attrName>ppt_y</p:attrName>
                                        </p:attrNameLst>
                                      </p:cBhvr>
                                      <p:tavLst>
                                        <p:tav tm="0">
                                          <p:val>
                                            <p:strVal val="ppt_y"/>
                                          </p:val>
                                        </p:tav>
                                        <p:tav tm="100000">
                                          <p:val>
                                            <p:strVal val="ppt_y"/>
                                          </p:val>
                                        </p:tav>
                                      </p:tavLst>
                                    </p:anim>
                                    <p:set>
                                      <p:cBhvr>
                                        <p:cTn id="152" dur="1" fill="hold">
                                          <p:stCondLst>
                                            <p:cond delay="2999"/>
                                          </p:stCondLst>
                                        </p:cTn>
                                        <p:tgtEl>
                                          <p:spTgt spid="15"/>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3000"/>
                                        <p:tgtEl>
                                          <p:spTgt spid="16"/>
                                        </p:tgtEl>
                                        <p:attrNameLst>
                                          <p:attrName>ppt_x</p:attrName>
                                        </p:attrNameLst>
                                      </p:cBhvr>
                                      <p:tavLst>
                                        <p:tav tm="0">
                                          <p:val>
                                            <p:strVal val="ppt_x"/>
                                          </p:val>
                                        </p:tav>
                                        <p:tav tm="100000">
                                          <p:val>
                                            <p:strVal val="0-ppt_w/2"/>
                                          </p:val>
                                        </p:tav>
                                      </p:tavLst>
                                    </p:anim>
                                    <p:anim calcmode="lin" valueType="num">
                                      <p:cBhvr additive="base">
                                        <p:cTn id="155" dur="3000"/>
                                        <p:tgtEl>
                                          <p:spTgt spid="16"/>
                                        </p:tgtEl>
                                        <p:attrNameLst>
                                          <p:attrName>ppt_y</p:attrName>
                                        </p:attrNameLst>
                                      </p:cBhvr>
                                      <p:tavLst>
                                        <p:tav tm="0">
                                          <p:val>
                                            <p:strVal val="ppt_y"/>
                                          </p:val>
                                        </p:tav>
                                        <p:tav tm="100000">
                                          <p:val>
                                            <p:strVal val="ppt_y"/>
                                          </p:val>
                                        </p:tav>
                                      </p:tavLst>
                                    </p:anim>
                                    <p:set>
                                      <p:cBhvr>
                                        <p:cTn id="156" dur="1" fill="hold">
                                          <p:stCondLst>
                                            <p:cond delay="2999"/>
                                          </p:stCondLst>
                                        </p:cTn>
                                        <p:tgtEl>
                                          <p:spTgt spid="16"/>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3000"/>
                                        <p:tgtEl>
                                          <p:spTgt spid="17"/>
                                        </p:tgtEl>
                                        <p:attrNameLst>
                                          <p:attrName>ppt_x</p:attrName>
                                        </p:attrNameLst>
                                      </p:cBhvr>
                                      <p:tavLst>
                                        <p:tav tm="0">
                                          <p:val>
                                            <p:strVal val="ppt_x"/>
                                          </p:val>
                                        </p:tav>
                                        <p:tav tm="100000">
                                          <p:val>
                                            <p:strVal val="0-ppt_w/2"/>
                                          </p:val>
                                        </p:tav>
                                      </p:tavLst>
                                    </p:anim>
                                    <p:anim calcmode="lin" valueType="num">
                                      <p:cBhvr additive="base">
                                        <p:cTn id="159" dur="3000"/>
                                        <p:tgtEl>
                                          <p:spTgt spid="17"/>
                                        </p:tgtEl>
                                        <p:attrNameLst>
                                          <p:attrName>ppt_y</p:attrName>
                                        </p:attrNameLst>
                                      </p:cBhvr>
                                      <p:tavLst>
                                        <p:tav tm="0">
                                          <p:val>
                                            <p:strVal val="ppt_y"/>
                                          </p:val>
                                        </p:tav>
                                        <p:tav tm="100000">
                                          <p:val>
                                            <p:strVal val="ppt_y"/>
                                          </p:val>
                                        </p:tav>
                                      </p:tavLst>
                                    </p:anim>
                                    <p:set>
                                      <p:cBhvr>
                                        <p:cTn id="160" dur="1" fill="hold">
                                          <p:stCondLst>
                                            <p:cond delay="2999"/>
                                          </p:stCondLst>
                                        </p:cTn>
                                        <p:tgtEl>
                                          <p:spTgt spid="17"/>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18"/>
                                        </p:tgtEl>
                                        <p:attrNameLst>
                                          <p:attrName>ppt_x</p:attrName>
                                        </p:attrNameLst>
                                      </p:cBhvr>
                                      <p:tavLst>
                                        <p:tav tm="0">
                                          <p:val>
                                            <p:strVal val="ppt_x"/>
                                          </p:val>
                                        </p:tav>
                                        <p:tav tm="100000">
                                          <p:val>
                                            <p:strVal val="0-ppt_w/2"/>
                                          </p:val>
                                        </p:tav>
                                      </p:tavLst>
                                    </p:anim>
                                    <p:anim calcmode="lin" valueType="num">
                                      <p:cBhvr additive="base">
                                        <p:cTn id="163" dur="3000"/>
                                        <p:tgtEl>
                                          <p:spTgt spid="18"/>
                                        </p:tgtEl>
                                        <p:attrNameLst>
                                          <p:attrName>ppt_y</p:attrName>
                                        </p:attrNameLst>
                                      </p:cBhvr>
                                      <p:tavLst>
                                        <p:tav tm="0">
                                          <p:val>
                                            <p:strVal val="ppt_y"/>
                                          </p:val>
                                        </p:tav>
                                        <p:tav tm="100000">
                                          <p:val>
                                            <p:strVal val="ppt_y"/>
                                          </p:val>
                                        </p:tav>
                                      </p:tavLst>
                                    </p:anim>
                                    <p:set>
                                      <p:cBhvr>
                                        <p:cTn id="164" dur="1" fill="hold">
                                          <p:stCondLst>
                                            <p:cond delay="2999"/>
                                          </p:stCondLst>
                                        </p:cTn>
                                        <p:tgtEl>
                                          <p:spTgt spid="18"/>
                                        </p:tgtEl>
                                        <p:attrNameLst>
                                          <p:attrName>style.visibility</p:attrName>
                                        </p:attrNameLst>
                                      </p:cBhvr>
                                      <p:to>
                                        <p:strVal val="hidden"/>
                                      </p:to>
                                    </p:set>
                                  </p:childTnLst>
                                </p:cTn>
                              </p:par>
                              <p:par>
                                <p:cTn id="165" presetID="2" presetClass="entr" presetSubtype="2" fill="hold" nodeType="withEffect">
                                  <p:stCondLst>
                                    <p:cond delay="0"/>
                                  </p:stCondLst>
                                  <p:childTnLst>
                                    <p:set>
                                      <p:cBhvr>
                                        <p:cTn id="166" dur="1" fill="hold">
                                          <p:stCondLst>
                                            <p:cond delay="0"/>
                                          </p:stCondLst>
                                        </p:cTn>
                                        <p:tgtEl>
                                          <p:spTgt spid="5"/>
                                        </p:tgtEl>
                                        <p:attrNameLst>
                                          <p:attrName>style.visibility</p:attrName>
                                        </p:attrNameLst>
                                      </p:cBhvr>
                                      <p:to>
                                        <p:strVal val="visible"/>
                                      </p:to>
                                    </p:set>
                                    <p:anim calcmode="lin" valueType="num">
                                      <p:cBhvr additive="base">
                                        <p:cTn id="167" dur="3000" fill="hold"/>
                                        <p:tgtEl>
                                          <p:spTgt spid="5"/>
                                        </p:tgtEl>
                                        <p:attrNameLst>
                                          <p:attrName>ppt_x</p:attrName>
                                        </p:attrNameLst>
                                      </p:cBhvr>
                                      <p:tavLst>
                                        <p:tav tm="0">
                                          <p:val>
                                            <p:strVal val="1+#ppt_w/2"/>
                                          </p:val>
                                        </p:tav>
                                        <p:tav tm="100000">
                                          <p:val>
                                            <p:strVal val="#ppt_x"/>
                                          </p:val>
                                        </p:tav>
                                      </p:tavLst>
                                    </p:anim>
                                    <p:anim calcmode="lin" valueType="num">
                                      <p:cBhvr additive="base">
                                        <p:cTn id="168" dur="3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jpg"/>
          <p:cNvPicPr>
            <a:picLocks noChangeAspect="1"/>
          </p:cNvPicPr>
          <p:nvPr/>
        </p:nvPicPr>
        <p:blipFill>
          <a:blip r:embed="rId2"/>
          <a:stretch>
            <a:fillRect/>
          </a:stretch>
        </p:blipFill>
        <p:spPr>
          <a:xfrm>
            <a:off x="17790" y="0"/>
            <a:ext cx="9108420" cy="6858000"/>
          </a:xfrm>
          <a:prstGeom prst="rect">
            <a:avLst/>
          </a:prstGeom>
        </p:spPr>
      </p:pic>
      <p:sp>
        <p:nvSpPr>
          <p:cNvPr id="5" name="4 Rectángulo"/>
          <p:cNvSpPr/>
          <p:nvPr/>
        </p:nvSpPr>
        <p:spPr>
          <a:xfrm>
            <a:off x="0" y="214311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571472" y="214311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000132" y="214311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571604" y="214311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000264" y="214311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571736" y="214311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000396" y="214311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571868" y="214311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000528" y="214311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572000" y="214311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000660" y="214311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572132" y="214311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000792" y="214311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500826" y="214311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929454" y="214311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7429520" y="214311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7858148" y="214311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8286776" y="214311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8786842" y="214311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0" y="357187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571472" y="357187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000132" y="357187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1571604" y="357187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2000264" y="357187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2571736" y="357187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3000396" y="357187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3571868" y="357187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4000528" y="357187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4572000" y="357187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5000660" y="357187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5572132" y="357187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6000792" y="357187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6500826" y="357187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6929454" y="357187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7429520" y="357187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858148" y="357187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8286776" y="357187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8786842" y="357187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3"/>
                                        </p:tgtEl>
                                        <p:attrNameLst>
                                          <p:attrName>style.opacity</p:attrName>
                                        </p:attrNameLst>
                                      </p:cBhvr>
                                      <p:to>
                                        <p:strVal val="0"/>
                                      </p:to>
                                    </p:set>
                                    <p:animEffect filter="image" prLst="opacity: 0">
                                      <p:cBhvr rctx="IE">
                                        <p:cTn id="7" dur="indefinite"/>
                                        <p:tgtEl>
                                          <p:spTgt spid="43"/>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3000"/>
                                        <p:tgtEl>
                                          <p:spTgt spid="2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3000"/>
                                        <p:tgtEl>
                                          <p:spTgt spid="2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3000"/>
                                        <p:tgtEl>
                                          <p:spTgt spid="2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3000"/>
                                        <p:tgtEl>
                                          <p:spTgt spid="2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plus(in)">
                                      <p:cBhvr>
                                        <p:cTn id="70" dur="3000"/>
                                        <p:tgtEl>
                                          <p:spTgt spid="25"/>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plus(in)">
                                      <p:cBhvr>
                                        <p:cTn id="73" dur="3000"/>
                                        <p:tgtEl>
                                          <p:spTgt spid="26"/>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7"/>
                                        </p:tgtEl>
                                        <p:attrNameLst>
                                          <p:attrName>style.visibility</p:attrName>
                                        </p:attrNameLst>
                                      </p:cBhvr>
                                      <p:to>
                                        <p:strVal val="visible"/>
                                      </p:to>
                                    </p:set>
                                    <p:animEffect transition="in" filter="plus(in)">
                                      <p:cBhvr>
                                        <p:cTn id="76" dur="3000"/>
                                        <p:tgtEl>
                                          <p:spTgt spid="27"/>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plus(in)">
                                      <p:cBhvr>
                                        <p:cTn id="79" dur="3000"/>
                                        <p:tgtEl>
                                          <p:spTgt spid="28"/>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Effect transition="in" filter="plus(in)">
                                      <p:cBhvr>
                                        <p:cTn id="82" dur="3000"/>
                                        <p:tgtEl>
                                          <p:spTgt spid="29"/>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30"/>
                                        </p:tgtEl>
                                        <p:attrNameLst>
                                          <p:attrName>style.visibility</p:attrName>
                                        </p:attrNameLst>
                                      </p:cBhvr>
                                      <p:to>
                                        <p:strVal val="visible"/>
                                      </p:to>
                                    </p:set>
                                    <p:animEffect transition="in" filter="plus(in)">
                                      <p:cBhvr>
                                        <p:cTn id="85" dur="3000"/>
                                        <p:tgtEl>
                                          <p:spTgt spid="30"/>
                                        </p:tgtEl>
                                      </p:cBhvr>
                                    </p:animEffect>
                                  </p:childTnLst>
                                </p:cTn>
                              </p:par>
                              <p:par>
                                <p:cTn id="86" presetID="13" presetClass="entr" presetSubtype="16" fill="hold" grpId="0" nodeType="withEffect">
                                  <p:stCondLst>
                                    <p:cond delay="0"/>
                                  </p:stCondLst>
                                  <p:childTnLst>
                                    <p:set>
                                      <p:cBhvr>
                                        <p:cTn id="87" dur="1" fill="hold">
                                          <p:stCondLst>
                                            <p:cond delay="0"/>
                                          </p:stCondLst>
                                        </p:cTn>
                                        <p:tgtEl>
                                          <p:spTgt spid="31"/>
                                        </p:tgtEl>
                                        <p:attrNameLst>
                                          <p:attrName>style.visibility</p:attrName>
                                        </p:attrNameLst>
                                      </p:cBhvr>
                                      <p:to>
                                        <p:strVal val="visible"/>
                                      </p:to>
                                    </p:set>
                                    <p:animEffect transition="in" filter="plus(in)">
                                      <p:cBhvr>
                                        <p:cTn id="88" dur="3000"/>
                                        <p:tgtEl>
                                          <p:spTgt spid="31"/>
                                        </p:tgtEl>
                                      </p:cBhvr>
                                    </p:animEffect>
                                  </p:childTnLst>
                                </p:cTn>
                              </p:par>
                              <p:par>
                                <p:cTn id="89" presetID="13" presetClass="entr" presetSubtype="16" fill="hold" grpId="0" nodeType="withEffect">
                                  <p:stCondLst>
                                    <p:cond delay="0"/>
                                  </p:stCondLst>
                                  <p:childTnLst>
                                    <p:set>
                                      <p:cBhvr>
                                        <p:cTn id="90" dur="1" fill="hold">
                                          <p:stCondLst>
                                            <p:cond delay="0"/>
                                          </p:stCondLst>
                                        </p:cTn>
                                        <p:tgtEl>
                                          <p:spTgt spid="32"/>
                                        </p:tgtEl>
                                        <p:attrNameLst>
                                          <p:attrName>style.visibility</p:attrName>
                                        </p:attrNameLst>
                                      </p:cBhvr>
                                      <p:to>
                                        <p:strVal val="visible"/>
                                      </p:to>
                                    </p:set>
                                    <p:animEffect transition="in" filter="plus(in)">
                                      <p:cBhvr>
                                        <p:cTn id="91" dur="3000"/>
                                        <p:tgtEl>
                                          <p:spTgt spid="32"/>
                                        </p:tgtEl>
                                      </p:cBhvr>
                                    </p:animEffect>
                                  </p:childTnLst>
                                </p:cTn>
                              </p:par>
                              <p:par>
                                <p:cTn id="92" presetID="13" presetClass="entr" presetSubtype="16" fill="hold" grpId="0" nodeType="withEffect">
                                  <p:stCondLst>
                                    <p:cond delay="0"/>
                                  </p:stCondLst>
                                  <p:childTnLst>
                                    <p:set>
                                      <p:cBhvr>
                                        <p:cTn id="93" dur="1" fill="hold">
                                          <p:stCondLst>
                                            <p:cond delay="0"/>
                                          </p:stCondLst>
                                        </p:cTn>
                                        <p:tgtEl>
                                          <p:spTgt spid="33"/>
                                        </p:tgtEl>
                                        <p:attrNameLst>
                                          <p:attrName>style.visibility</p:attrName>
                                        </p:attrNameLst>
                                      </p:cBhvr>
                                      <p:to>
                                        <p:strVal val="visible"/>
                                      </p:to>
                                    </p:set>
                                    <p:animEffect transition="in" filter="plus(in)">
                                      <p:cBhvr>
                                        <p:cTn id="94" dur="3000"/>
                                        <p:tgtEl>
                                          <p:spTgt spid="33"/>
                                        </p:tgtEl>
                                      </p:cBhvr>
                                    </p:animEffect>
                                  </p:childTnLst>
                                </p:cTn>
                              </p:par>
                              <p:par>
                                <p:cTn id="95" presetID="13" presetClass="entr" presetSubtype="16" fill="hold" grpId="0" nodeType="withEffect">
                                  <p:stCondLst>
                                    <p:cond delay="0"/>
                                  </p:stCondLst>
                                  <p:childTnLst>
                                    <p:set>
                                      <p:cBhvr>
                                        <p:cTn id="96" dur="1" fill="hold">
                                          <p:stCondLst>
                                            <p:cond delay="0"/>
                                          </p:stCondLst>
                                        </p:cTn>
                                        <p:tgtEl>
                                          <p:spTgt spid="34"/>
                                        </p:tgtEl>
                                        <p:attrNameLst>
                                          <p:attrName>style.visibility</p:attrName>
                                        </p:attrNameLst>
                                      </p:cBhvr>
                                      <p:to>
                                        <p:strVal val="visible"/>
                                      </p:to>
                                    </p:set>
                                    <p:animEffect transition="in" filter="plus(in)">
                                      <p:cBhvr>
                                        <p:cTn id="97" dur="3000"/>
                                        <p:tgtEl>
                                          <p:spTgt spid="34"/>
                                        </p:tgtEl>
                                      </p:cBhvr>
                                    </p:animEffect>
                                  </p:childTnLst>
                                </p:cTn>
                              </p:par>
                              <p:par>
                                <p:cTn id="98" presetID="13" presetClass="entr" presetSubtype="16" fill="hold" grpId="0" nodeType="withEffect">
                                  <p:stCondLst>
                                    <p:cond delay="0"/>
                                  </p:stCondLst>
                                  <p:childTnLst>
                                    <p:set>
                                      <p:cBhvr>
                                        <p:cTn id="99" dur="1" fill="hold">
                                          <p:stCondLst>
                                            <p:cond delay="0"/>
                                          </p:stCondLst>
                                        </p:cTn>
                                        <p:tgtEl>
                                          <p:spTgt spid="35"/>
                                        </p:tgtEl>
                                        <p:attrNameLst>
                                          <p:attrName>style.visibility</p:attrName>
                                        </p:attrNameLst>
                                      </p:cBhvr>
                                      <p:to>
                                        <p:strVal val="visible"/>
                                      </p:to>
                                    </p:set>
                                    <p:animEffect transition="in" filter="plus(in)">
                                      <p:cBhvr>
                                        <p:cTn id="100" dur="3000"/>
                                        <p:tgtEl>
                                          <p:spTgt spid="35"/>
                                        </p:tgtEl>
                                      </p:cBhvr>
                                    </p:animEffect>
                                  </p:childTnLst>
                                </p:cTn>
                              </p:par>
                              <p:par>
                                <p:cTn id="101" presetID="13" presetClass="entr" presetSubtype="16" fill="hold" grpId="0" nodeType="withEffect">
                                  <p:stCondLst>
                                    <p:cond delay="0"/>
                                  </p:stCondLst>
                                  <p:childTnLst>
                                    <p:set>
                                      <p:cBhvr>
                                        <p:cTn id="102" dur="1" fill="hold">
                                          <p:stCondLst>
                                            <p:cond delay="0"/>
                                          </p:stCondLst>
                                        </p:cTn>
                                        <p:tgtEl>
                                          <p:spTgt spid="36"/>
                                        </p:tgtEl>
                                        <p:attrNameLst>
                                          <p:attrName>style.visibility</p:attrName>
                                        </p:attrNameLst>
                                      </p:cBhvr>
                                      <p:to>
                                        <p:strVal val="visible"/>
                                      </p:to>
                                    </p:set>
                                    <p:animEffect transition="in" filter="plus(in)">
                                      <p:cBhvr>
                                        <p:cTn id="103" dur="3000"/>
                                        <p:tgtEl>
                                          <p:spTgt spid="36"/>
                                        </p:tgtEl>
                                      </p:cBhvr>
                                    </p:animEffect>
                                  </p:childTnLst>
                                </p:cTn>
                              </p:par>
                              <p:par>
                                <p:cTn id="104" presetID="13" presetClass="entr" presetSubtype="16" fill="hold" grpId="0" nodeType="withEffect">
                                  <p:stCondLst>
                                    <p:cond delay="0"/>
                                  </p:stCondLst>
                                  <p:childTnLst>
                                    <p:set>
                                      <p:cBhvr>
                                        <p:cTn id="105" dur="1" fill="hold">
                                          <p:stCondLst>
                                            <p:cond delay="0"/>
                                          </p:stCondLst>
                                        </p:cTn>
                                        <p:tgtEl>
                                          <p:spTgt spid="37"/>
                                        </p:tgtEl>
                                        <p:attrNameLst>
                                          <p:attrName>style.visibility</p:attrName>
                                        </p:attrNameLst>
                                      </p:cBhvr>
                                      <p:to>
                                        <p:strVal val="visible"/>
                                      </p:to>
                                    </p:set>
                                    <p:animEffect transition="in" filter="plus(in)">
                                      <p:cBhvr>
                                        <p:cTn id="106" dur="3000"/>
                                        <p:tgtEl>
                                          <p:spTgt spid="37"/>
                                        </p:tgtEl>
                                      </p:cBhvr>
                                    </p:animEffect>
                                  </p:childTnLst>
                                </p:cTn>
                              </p:par>
                              <p:par>
                                <p:cTn id="107" presetID="13" presetClass="entr" presetSubtype="16" fill="hold" grpId="0" nodeType="withEffect">
                                  <p:stCondLst>
                                    <p:cond delay="0"/>
                                  </p:stCondLst>
                                  <p:childTnLst>
                                    <p:set>
                                      <p:cBhvr>
                                        <p:cTn id="108" dur="1" fill="hold">
                                          <p:stCondLst>
                                            <p:cond delay="0"/>
                                          </p:stCondLst>
                                        </p:cTn>
                                        <p:tgtEl>
                                          <p:spTgt spid="38"/>
                                        </p:tgtEl>
                                        <p:attrNameLst>
                                          <p:attrName>style.visibility</p:attrName>
                                        </p:attrNameLst>
                                      </p:cBhvr>
                                      <p:to>
                                        <p:strVal val="visible"/>
                                      </p:to>
                                    </p:set>
                                    <p:animEffect transition="in" filter="plus(in)">
                                      <p:cBhvr>
                                        <p:cTn id="109" dur="3000"/>
                                        <p:tgtEl>
                                          <p:spTgt spid="38"/>
                                        </p:tgtEl>
                                      </p:cBhvr>
                                    </p:animEffect>
                                  </p:childTnLst>
                                </p:cTn>
                              </p:par>
                              <p:par>
                                <p:cTn id="110" presetID="13" presetClass="entr" presetSubtype="16" fill="hold" grpId="0" nodeType="withEffect">
                                  <p:stCondLst>
                                    <p:cond delay="0"/>
                                  </p:stCondLst>
                                  <p:childTnLst>
                                    <p:set>
                                      <p:cBhvr>
                                        <p:cTn id="111" dur="1" fill="hold">
                                          <p:stCondLst>
                                            <p:cond delay="0"/>
                                          </p:stCondLst>
                                        </p:cTn>
                                        <p:tgtEl>
                                          <p:spTgt spid="39"/>
                                        </p:tgtEl>
                                        <p:attrNameLst>
                                          <p:attrName>style.visibility</p:attrName>
                                        </p:attrNameLst>
                                      </p:cBhvr>
                                      <p:to>
                                        <p:strVal val="visible"/>
                                      </p:to>
                                    </p:set>
                                    <p:animEffect transition="in" filter="plus(in)">
                                      <p:cBhvr>
                                        <p:cTn id="112" dur="3000"/>
                                        <p:tgtEl>
                                          <p:spTgt spid="39"/>
                                        </p:tgtEl>
                                      </p:cBhvr>
                                    </p:animEffect>
                                  </p:childTnLst>
                                </p:cTn>
                              </p:par>
                              <p:par>
                                <p:cTn id="113" presetID="13" presetClass="entr" presetSubtype="16" fill="hold" grpId="0" nodeType="withEffect">
                                  <p:stCondLst>
                                    <p:cond delay="0"/>
                                  </p:stCondLst>
                                  <p:childTnLst>
                                    <p:set>
                                      <p:cBhvr>
                                        <p:cTn id="114" dur="1" fill="hold">
                                          <p:stCondLst>
                                            <p:cond delay="0"/>
                                          </p:stCondLst>
                                        </p:cTn>
                                        <p:tgtEl>
                                          <p:spTgt spid="40"/>
                                        </p:tgtEl>
                                        <p:attrNameLst>
                                          <p:attrName>style.visibility</p:attrName>
                                        </p:attrNameLst>
                                      </p:cBhvr>
                                      <p:to>
                                        <p:strVal val="visible"/>
                                      </p:to>
                                    </p:set>
                                    <p:animEffect transition="in" filter="plus(in)">
                                      <p:cBhvr>
                                        <p:cTn id="115" dur="3000"/>
                                        <p:tgtEl>
                                          <p:spTgt spid="40"/>
                                        </p:tgtEl>
                                      </p:cBhvr>
                                    </p:animEffect>
                                  </p:childTnLst>
                                </p:cTn>
                              </p:par>
                              <p:par>
                                <p:cTn id="116" presetID="13" presetClass="entr" presetSubtype="16" fill="hold" grpId="0" nodeType="withEffect">
                                  <p:stCondLst>
                                    <p:cond delay="0"/>
                                  </p:stCondLst>
                                  <p:childTnLst>
                                    <p:set>
                                      <p:cBhvr>
                                        <p:cTn id="117" dur="1" fill="hold">
                                          <p:stCondLst>
                                            <p:cond delay="0"/>
                                          </p:stCondLst>
                                        </p:cTn>
                                        <p:tgtEl>
                                          <p:spTgt spid="41"/>
                                        </p:tgtEl>
                                        <p:attrNameLst>
                                          <p:attrName>style.visibility</p:attrName>
                                        </p:attrNameLst>
                                      </p:cBhvr>
                                      <p:to>
                                        <p:strVal val="visible"/>
                                      </p:to>
                                    </p:set>
                                    <p:animEffect transition="in" filter="plus(in)">
                                      <p:cBhvr>
                                        <p:cTn id="118" dur="3000"/>
                                        <p:tgtEl>
                                          <p:spTgt spid="41"/>
                                        </p:tgtEl>
                                      </p:cBhvr>
                                    </p:animEffect>
                                  </p:childTnLst>
                                </p:cTn>
                              </p:par>
                              <p:par>
                                <p:cTn id="119" presetID="13" presetClass="entr" presetSubtype="16" fill="hold" grpId="0" nodeType="withEffect">
                                  <p:stCondLst>
                                    <p:cond delay="0"/>
                                  </p:stCondLst>
                                  <p:childTnLst>
                                    <p:set>
                                      <p:cBhvr>
                                        <p:cTn id="120" dur="1" fill="hold">
                                          <p:stCondLst>
                                            <p:cond delay="0"/>
                                          </p:stCondLst>
                                        </p:cTn>
                                        <p:tgtEl>
                                          <p:spTgt spid="42"/>
                                        </p:tgtEl>
                                        <p:attrNameLst>
                                          <p:attrName>style.visibility</p:attrName>
                                        </p:attrNameLst>
                                      </p:cBhvr>
                                      <p:to>
                                        <p:strVal val="visible"/>
                                      </p:to>
                                    </p:set>
                                    <p:animEffect transition="in" filter="plus(in)">
                                      <p:cBhvr>
                                        <p:cTn id="121" dur="3000"/>
                                        <p:tgtEl>
                                          <p:spTgt spid="42"/>
                                        </p:tgtEl>
                                      </p:cBhvr>
                                    </p:animEffect>
                                  </p:childTnLst>
                                </p:cTn>
                              </p:par>
                              <p:par>
                                <p:cTn id="122" presetID="8" presetClass="emph" presetSubtype="0" fill="hold" grpId="1" nodeType="withEffect">
                                  <p:stCondLst>
                                    <p:cond delay="0"/>
                                  </p:stCondLst>
                                  <p:childTnLst>
                                    <p:animRot by="21600000">
                                      <p:cBhvr>
                                        <p:cTn id="123" dur="3000" fill="hold"/>
                                        <p:tgtEl>
                                          <p:spTgt spid="5"/>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6"/>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7"/>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8"/>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9"/>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0"/>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11"/>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2"/>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3"/>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14"/>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5"/>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6"/>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7"/>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8"/>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9"/>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0"/>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21"/>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2"/>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3"/>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24"/>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5"/>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6"/>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27"/>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28"/>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29"/>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30"/>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31"/>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32"/>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33"/>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34"/>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35"/>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36"/>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37"/>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38"/>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39"/>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40"/>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41"/>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42"/>
                                        </p:tgtEl>
                                        <p:attrNameLst>
                                          <p:attrName>r</p:attrName>
                                        </p:attrNameLst>
                                      </p:cBhvr>
                                    </p:animRot>
                                  </p:childTnLst>
                                </p:cTn>
                              </p:par>
                            </p:childTnLst>
                          </p:cTn>
                        </p:par>
                        <p:par>
                          <p:cTn id="198" fill="hold">
                            <p:stCondLst>
                              <p:cond delay="3000"/>
                            </p:stCondLst>
                            <p:childTnLst>
                              <p:par>
                                <p:cTn id="199" presetID="2" presetClass="exit" presetSubtype="8" fill="hold" grpId="2" nodeType="afterEffect">
                                  <p:stCondLst>
                                    <p:cond delay="0"/>
                                  </p:stCondLst>
                                  <p:childTnLst>
                                    <p:anim calcmode="lin" valueType="num">
                                      <p:cBhvr additive="base">
                                        <p:cTn id="200" dur="3000"/>
                                        <p:tgtEl>
                                          <p:spTgt spid="5"/>
                                        </p:tgtEl>
                                        <p:attrNameLst>
                                          <p:attrName>ppt_x</p:attrName>
                                        </p:attrNameLst>
                                      </p:cBhvr>
                                      <p:tavLst>
                                        <p:tav tm="0">
                                          <p:val>
                                            <p:strVal val="ppt_x"/>
                                          </p:val>
                                        </p:tav>
                                        <p:tav tm="100000">
                                          <p:val>
                                            <p:strVal val="0-ppt_w/2"/>
                                          </p:val>
                                        </p:tav>
                                      </p:tavLst>
                                    </p:anim>
                                    <p:anim calcmode="lin" valueType="num">
                                      <p:cBhvr additive="base">
                                        <p:cTn id="201" dur="3000"/>
                                        <p:tgtEl>
                                          <p:spTgt spid="5"/>
                                        </p:tgtEl>
                                        <p:attrNameLst>
                                          <p:attrName>ppt_y</p:attrName>
                                        </p:attrNameLst>
                                      </p:cBhvr>
                                      <p:tavLst>
                                        <p:tav tm="0">
                                          <p:val>
                                            <p:strVal val="ppt_y"/>
                                          </p:val>
                                        </p:tav>
                                        <p:tav tm="100000">
                                          <p:val>
                                            <p:strVal val="ppt_y"/>
                                          </p:val>
                                        </p:tav>
                                      </p:tavLst>
                                    </p:anim>
                                    <p:set>
                                      <p:cBhvr>
                                        <p:cTn id="202" dur="1" fill="hold">
                                          <p:stCondLst>
                                            <p:cond delay="2999"/>
                                          </p:stCondLst>
                                        </p:cTn>
                                        <p:tgtEl>
                                          <p:spTgt spid="5"/>
                                        </p:tgtEl>
                                        <p:attrNameLst>
                                          <p:attrName>style.visibility</p:attrName>
                                        </p:attrNameLst>
                                      </p:cBhvr>
                                      <p:to>
                                        <p:strVal val="hidden"/>
                                      </p:to>
                                    </p:set>
                                  </p:childTnLst>
                                </p:cTn>
                              </p:par>
                              <p:par>
                                <p:cTn id="203" presetID="2" presetClass="exit" presetSubtype="8" fill="hold" grpId="2" nodeType="withEffect">
                                  <p:stCondLst>
                                    <p:cond delay="0"/>
                                  </p:stCondLst>
                                  <p:childTnLst>
                                    <p:anim calcmode="lin" valueType="num">
                                      <p:cBhvr additive="base">
                                        <p:cTn id="204" dur="3000"/>
                                        <p:tgtEl>
                                          <p:spTgt spid="6"/>
                                        </p:tgtEl>
                                        <p:attrNameLst>
                                          <p:attrName>ppt_x</p:attrName>
                                        </p:attrNameLst>
                                      </p:cBhvr>
                                      <p:tavLst>
                                        <p:tav tm="0">
                                          <p:val>
                                            <p:strVal val="ppt_x"/>
                                          </p:val>
                                        </p:tav>
                                        <p:tav tm="100000">
                                          <p:val>
                                            <p:strVal val="0-ppt_w/2"/>
                                          </p:val>
                                        </p:tav>
                                      </p:tavLst>
                                    </p:anim>
                                    <p:anim calcmode="lin" valueType="num">
                                      <p:cBhvr additive="base">
                                        <p:cTn id="205" dur="3000"/>
                                        <p:tgtEl>
                                          <p:spTgt spid="6"/>
                                        </p:tgtEl>
                                        <p:attrNameLst>
                                          <p:attrName>ppt_y</p:attrName>
                                        </p:attrNameLst>
                                      </p:cBhvr>
                                      <p:tavLst>
                                        <p:tav tm="0">
                                          <p:val>
                                            <p:strVal val="ppt_y"/>
                                          </p:val>
                                        </p:tav>
                                        <p:tav tm="100000">
                                          <p:val>
                                            <p:strVal val="ppt_y"/>
                                          </p:val>
                                        </p:tav>
                                      </p:tavLst>
                                    </p:anim>
                                    <p:set>
                                      <p:cBhvr>
                                        <p:cTn id="206" dur="1" fill="hold">
                                          <p:stCondLst>
                                            <p:cond delay="2999"/>
                                          </p:stCondLst>
                                        </p:cTn>
                                        <p:tgtEl>
                                          <p:spTgt spid="6"/>
                                        </p:tgtEl>
                                        <p:attrNameLst>
                                          <p:attrName>style.visibility</p:attrName>
                                        </p:attrNameLst>
                                      </p:cBhvr>
                                      <p:to>
                                        <p:strVal val="hidden"/>
                                      </p:to>
                                    </p:set>
                                  </p:childTnLst>
                                </p:cTn>
                              </p:par>
                              <p:par>
                                <p:cTn id="207" presetID="2" presetClass="exit" presetSubtype="8" fill="hold" grpId="2" nodeType="withEffect">
                                  <p:stCondLst>
                                    <p:cond delay="0"/>
                                  </p:stCondLst>
                                  <p:childTnLst>
                                    <p:anim calcmode="lin" valueType="num">
                                      <p:cBhvr additive="base">
                                        <p:cTn id="208" dur="3000"/>
                                        <p:tgtEl>
                                          <p:spTgt spid="7"/>
                                        </p:tgtEl>
                                        <p:attrNameLst>
                                          <p:attrName>ppt_x</p:attrName>
                                        </p:attrNameLst>
                                      </p:cBhvr>
                                      <p:tavLst>
                                        <p:tav tm="0">
                                          <p:val>
                                            <p:strVal val="ppt_x"/>
                                          </p:val>
                                        </p:tav>
                                        <p:tav tm="100000">
                                          <p:val>
                                            <p:strVal val="0-ppt_w/2"/>
                                          </p:val>
                                        </p:tav>
                                      </p:tavLst>
                                    </p:anim>
                                    <p:anim calcmode="lin" valueType="num">
                                      <p:cBhvr additive="base">
                                        <p:cTn id="209" dur="3000"/>
                                        <p:tgtEl>
                                          <p:spTgt spid="7"/>
                                        </p:tgtEl>
                                        <p:attrNameLst>
                                          <p:attrName>ppt_y</p:attrName>
                                        </p:attrNameLst>
                                      </p:cBhvr>
                                      <p:tavLst>
                                        <p:tav tm="0">
                                          <p:val>
                                            <p:strVal val="ppt_y"/>
                                          </p:val>
                                        </p:tav>
                                        <p:tav tm="100000">
                                          <p:val>
                                            <p:strVal val="ppt_y"/>
                                          </p:val>
                                        </p:tav>
                                      </p:tavLst>
                                    </p:anim>
                                    <p:set>
                                      <p:cBhvr>
                                        <p:cTn id="210" dur="1" fill="hold">
                                          <p:stCondLst>
                                            <p:cond delay="2999"/>
                                          </p:stCondLst>
                                        </p:cTn>
                                        <p:tgtEl>
                                          <p:spTgt spid="7"/>
                                        </p:tgtEl>
                                        <p:attrNameLst>
                                          <p:attrName>style.visibility</p:attrName>
                                        </p:attrNameLst>
                                      </p:cBhvr>
                                      <p:to>
                                        <p:strVal val="hidden"/>
                                      </p:to>
                                    </p:set>
                                  </p:childTnLst>
                                </p:cTn>
                              </p:par>
                              <p:par>
                                <p:cTn id="211" presetID="2" presetClass="exit" presetSubtype="8" fill="hold" grpId="2" nodeType="withEffect">
                                  <p:stCondLst>
                                    <p:cond delay="0"/>
                                  </p:stCondLst>
                                  <p:childTnLst>
                                    <p:anim calcmode="lin" valueType="num">
                                      <p:cBhvr additive="base">
                                        <p:cTn id="212" dur="3000"/>
                                        <p:tgtEl>
                                          <p:spTgt spid="8"/>
                                        </p:tgtEl>
                                        <p:attrNameLst>
                                          <p:attrName>ppt_x</p:attrName>
                                        </p:attrNameLst>
                                      </p:cBhvr>
                                      <p:tavLst>
                                        <p:tav tm="0">
                                          <p:val>
                                            <p:strVal val="ppt_x"/>
                                          </p:val>
                                        </p:tav>
                                        <p:tav tm="100000">
                                          <p:val>
                                            <p:strVal val="0-ppt_w/2"/>
                                          </p:val>
                                        </p:tav>
                                      </p:tavLst>
                                    </p:anim>
                                    <p:anim calcmode="lin" valueType="num">
                                      <p:cBhvr additive="base">
                                        <p:cTn id="213" dur="3000"/>
                                        <p:tgtEl>
                                          <p:spTgt spid="8"/>
                                        </p:tgtEl>
                                        <p:attrNameLst>
                                          <p:attrName>ppt_y</p:attrName>
                                        </p:attrNameLst>
                                      </p:cBhvr>
                                      <p:tavLst>
                                        <p:tav tm="0">
                                          <p:val>
                                            <p:strVal val="ppt_y"/>
                                          </p:val>
                                        </p:tav>
                                        <p:tav tm="100000">
                                          <p:val>
                                            <p:strVal val="ppt_y"/>
                                          </p:val>
                                        </p:tav>
                                      </p:tavLst>
                                    </p:anim>
                                    <p:set>
                                      <p:cBhvr>
                                        <p:cTn id="214" dur="1" fill="hold">
                                          <p:stCondLst>
                                            <p:cond delay="2999"/>
                                          </p:stCondLst>
                                        </p:cTn>
                                        <p:tgtEl>
                                          <p:spTgt spid="8"/>
                                        </p:tgtEl>
                                        <p:attrNameLst>
                                          <p:attrName>style.visibility</p:attrName>
                                        </p:attrNameLst>
                                      </p:cBhvr>
                                      <p:to>
                                        <p:strVal val="hidden"/>
                                      </p:to>
                                    </p:set>
                                  </p:childTnLst>
                                </p:cTn>
                              </p:par>
                              <p:par>
                                <p:cTn id="215" presetID="2" presetClass="exit" presetSubtype="8" fill="hold" grpId="2" nodeType="withEffect">
                                  <p:stCondLst>
                                    <p:cond delay="0"/>
                                  </p:stCondLst>
                                  <p:childTnLst>
                                    <p:anim calcmode="lin" valueType="num">
                                      <p:cBhvr additive="base">
                                        <p:cTn id="216" dur="3000"/>
                                        <p:tgtEl>
                                          <p:spTgt spid="9"/>
                                        </p:tgtEl>
                                        <p:attrNameLst>
                                          <p:attrName>ppt_x</p:attrName>
                                        </p:attrNameLst>
                                      </p:cBhvr>
                                      <p:tavLst>
                                        <p:tav tm="0">
                                          <p:val>
                                            <p:strVal val="ppt_x"/>
                                          </p:val>
                                        </p:tav>
                                        <p:tav tm="100000">
                                          <p:val>
                                            <p:strVal val="0-ppt_w/2"/>
                                          </p:val>
                                        </p:tav>
                                      </p:tavLst>
                                    </p:anim>
                                    <p:anim calcmode="lin" valueType="num">
                                      <p:cBhvr additive="base">
                                        <p:cTn id="217" dur="3000"/>
                                        <p:tgtEl>
                                          <p:spTgt spid="9"/>
                                        </p:tgtEl>
                                        <p:attrNameLst>
                                          <p:attrName>ppt_y</p:attrName>
                                        </p:attrNameLst>
                                      </p:cBhvr>
                                      <p:tavLst>
                                        <p:tav tm="0">
                                          <p:val>
                                            <p:strVal val="ppt_y"/>
                                          </p:val>
                                        </p:tav>
                                        <p:tav tm="100000">
                                          <p:val>
                                            <p:strVal val="ppt_y"/>
                                          </p:val>
                                        </p:tav>
                                      </p:tavLst>
                                    </p:anim>
                                    <p:set>
                                      <p:cBhvr>
                                        <p:cTn id="218" dur="1" fill="hold">
                                          <p:stCondLst>
                                            <p:cond delay="2999"/>
                                          </p:stCondLst>
                                        </p:cTn>
                                        <p:tgtEl>
                                          <p:spTgt spid="9"/>
                                        </p:tgtEl>
                                        <p:attrNameLst>
                                          <p:attrName>style.visibility</p:attrName>
                                        </p:attrNameLst>
                                      </p:cBhvr>
                                      <p:to>
                                        <p:strVal val="hidden"/>
                                      </p:to>
                                    </p:set>
                                  </p:childTnLst>
                                </p:cTn>
                              </p:par>
                              <p:par>
                                <p:cTn id="219" presetID="2" presetClass="exit" presetSubtype="8" fill="hold" grpId="2" nodeType="withEffect">
                                  <p:stCondLst>
                                    <p:cond delay="0"/>
                                  </p:stCondLst>
                                  <p:childTnLst>
                                    <p:anim calcmode="lin" valueType="num">
                                      <p:cBhvr additive="base">
                                        <p:cTn id="220" dur="3000"/>
                                        <p:tgtEl>
                                          <p:spTgt spid="10"/>
                                        </p:tgtEl>
                                        <p:attrNameLst>
                                          <p:attrName>ppt_x</p:attrName>
                                        </p:attrNameLst>
                                      </p:cBhvr>
                                      <p:tavLst>
                                        <p:tav tm="0">
                                          <p:val>
                                            <p:strVal val="ppt_x"/>
                                          </p:val>
                                        </p:tav>
                                        <p:tav tm="100000">
                                          <p:val>
                                            <p:strVal val="0-ppt_w/2"/>
                                          </p:val>
                                        </p:tav>
                                      </p:tavLst>
                                    </p:anim>
                                    <p:anim calcmode="lin" valueType="num">
                                      <p:cBhvr additive="base">
                                        <p:cTn id="221" dur="3000"/>
                                        <p:tgtEl>
                                          <p:spTgt spid="10"/>
                                        </p:tgtEl>
                                        <p:attrNameLst>
                                          <p:attrName>ppt_y</p:attrName>
                                        </p:attrNameLst>
                                      </p:cBhvr>
                                      <p:tavLst>
                                        <p:tav tm="0">
                                          <p:val>
                                            <p:strVal val="ppt_y"/>
                                          </p:val>
                                        </p:tav>
                                        <p:tav tm="100000">
                                          <p:val>
                                            <p:strVal val="ppt_y"/>
                                          </p:val>
                                        </p:tav>
                                      </p:tavLst>
                                    </p:anim>
                                    <p:set>
                                      <p:cBhvr>
                                        <p:cTn id="222" dur="1" fill="hold">
                                          <p:stCondLst>
                                            <p:cond delay="2999"/>
                                          </p:stCondLst>
                                        </p:cTn>
                                        <p:tgtEl>
                                          <p:spTgt spid="10"/>
                                        </p:tgtEl>
                                        <p:attrNameLst>
                                          <p:attrName>style.visibility</p:attrName>
                                        </p:attrNameLst>
                                      </p:cBhvr>
                                      <p:to>
                                        <p:strVal val="hidden"/>
                                      </p:to>
                                    </p:set>
                                  </p:childTnLst>
                                </p:cTn>
                              </p:par>
                              <p:par>
                                <p:cTn id="223" presetID="2" presetClass="exit" presetSubtype="8" fill="hold" grpId="2" nodeType="withEffect">
                                  <p:stCondLst>
                                    <p:cond delay="0"/>
                                  </p:stCondLst>
                                  <p:childTnLst>
                                    <p:anim calcmode="lin" valueType="num">
                                      <p:cBhvr additive="base">
                                        <p:cTn id="224" dur="3000"/>
                                        <p:tgtEl>
                                          <p:spTgt spid="11"/>
                                        </p:tgtEl>
                                        <p:attrNameLst>
                                          <p:attrName>ppt_x</p:attrName>
                                        </p:attrNameLst>
                                      </p:cBhvr>
                                      <p:tavLst>
                                        <p:tav tm="0">
                                          <p:val>
                                            <p:strVal val="ppt_x"/>
                                          </p:val>
                                        </p:tav>
                                        <p:tav tm="100000">
                                          <p:val>
                                            <p:strVal val="0-ppt_w/2"/>
                                          </p:val>
                                        </p:tav>
                                      </p:tavLst>
                                    </p:anim>
                                    <p:anim calcmode="lin" valueType="num">
                                      <p:cBhvr additive="base">
                                        <p:cTn id="225" dur="3000"/>
                                        <p:tgtEl>
                                          <p:spTgt spid="11"/>
                                        </p:tgtEl>
                                        <p:attrNameLst>
                                          <p:attrName>ppt_y</p:attrName>
                                        </p:attrNameLst>
                                      </p:cBhvr>
                                      <p:tavLst>
                                        <p:tav tm="0">
                                          <p:val>
                                            <p:strVal val="ppt_y"/>
                                          </p:val>
                                        </p:tav>
                                        <p:tav tm="100000">
                                          <p:val>
                                            <p:strVal val="ppt_y"/>
                                          </p:val>
                                        </p:tav>
                                      </p:tavLst>
                                    </p:anim>
                                    <p:set>
                                      <p:cBhvr>
                                        <p:cTn id="226" dur="1" fill="hold">
                                          <p:stCondLst>
                                            <p:cond delay="2999"/>
                                          </p:stCondLst>
                                        </p:cTn>
                                        <p:tgtEl>
                                          <p:spTgt spid="11"/>
                                        </p:tgtEl>
                                        <p:attrNameLst>
                                          <p:attrName>style.visibility</p:attrName>
                                        </p:attrNameLst>
                                      </p:cBhvr>
                                      <p:to>
                                        <p:strVal val="hidden"/>
                                      </p:to>
                                    </p:set>
                                  </p:childTnLst>
                                </p:cTn>
                              </p:par>
                              <p:par>
                                <p:cTn id="227" presetID="2" presetClass="exit" presetSubtype="8" fill="hold" grpId="2" nodeType="withEffect">
                                  <p:stCondLst>
                                    <p:cond delay="0"/>
                                  </p:stCondLst>
                                  <p:childTnLst>
                                    <p:anim calcmode="lin" valueType="num">
                                      <p:cBhvr additive="base">
                                        <p:cTn id="228" dur="3000"/>
                                        <p:tgtEl>
                                          <p:spTgt spid="12"/>
                                        </p:tgtEl>
                                        <p:attrNameLst>
                                          <p:attrName>ppt_x</p:attrName>
                                        </p:attrNameLst>
                                      </p:cBhvr>
                                      <p:tavLst>
                                        <p:tav tm="0">
                                          <p:val>
                                            <p:strVal val="ppt_x"/>
                                          </p:val>
                                        </p:tav>
                                        <p:tav tm="100000">
                                          <p:val>
                                            <p:strVal val="0-ppt_w/2"/>
                                          </p:val>
                                        </p:tav>
                                      </p:tavLst>
                                    </p:anim>
                                    <p:anim calcmode="lin" valueType="num">
                                      <p:cBhvr additive="base">
                                        <p:cTn id="229" dur="3000"/>
                                        <p:tgtEl>
                                          <p:spTgt spid="12"/>
                                        </p:tgtEl>
                                        <p:attrNameLst>
                                          <p:attrName>ppt_y</p:attrName>
                                        </p:attrNameLst>
                                      </p:cBhvr>
                                      <p:tavLst>
                                        <p:tav tm="0">
                                          <p:val>
                                            <p:strVal val="ppt_y"/>
                                          </p:val>
                                        </p:tav>
                                        <p:tav tm="100000">
                                          <p:val>
                                            <p:strVal val="ppt_y"/>
                                          </p:val>
                                        </p:tav>
                                      </p:tavLst>
                                    </p:anim>
                                    <p:set>
                                      <p:cBhvr>
                                        <p:cTn id="230" dur="1" fill="hold">
                                          <p:stCondLst>
                                            <p:cond delay="2999"/>
                                          </p:stCondLst>
                                        </p:cTn>
                                        <p:tgtEl>
                                          <p:spTgt spid="12"/>
                                        </p:tgtEl>
                                        <p:attrNameLst>
                                          <p:attrName>style.visibility</p:attrName>
                                        </p:attrNameLst>
                                      </p:cBhvr>
                                      <p:to>
                                        <p:strVal val="hidden"/>
                                      </p:to>
                                    </p:set>
                                  </p:childTnLst>
                                </p:cTn>
                              </p:par>
                              <p:par>
                                <p:cTn id="231" presetID="2" presetClass="exit" presetSubtype="8" fill="hold" grpId="2" nodeType="withEffect">
                                  <p:stCondLst>
                                    <p:cond delay="0"/>
                                  </p:stCondLst>
                                  <p:childTnLst>
                                    <p:anim calcmode="lin" valueType="num">
                                      <p:cBhvr additive="base">
                                        <p:cTn id="232" dur="3000"/>
                                        <p:tgtEl>
                                          <p:spTgt spid="13"/>
                                        </p:tgtEl>
                                        <p:attrNameLst>
                                          <p:attrName>ppt_x</p:attrName>
                                        </p:attrNameLst>
                                      </p:cBhvr>
                                      <p:tavLst>
                                        <p:tav tm="0">
                                          <p:val>
                                            <p:strVal val="ppt_x"/>
                                          </p:val>
                                        </p:tav>
                                        <p:tav tm="100000">
                                          <p:val>
                                            <p:strVal val="0-ppt_w/2"/>
                                          </p:val>
                                        </p:tav>
                                      </p:tavLst>
                                    </p:anim>
                                    <p:anim calcmode="lin" valueType="num">
                                      <p:cBhvr additive="base">
                                        <p:cTn id="233" dur="3000"/>
                                        <p:tgtEl>
                                          <p:spTgt spid="13"/>
                                        </p:tgtEl>
                                        <p:attrNameLst>
                                          <p:attrName>ppt_y</p:attrName>
                                        </p:attrNameLst>
                                      </p:cBhvr>
                                      <p:tavLst>
                                        <p:tav tm="0">
                                          <p:val>
                                            <p:strVal val="ppt_y"/>
                                          </p:val>
                                        </p:tav>
                                        <p:tav tm="100000">
                                          <p:val>
                                            <p:strVal val="ppt_y"/>
                                          </p:val>
                                        </p:tav>
                                      </p:tavLst>
                                    </p:anim>
                                    <p:set>
                                      <p:cBhvr>
                                        <p:cTn id="234" dur="1" fill="hold">
                                          <p:stCondLst>
                                            <p:cond delay="2999"/>
                                          </p:stCondLst>
                                        </p:cTn>
                                        <p:tgtEl>
                                          <p:spTgt spid="13"/>
                                        </p:tgtEl>
                                        <p:attrNameLst>
                                          <p:attrName>style.visibility</p:attrName>
                                        </p:attrNameLst>
                                      </p:cBhvr>
                                      <p:to>
                                        <p:strVal val="hidden"/>
                                      </p:to>
                                    </p:set>
                                  </p:childTnLst>
                                </p:cTn>
                              </p:par>
                              <p:par>
                                <p:cTn id="235" presetID="2" presetClass="exit" presetSubtype="8" fill="hold" grpId="2" nodeType="withEffect">
                                  <p:stCondLst>
                                    <p:cond delay="0"/>
                                  </p:stCondLst>
                                  <p:childTnLst>
                                    <p:anim calcmode="lin" valueType="num">
                                      <p:cBhvr additive="base">
                                        <p:cTn id="236" dur="3000"/>
                                        <p:tgtEl>
                                          <p:spTgt spid="14"/>
                                        </p:tgtEl>
                                        <p:attrNameLst>
                                          <p:attrName>ppt_x</p:attrName>
                                        </p:attrNameLst>
                                      </p:cBhvr>
                                      <p:tavLst>
                                        <p:tav tm="0">
                                          <p:val>
                                            <p:strVal val="ppt_x"/>
                                          </p:val>
                                        </p:tav>
                                        <p:tav tm="100000">
                                          <p:val>
                                            <p:strVal val="0-ppt_w/2"/>
                                          </p:val>
                                        </p:tav>
                                      </p:tavLst>
                                    </p:anim>
                                    <p:anim calcmode="lin" valueType="num">
                                      <p:cBhvr additive="base">
                                        <p:cTn id="237" dur="3000"/>
                                        <p:tgtEl>
                                          <p:spTgt spid="14"/>
                                        </p:tgtEl>
                                        <p:attrNameLst>
                                          <p:attrName>ppt_y</p:attrName>
                                        </p:attrNameLst>
                                      </p:cBhvr>
                                      <p:tavLst>
                                        <p:tav tm="0">
                                          <p:val>
                                            <p:strVal val="ppt_y"/>
                                          </p:val>
                                        </p:tav>
                                        <p:tav tm="100000">
                                          <p:val>
                                            <p:strVal val="ppt_y"/>
                                          </p:val>
                                        </p:tav>
                                      </p:tavLst>
                                    </p:anim>
                                    <p:set>
                                      <p:cBhvr>
                                        <p:cTn id="238" dur="1" fill="hold">
                                          <p:stCondLst>
                                            <p:cond delay="2999"/>
                                          </p:stCondLst>
                                        </p:cTn>
                                        <p:tgtEl>
                                          <p:spTgt spid="14"/>
                                        </p:tgtEl>
                                        <p:attrNameLst>
                                          <p:attrName>style.visibility</p:attrName>
                                        </p:attrNameLst>
                                      </p:cBhvr>
                                      <p:to>
                                        <p:strVal val="hidden"/>
                                      </p:to>
                                    </p:set>
                                  </p:childTnLst>
                                </p:cTn>
                              </p:par>
                              <p:par>
                                <p:cTn id="239" presetID="2" presetClass="exit" presetSubtype="8" fill="hold" grpId="2" nodeType="withEffect">
                                  <p:stCondLst>
                                    <p:cond delay="0"/>
                                  </p:stCondLst>
                                  <p:childTnLst>
                                    <p:anim calcmode="lin" valueType="num">
                                      <p:cBhvr additive="base">
                                        <p:cTn id="240" dur="3000"/>
                                        <p:tgtEl>
                                          <p:spTgt spid="15"/>
                                        </p:tgtEl>
                                        <p:attrNameLst>
                                          <p:attrName>ppt_x</p:attrName>
                                        </p:attrNameLst>
                                      </p:cBhvr>
                                      <p:tavLst>
                                        <p:tav tm="0">
                                          <p:val>
                                            <p:strVal val="ppt_x"/>
                                          </p:val>
                                        </p:tav>
                                        <p:tav tm="100000">
                                          <p:val>
                                            <p:strVal val="0-ppt_w/2"/>
                                          </p:val>
                                        </p:tav>
                                      </p:tavLst>
                                    </p:anim>
                                    <p:anim calcmode="lin" valueType="num">
                                      <p:cBhvr additive="base">
                                        <p:cTn id="241" dur="3000"/>
                                        <p:tgtEl>
                                          <p:spTgt spid="15"/>
                                        </p:tgtEl>
                                        <p:attrNameLst>
                                          <p:attrName>ppt_y</p:attrName>
                                        </p:attrNameLst>
                                      </p:cBhvr>
                                      <p:tavLst>
                                        <p:tav tm="0">
                                          <p:val>
                                            <p:strVal val="ppt_y"/>
                                          </p:val>
                                        </p:tav>
                                        <p:tav tm="100000">
                                          <p:val>
                                            <p:strVal val="ppt_y"/>
                                          </p:val>
                                        </p:tav>
                                      </p:tavLst>
                                    </p:anim>
                                    <p:set>
                                      <p:cBhvr>
                                        <p:cTn id="242" dur="1" fill="hold">
                                          <p:stCondLst>
                                            <p:cond delay="2999"/>
                                          </p:stCondLst>
                                        </p:cTn>
                                        <p:tgtEl>
                                          <p:spTgt spid="15"/>
                                        </p:tgtEl>
                                        <p:attrNameLst>
                                          <p:attrName>style.visibility</p:attrName>
                                        </p:attrNameLst>
                                      </p:cBhvr>
                                      <p:to>
                                        <p:strVal val="hidden"/>
                                      </p:to>
                                    </p:set>
                                  </p:childTnLst>
                                </p:cTn>
                              </p:par>
                              <p:par>
                                <p:cTn id="243" presetID="2" presetClass="exit" presetSubtype="8" fill="hold" grpId="2" nodeType="withEffect">
                                  <p:stCondLst>
                                    <p:cond delay="0"/>
                                  </p:stCondLst>
                                  <p:childTnLst>
                                    <p:anim calcmode="lin" valueType="num">
                                      <p:cBhvr additive="base">
                                        <p:cTn id="244" dur="3000"/>
                                        <p:tgtEl>
                                          <p:spTgt spid="16"/>
                                        </p:tgtEl>
                                        <p:attrNameLst>
                                          <p:attrName>ppt_x</p:attrName>
                                        </p:attrNameLst>
                                      </p:cBhvr>
                                      <p:tavLst>
                                        <p:tav tm="0">
                                          <p:val>
                                            <p:strVal val="ppt_x"/>
                                          </p:val>
                                        </p:tav>
                                        <p:tav tm="100000">
                                          <p:val>
                                            <p:strVal val="0-ppt_w/2"/>
                                          </p:val>
                                        </p:tav>
                                      </p:tavLst>
                                    </p:anim>
                                    <p:anim calcmode="lin" valueType="num">
                                      <p:cBhvr additive="base">
                                        <p:cTn id="245" dur="3000"/>
                                        <p:tgtEl>
                                          <p:spTgt spid="16"/>
                                        </p:tgtEl>
                                        <p:attrNameLst>
                                          <p:attrName>ppt_y</p:attrName>
                                        </p:attrNameLst>
                                      </p:cBhvr>
                                      <p:tavLst>
                                        <p:tav tm="0">
                                          <p:val>
                                            <p:strVal val="ppt_y"/>
                                          </p:val>
                                        </p:tav>
                                        <p:tav tm="100000">
                                          <p:val>
                                            <p:strVal val="ppt_y"/>
                                          </p:val>
                                        </p:tav>
                                      </p:tavLst>
                                    </p:anim>
                                    <p:set>
                                      <p:cBhvr>
                                        <p:cTn id="246" dur="1" fill="hold">
                                          <p:stCondLst>
                                            <p:cond delay="2999"/>
                                          </p:stCondLst>
                                        </p:cTn>
                                        <p:tgtEl>
                                          <p:spTgt spid="16"/>
                                        </p:tgtEl>
                                        <p:attrNameLst>
                                          <p:attrName>style.visibility</p:attrName>
                                        </p:attrNameLst>
                                      </p:cBhvr>
                                      <p:to>
                                        <p:strVal val="hidden"/>
                                      </p:to>
                                    </p:set>
                                  </p:childTnLst>
                                </p:cTn>
                              </p:par>
                              <p:par>
                                <p:cTn id="247" presetID="2" presetClass="exit" presetSubtype="8" fill="hold" grpId="2" nodeType="withEffect">
                                  <p:stCondLst>
                                    <p:cond delay="0"/>
                                  </p:stCondLst>
                                  <p:childTnLst>
                                    <p:anim calcmode="lin" valueType="num">
                                      <p:cBhvr additive="base">
                                        <p:cTn id="248" dur="3000"/>
                                        <p:tgtEl>
                                          <p:spTgt spid="17"/>
                                        </p:tgtEl>
                                        <p:attrNameLst>
                                          <p:attrName>ppt_x</p:attrName>
                                        </p:attrNameLst>
                                      </p:cBhvr>
                                      <p:tavLst>
                                        <p:tav tm="0">
                                          <p:val>
                                            <p:strVal val="ppt_x"/>
                                          </p:val>
                                        </p:tav>
                                        <p:tav tm="100000">
                                          <p:val>
                                            <p:strVal val="0-ppt_w/2"/>
                                          </p:val>
                                        </p:tav>
                                      </p:tavLst>
                                    </p:anim>
                                    <p:anim calcmode="lin" valueType="num">
                                      <p:cBhvr additive="base">
                                        <p:cTn id="249" dur="3000"/>
                                        <p:tgtEl>
                                          <p:spTgt spid="17"/>
                                        </p:tgtEl>
                                        <p:attrNameLst>
                                          <p:attrName>ppt_y</p:attrName>
                                        </p:attrNameLst>
                                      </p:cBhvr>
                                      <p:tavLst>
                                        <p:tav tm="0">
                                          <p:val>
                                            <p:strVal val="ppt_y"/>
                                          </p:val>
                                        </p:tav>
                                        <p:tav tm="100000">
                                          <p:val>
                                            <p:strVal val="ppt_y"/>
                                          </p:val>
                                        </p:tav>
                                      </p:tavLst>
                                    </p:anim>
                                    <p:set>
                                      <p:cBhvr>
                                        <p:cTn id="250" dur="1" fill="hold">
                                          <p:stCondLst>
                                            <p:cond delay="2999"/>
                                          </p:stCondLst>
                                        </p:cTn>
                                        <p:tgtEl>
                                          <p:spTgt spid="17"/>
                                        </p:tgtEl>
                                        <p:attrNameLst>
                                          <p:attrName>style.visibility</p:attrName>
                                        </p:attrNameLst>
                                      </p:cBhvr>
                                      <p:to>
                                        <p:strVal val="hidden"/>
                                      </p:to>
                                    </p:set>
                                  </p:childTnLst>
                                </p:cTn>
                              </p:par>
                              <p:par>
                                <p:cTn id="251" presetID="2" presetClass="exit" presetSubtype="8" fill="hold" grpId="2" nodeType="withEffect">
                                  <p:stCondLst>
                                    <p:cond delay="0"/>
                                  </p:stCondLst>
                                  <p:childTnLst>
                                    <p:anim calcmode="lin" valueType="num">
                                      <p:cBhvr additive="base">
                                        <p:cTn id="252" dur="3000"/>
                                        <p:tgtEl>
                                          <p:spTgt spid="18"/>
                                        </p:tgtEl>
                                        <p:attrNameLst>
                                          <p:attrName>ppt_x</p:attrName>
                                        </p:attrNameLst>
                                      </p:cBhvr>
                                      <p:tavLst>
                                        <p:tav tm="0">
                                          <p:val>
                                            <p:strVal val="ppt_x"/>
                                          </p:val>
                                        </p:tav>
                                        <p:tav tm="100000">
                                          <p:val>
                                            <p:strVal val="0-ppt_w/2"/>
                                          </p:val>
                                        </p:tav>
                                      </p:tavLst>
                                    </p:anim>
                                    <p:anim calcmode="lin" valueType="num">
                                      <p:cBhvr additive="base">
                                        <p:cTn id="253" dur="3000"/>
                                        <p:tgtEl>
                                          <p:spTgt spid="18"/>
                                        </p:tgtEl>
                                        <p:attrNameLst>
                                          <p:attrName>ppt_y</p:attrName>
                                        </p:attrNameLst>
                                      </p:cBhvr>
                                      <p:tavLst>
                                        <p:tav tm="0">
                                          <p:val>
                                            <p:strVal val="ppt_y"/>
                                          </p:val>
                                        </p:tav>
                                        <p:tav tm="100000">
                                          <p:val>
                                            <p:strVal val="ppt_y"/>
                                          </p:val>
                                        </p:tav>
                                      </p:tavLst>
                                    </p:anim>
                                    <p:set>
                                      <p:cBhvr>
                                        <p:cTn id="254" dur="1" fill="hold">
                                          <p:stCondLst>
                                            <p:cond delay="2999"/>
                                          </p:stCondLst>
                                        </p:cTn>
                                        <p:tgtEl>
                                          <p:spTgt spid="18"/>
                                        </p:tgtEl>
                                        <p:attrNameLst>
                                          <p:attrName>style.visibility</p:attrName>
                                        </p:attrNameLst>
                                      </p:cBhvr>
                                      <p:to>
                                        <p:strVal val="hidden"/>
                                      </p:to>
                                    </p:set>
                                  </p:childTnLst>
                                </p:cTn>
                              </p:par>
                              <p:par>
                                <p:cTn id="255" presetID="2" presetClass="exit" presetSubtype="8" fill="hold" grpId="2" nodeType="withEffect">
                                  <p:stCondLst>
                                    <p:cond delay="0"/>
                                  </p:stCondLst>
                                  <p:childTnLst>
                                    <p:anim calcmode="lin" valueType="num">
                                      <p:cBhvr additive="base">
                                        <p:cTn id="256" dur="3000"/>
                                        <p:tgtEl>
                                          <p:spTgt spid="19"/>
                                        </p:tgtEl>
                                        <p:attrNameLst>
                                          <p:attrName>ppt_x</p:attrName>
                                        </p:attrNameLst>
                                      </p:cBhvr>
                                      <p:tavLst>
                                        <p:tav tm="0">
                                          <p:val>
                                            <p:strVal val="ppt_x"/>
                                          </p:val>
                                        </p:tav>
                                        <p:tav tm="100000">
                                          <p:val>
                                            <p:strVal val="0-ppt_w/2"/>
                                          </p:val>
                                        </p:tav>
                                      </p:tavLst>
                                    </p:anim>
                                    <p:anim calcmode="lin" valueType="num">
                                      <p:cBhvr additive="base">
                                        <p:cTn id="257" dur="3000"/>
                                        <p:tgtEl>
                                          <p:spTgt spid="19"/>
                                        </p:tgtEl>
                                        <p:attrNameLst>
                                          <p:attrName>ppt_y</p:attrName>
                                        </p:attrNameLst>
                                      </p:cBhvr>
                                      <p:tavLst>
                                        <p:tav tm="0">
                                          <p:val>
                                            <p:strVal val="ppt_y"/>
                                          </p:val>
                                        </p:tav>
                                        <p:tav tm="100000">
                                          <p:val>
                                            <p:strVal val="ppt_y"/>
                                          </p:val>
                                        </p:tav>
                                      </p:tavLst>
                                    </p:anim>
                                    <p:set>
                                      <p:cBhvr>
                                        <p:cTn id="258" dur="1" fill="hold">
                                          <p:stCondLst>
                                            <p:cond delay="2999"/>
                                          </p:stCondLst>
                                        </p:cTn>
                                        <p:tgtEl>
                                          <p:spTgt spid="19"/>
                                        </p:tgtEl>
                                        <p:attrNameLst>
                                          <p:attrName>style.visibility</p:attrName>
                                        </p:attrNameLst>
                                      </p:cBhvr>
                                      <p:to>
                                        <p:strVal val="hidden"/>
                                      </p:to>
                                    </p:set>
                                  </p:childTnLst>
                                </p:cTn>
                              </p:par>
                              <p:par>
                                <p:cTn id="259" presetID="2" presetClass="exit" presetSubtype="8" fill="hold" grpId="2" nodeType="withEffect">
                                  <p:stCondLst>
                                    <p:cond delay="0"/>
                                  </p:stCondLst>
                                  <p:childTnLst>
                                    <p:anim calcmode="lin" valueType="num">
                                      <p:cBhvr additive="base">
                                        <p:cTn id="260" dur="3000"/>
                                        <p:tgtEl>
                                          <p:spTgt spid="20"/>
                                        </p:tgtEl>
                                        <p:attrNameLst>
                                          <p:attrName>ppt_x</p:attrName>
                                        </p:attrNameLst>
                                      </p:cBhvr>
                                      <p:tavLst>
                                        <p:tav tm="0">
                                          <p:val>
                                            <p:strVal val="ppt_x"/>
                                          </p:val>
                                        </p:tav>
                                        <p:tav tm="100000">
                                          <p:val>
                                            <p:strVal val="0-ppt_w/2"/>
                                          </p:val>
                                        </p:tav>
                                      </p:tavLst>
                                    </p:anim>
                                    <p:anim calcmode="lin" valueType="num">
                                      <p:cBhvr additive="base">
                                        <p:cTn id="261" dur="3000"/>
                                        <p:tgtEl>
                                          <p:spTgt spid="20"/>
                                        </p:tgtEl>
                                        <p:attrNameLst>
                                          <p:attrName>ppt_y</p:attrName>
                                        </p:attrNameLst>
                                      </p:cBhvr>
                                      <p:tavLst>
                                        <p:tav tm="0">
                                          <p:val>
                                            <p:strVal val="ppt_y"/>
                                          </p:val>
                                        </p:tav>
                                        <p:tav tm="100000">
                                          <p:val>
                                            <p:strVal val="ppt_y"/>
                                          </p:val>
                                        </p:tav>
                                      </p:tavLst>
                                    </p:anim>
                                    <p:set>
                                      <p:cBhvr>
                                        <p:cTn id="262" dur="1" fill="hold">
                                          <p:stCondLst>
                                            <p:cond delay="2999"/>
                                          </p:stCondLst>
                                        </p:cTn>
                                        <p:tgtEl>
                                          <p:spTgt spid="20"/>
                                        </p:tgtEl>
                                        <p:attrNameLst>
                                          <p:attrName>style.visibility</p:attrName>
                                        </p:attrNameLst>
                                      </p:cBhvr>
                                      <p:to>
                                        <p:strVal val="hidden"/>
                                      </p:to>
                                    </p:set>
                                  </p:childTnLst>
                                </p:cTn>
                              </p:par>
                              <p:par>
                                <p:cTn id="263" presetID="2" presetClass="exit" presetSubtype="8" fill="hold" grpId="2" nodeType="withEffect">
                                  <p:stCondLst>
                                    <p:cond delay="0"/>
                                  </p:stCondLst>
                                  <p:childTnLst>
                                    <p:anim calcmode="lin" valueType="num">
                                      <p:cBhvr additive="base">
                                        <p:cTn id="264" dur="3000"/>
                                        <p:tgtEl>
                                          <p:spTgt spid="21"/>
                                        </p:tgtEl>
                                        <p:attrNameLst>
                                          <p:attrName>ppt_x</p:attrName>
                                        </p:attrNameLst>
                                      </p:cBhvr>
                                      <p:tavLst>
                                        <p:tav tm="0">
                                          <p:val>
                                            <p:strVal val="ppt_x"/>
                                          </p:val>
                                        </p:tav>
                                        <p:tav tm="100000">
                                          <p:val>
                                            <p:strVal val="0-ppt_w/2"/>
                                          </p:val>
                                        </p:tav>
                                      </p:tavLst>
                                    </p:anim>
                                    <p:anim calcmode="lin" valueType="num">
                                      <p:cBhvr additive="base">
                                        <p:cTn id="265" dur="3000"/>
                                        <p:tgtEl>
                                          <p:spTgt spid="21"/>
                                        </p:tgtEl>
                                        <p:attrNameLst>
                                          <p:attrName>ppt_y</p:attrName>
                                        </p:attrNameLst>
                                      </p:cBhvr>
                                      <p:tavLst>
                                        <p:tav tm="0">
                                          <p:val>
                                            <p:strVal val="ppt_y"/>
                                          </p:val>
                                        </p:tav>
                                        <p:tav tm="100000">
                                          <p:val>
                                            <p:strVal val="ppt_y"/>
                                          </p:val>
                                        </p:tav>
                                      </p:tavLst>
                                    </p:anim>
                                    <p:set>
                                      <p:cBhvr>
                                        <p:cTn id="266" dur="1" fill="hold">
                                          <p:stCondLst>
                                            <p:cond delay="2999"/>
                                          </p:stCondLst>
                                        </p:cTn>
                                        <p:tgtEl>
                                          <p:spTgt spid="21"/>
                                        </p:tgtEl>
                                        <p:attrNameLst>
                                          <p:attrName>style.visibility</p:attrName>
                                        </p:attrNameLst>
                                      </p:cBhvr>
                                      <p:to>
                                        <p:strVal val="hidden"/>
                                      </p:to>
                                    </p:set>
                                  </p:childTnLst>
                                </p:cTn>
                              </p:par>
                              <p:par>
                                <p:cTn id="267" presetID="2" presetClass="exit" presetSubtype="8" fill="hold" grpId="2" nodeType="withEffect">
                                  <p:stCondLst>
                                    <p:cond delay="0"/>
                                  </p:stCondLst>
                                  <p:childTnLst>
                                    <p:anim calcmode="lin" valueType="num">
                                      <p:cBhvr additive="base">
                                        <p:cTn id="268" dur="3000"/>
                                        <p:tgtEl>
                                          <p:spTgt spid="22"/>
                                        </p:tgtEl>
                                        <p:attrNameLst>
                                          <p:attrName>ppt_x</p:attrName>
                                        </p:attrNameLst>
                                      </p:cBhvr>
                                      <p:tavLst>
                                        <p:tav tm="0">
                                          <p:val>
                                            <p:strVal val="ppt_x"/>
                                          </p:val>
                                        </p:tav>
                                        <p:tav tm="100000">
                                          <p:val>
                                            <p:strVal val="0-ppt_w/2"/>
                                          </p:val>
                                        </p:tav>
                                      </p:tavLst>
                                    </p:anim>
                                    <p:anim calcmode="lin" valueType="num">
                                      <p:cBhvr additive="base">
                                        <p:cTn id="269" dur="3000"/>
                                        <p:tgtEl>
                                          <p:spTgt spid="22"/>
                                        </p:tgtEl>
                                        <p:attrNameLst>
                                          <p:attrName>ppt_y</p:attrName>
                                        </p:attrNameLst>
                                      </p:cBhvr>
                                      <p:tavLst>
                                        <p:tav tm="0">
                                          <p:val>
                                            <p:strVal val="ppt_y"/>
                                          </p:val>
                                        </p:tav>
                                        <p:tav tm="100000">
                                          <p:val>
                                            <p:strVal val="ppt_y"/>
                                          </p:val>
                                        </p:tav>
                                      </p:tavLst>
                                    </p:anim>
                                    <p:set>
                                      <p:cBhvr>
                                        <p:cTn id="270" dur="1" fill="hold">
                                          <p:stCondLst>
                                            <p:cond delay="2999"/>
                                          </p:stCondLst>
                                        </p:cTn>
                                        <p:tgtEl>
                                          <p:spTgt spid="22"/>
                                        </p:tgtEl>
                                        <p:attrNameLst>
                                          <p:attrName>style.visibility</p:attrName>
                                        </p:attrNameLst>
                                      </p:cBhvr>
                                      <p:to>
                                        <p:strVal val="hidden"/>
                                      </p:to>
                                    </p:set>
                                  </p:childTnLst>
                                </p:cTn>
                              </p:par>
                              <p:par>
                                <p:cTn id="271" presetID="2" presetClass="exit" presetSubtype="8" fill="hold" grpId="2" nodeType="withEffect">
                                  <p:stCondLst>
                                    <p:cond delay="0"/>
                                  </p:stCondLst>
                                  <p:childTnLst>
                                    <p:anim calcmode="lin" valueType="num">
                                      <p:cBhvr additive="base">
                                        <p:cTn id="272" dur="3000"/>
                                        <p:tgtEl>
                                          <p:spTgt spid="23"/>
                                        </p:tgtEl>
                                        <p:attrNameLst>
                                          <p:attrName>ppt_x</p:attrName>
                                        </p:attrNameLst>
                                      </p:cBhvr>
                                      <p:tavLst>
                                        <p:tav tm="0">
                                          <p:val>
                                            <p:strVal val="ppt_x"/>
                                          </p:val>
                                        </p:tav>
                                        <p:tav tm="100000">
                                          <p:val>
                                            <p:strVal val="0-ppt_w/2"/>
                                          </p:val>
                                        </p:tav>
                                      </p:tavLst>
                                    </p:anim>
                                    <p:anim calcmode="lin" valueType="num">
                                      <p:cBhvr additive="base">
                                        <p:cTn id="273" dur="3000"/>
                                        <p:tgtEl>
                                          <p:spTgt spid="23"/>
                                        </p:tgtEl>
                                        <p:attrNameLst>
                                          <p:attrName>ppt_y</p:attrName>
                                        </p:attrNameLst>
                                      </p:cBhvr>
                                      <p:tavLst>
                                        <p:tav tm="0">
                                          <p:val>
                                            <p:strVal val="ppt_y"/>
                                          </p:val>
                                        </p:tav>
                                        <p:tav tm="100000">
                                          <p:val>
                                            <p:strVal val="ppt_y"/>
                                          </p:val>
                                        </p:tav>
                                      </p:tavLst>
                                    </p:anim>
                                    <p:set>
                                      <p:cBhvr>
                                        <p:cTn id="274" dur="1" fill="hold">
                                          <p:stCondLst>
                                            <p:cond delay="2999"/>
                                          </p:stCondLst>
                                        </p:cTn>
                                        <p:tgtEl>
                                          <p:spTgt spid="23"/>
                                        </p:tgtEl>
                                        <p:attrNameLst>
                                          <p:attrName>style.visibility</p:attrName>
                                        </p:attrNameLst>
                                      </p:cBhvr>
                                      <p:to>
                                        <p:strVal val="hidden"/>
                                      </p:to>
                                    </p:set>
                                  </p:childTnLst>
                                </p:cTn>
                              </p:par>
                              <p:par>
                                <p:cTn id="275" presetID="2" presetClass="exit" presetSubtype="2" fill="hold" grpId="2" nodeType="withEffect">
                                  <p:stCondLst>
                                    <p:cond delay="0"/>
                                  </p:stCondLst>
                                  <p:childTnLst>
                                    <p:anim calcmode="lin" valueType="num">
                                      <p:cBhvr additive="base">
                                        <p:cTn id="276" dur="3000"/>
                                        <p:tgtEl>
                                          <p:spTgt spid="24"/>
                                        </p:tgtEl>
                                        <p:attrNameLst>
                                          <p:attrName>ppt_x</p:attrName>
                                        </p:attrNameLst>
                                      </p:cBhvr>
                                      <p:tavLst>
                                        <p:tav tm="0">
                                          <p:val>
                                            <p:strVal val="ppt_x"/>
                                          </p:val>
                                        </p:tav>
                                        <p:tav tm="100000">
                                          <p:val>
                                            <p:strVal val="1+ppt_w/2"/>
                                          </p:val>
                                        </p:tav>
                                      </p:tavLst>
                                    </p:anim>
                                    <p:anim calcmode="lin" valueType="num">
                                      <p:cBhvr additive="base">
                                        <p:cTn id="277" dur="3000"/>
                                        <p:tgtEl>
                                          <p:spTgt spid="24"/>
                                        </p:tgtEl>
                                        <p:attrNameLst>
                                          <p:attrName>ppt_y</p:attrName>
                                        </p:attrNameLst>
                                      </p:cBhvr>
                                      <p:tavLst>
                                        <p:tav tm="0">
                                          <p:val>
                                            <p:strVal val="ppt_y"/>
                                          </p:val>
                                        </p:tav>
                                        <p:tav tm="100000">
                                          <p:val>
                                            <p:strVal val="ppt_y"/>
                                          </p:val>
                                        </p:tav>
                                      </p:tavLst>
                                    </p:anim>
                                    <p:set>
                                      <p:cBhvr>
                                        <p:cTn id="278" dur="1" fill="hold">
                                          <p:stCondLst>
                                            <p:cond delay="2999"/>
                                          </p:stCondLst>
                                        </p:cTn>
                                        <p:tgtEl>
                                          <p:spTgt spid="24"/>
                                        </p:tgtEl>
                                        <p:attrNameLst>
                                          <p:attrName>style.visibility</p:attrName>
                                        </p:attrNameLst>
                                      </p:cBhvr>
                                      <p:to>
                                        <p:strVal val="hidden"/>
                                      </p:to>
                                    </p:set>
                                  </p:childTnLst>
                                </p:cTn>
                              </p:par>
                              <p:par>
                                <p:cTn id="279" presetID="2" presetClass="exit" presetSubtype="2" fill="hold" grpId="2" nodeType="withEffect">
                                  <p:stCondLst>
                                    <p:cond delay="0"/>
                                  </p:stCondLst>
                                  <p:childTnLst>
                                    <p:anim calcmode="lin" valueType="num">
                                      <p:cBhvr additive="base">
                                        <p:cTn id="280" dur="3000"/>
                                        <p:tgtEl>
                                          <p:spTgt spid="25"/>
                                        </p:tgtEl>
                                        <p:attrNameLst>
                                          <p:attrName>ppt_x</p:attrName>
                                        </p:attrNameLst>
                                      </p:cBhvr>
                                      <p:tavLst>
                                        <p:tav tm="0">
                                          <p:val>
                                            <p:strVal val="ppt_x"/>
                                          </p:val>
                                        </p:tav>
                                        <p:tav tm="100000">
                                          <p:val>
                                            <p:strVal val="1+ppt_w/2"/>
                                          </p:val>
                                        </p:tav>
                                      </p:tavLst>
                                    </p:anim>
                                    <p:anim calcmode="lin" valueType="num">
                                      <p:cBhvr additive="base">
                                        <p:cTn id="281" dur="3000"/>
                                        <p:tgtEl>
                                          <p:spTgt spid="25"/>
                                        </p:tgtEl>
                                        <p:attrNameLst>
                                          <p:attrName>ppt_y</p:attrName>
                                        </p:attrNameLst>
                                      </p:cBhvr>
                                      <p:tavLst>
                                        <p:tav tm="0">
                                          <p:val>
                                            <p:strVal val="ppt_y"/>
                                          </p:val>
                                        </p:tav>
                                        <p:tav tm="100000">
                                          <p:val>
                                            <p:strVal val="ppt_y"/>
                                          </p:val>
                                        </p:tav>
                                      </p:tavLst>
                                    </p:anim>
                                    <p:set>
                                      <p:cBhvr>
                                        <p:cTn id="282" dur="1" fill="hold">
                                          <p:stCondLst>
                                            <p:cond delay="2999"/>
                                          </p:stCondLst>
                                        </p:cTn>
                                        <p:tgtEl>
                                          <p:spTgt spid="25"/>
                                        </p:tgtEl>
                                        <p:attrNameLst>
                                          <p:attrName>style.visibility</p:attrName>
                                        </p:attrNameLst>
                                      </p:cBhvr>
                                      <p:to>
                                        <p:strVal val="hidden"/>
                                      </p:to>
                                    </p:set>
                                  </p:childTnLst>
                                </p:cTn>
                              </p:par>
                              <p:par>
                                <p:cTn id="283" presetID="2" presetClass="exit" presetSubtype="2" fill="hold" grpId="2" nodeType="withEffect">
                                  <p:stCondLst>
                                    <p:cond delay="0"/>
                                  </p:stCondLst>
                                  <p:childTnLst>
                                    <p:anim calcmode="lin" valueType="num">
                                      <p:cBhvr additive="base">
                                        <p:cTn id="284" dur="3000"/>
                                        <p:tgtEl>
                                          <p:spTgt spid="26"/>
                                        </p:tgtEl>
                                        <p:attrNameLst>
                                          <p:attrName>ppt_x</p:attrName>
                                        </p:attrNameLst>
                                      </p:cBhvr>
                                      <p:tavLst>
                                        <p:tav tm="0">
                                          <p:val>
                                            <p:strVal val="ppt_x"/>
                                          </p:val>
                                        </p:tav>
                                        <p:tav tm="100000">
                                          <p:val>
                                            <p:strVal val="1+ppt_w/2"/>
                                          </p:val>
                                        </p:tav>
                                      </p:tavLst>
                                    </p:anim>
                                    <p:anim calcmode="lin" valueType="num">
                                      <p:cBhvr additive="base">
                                        <p:cTn id="285" dur="3000"/>
                                        <p:tgtEl>
                                          <p:spTgt spid="26"/>
                                        </p:tgtEl>
                                        <p:attrNameLst>
                                          <p:attrName>ppt_y</p:attrName>
                                        </p:attrNameLst>
                                      </p:cBhvr>
                                      <p:tavLst>
                                        <p:tav tm="0">
                                          <p:val>
                                            <p:strVal val="ppt_y"/>
                                          </p:val>
                                        </p:tav>
                                        <p:tav tm="100000">
                                          <p:val>
                                            <p:strVal val="ppt_y"/>
                                          </p:val>
                                        </p:tav>
                                      </p:tavLst>
                                    </p:anim>
                                    <p:set>
                                      <p:cBhvr>
                                        <p:cTn id="286" dur="1" fill="hold">
                                          <p:stCondLst>
                                            <p:cond delay="2999"/>
                                          </p:stCondLst>
                                        </p:cTn>
                                        <p:tgtEl>
                                          <p:spTgt spid="26"/>
                                        </p:tgtEl>
                                        <p:attrNameLst>
                                          <p:attrName>style.visibility</p:attrName>
                                        </p:attrNameLst>
                                      </p:cBhvr>
                                      <p:to>
                                        <p:strVal val="hidden"/>
                                      </p:to>
                                    </p:set>
                                  </p:childTnLst>
                                </p:cTn>
                              </p:par>
                              <p:par>
                                <p:cTn id="287" presetID="2" presetClass="exit" presetSubtype="2" fill="hold" grpId="2" nodeType="withEffect">
                                  <p:stCondLst>
                                    <p:cond delay="0"/>
                                  </p:stCondLst>
                                  <p:childTnLst>
                                    <p:anim calcmode="lin" valueType="num">
                                      <p:cBhvr additive="base">
                                        <p:cTn id="288" dur="3000"/>
                                        <p:tgtEl>
                                          <p:spTgt spid="27"/>
                                        </p:tgtEl>
                                        <p:attrNameLst>
                                          <p:attrName>ppt_x</p:attrName>
                                        </p:attrNameLst>
                                      </p:cBhvr>
                                      <p:tavLst>
                                        <p:tav tm="0">
                                          <p:val>
                                            <p:strVal val="ppt_x"/>
                                          </p:val>
                                        </p:tav>
                                        <p:tav tm="100000">
                                          <p:val>
                                            <p:strVal val="1+ppt_w/2"/>
                                          </p:val>
                                        </p:tav>
                                      </p:tavLst>
                                    </p:anim>
                                    <p:anim calcmode="lin" valueType="num">
                                      <p:cBhvr additive="base">
                                        <p:cTn id="289" dur="3000"/>
                                        <p:tgtEl>
                                          <p:spTgt spid="27"/>
                                        </p:tgtEl>
                                        <p:attrNameLst>
                                          <p:attrName>ppt_y</p:attrName>
                                        </p:attrNameLst>
                                      </p:cBhvr>
                                      <p:tavLst>
                                        <p:tav tm="0">
                                          <p:val>
                                            <p:strVal val="ppt_y"/>
                                          </p:val>
                                        </p:tav>
                                        <p:tav tm="100000">
                                          <p:val>
                                            <p:strVal val="ppt_y"/>
                                          </p:val>
                                        </p:tav>
                                      </p:tavLst>
                                    </p:anim>
                                    <p:set>
                                      <p:cBhvr>
                                        <p:cTn id="290" dur="1" fill="hold">
                                          <p:stCondLst>
                                            <p:cond delay="2999"/>
                                          </p:stCondLst>
                                        </p:cTn>
                                        <p:tgtEl>
                                          <p:spTgt spid="27"/>
                                        </p:tgtEl>
                                        <p:attrNameLst>
                                          <p:attrName>style.visibility</p:attrName>
                                        </p:attrNameLst>
                                      </p:cBhvr>
                                      <p:to>
                                        <p:strVal val="hidden"/>
                                      </p:to>
                                    </p:set>
                                  </p:childTnLst>
                                </p:cTn>
                              </p:par>
                              <p:par>
                                <p:cTn id="291" presetID="2" presetClass="exit" presetSubtype="2" fill="hold" grpId="2" nodeType="withEffect">
                                  <p:stCondLst>
                                    <p:cond delay="0"/>
                                  </p:stCondLst>
                                  <p:childTnLst>
                                    <p:anim calcmode="lin" valueType="num">
                                      <p:cBhvr additive="base">
                                        <p:cTn id="292" dur="3000"/>
                                        <p:tgtEl>
                                          <p:spTgt spid="28"/>
                                        </p:tgtEl>
                                        <p:attrNameLst>
                                          <p:attrName>ppt_x</p:attrName>
                                        </p:attrNameLst>
                                      </p:cBhvr>
                                      <p:tavLst>
                                        <p:tav tm="0">
                                          <p:val>
                                            <p:strVal val="ppt_x"/>
                                          </p:val>
                                        </p:tav>
                                        <p:tav tm="100000">
                                          <p:val>
                                            <p:strVal val="1+ppt_w/2"/>
                                          </p:val>
                                        </p:tav>
                                      </p:tavLst>
                                    </p:anim>
                                    <p:anim calcmode="lin" valueType="num">
                                      <p:cBhvr additive="base">
                                        <p:cTn id="293" dur="3000"/>
                                        <p:tgtEl>
                                          <p:spTgt spid="28"/>
                                        </p:tgtEl>
                                        <p:attrNameLst>
                                          <p:attrName>ppt_y</p:attrName>
                                        </p:attrNameLst>
                                      </p:cBhvr>
                                      <p:tavLst>
                                        <p:tav tm="0">
                                          <p:val>
                                            <p:strVal val="ppt_y"/>
                                          </p:val>
                                        </p:tav>
                                        <p:tav tm="100000">
                                          <p:val>
                                            <p:strVal val="ppt_y"/>
                                          </p:val>
                                        </p:tav>
                                      </p:tavLst>
                                    </p:anim>
                                    <p:set>
                                      <p:cBhvr>
                                        <p:cTn id="294" dur="1" fill="hold">
                                          <p:stCondLst>
                                            <p:cond delay="2999"/>
                                          </p:stCondLst>
                                        </p:cTn>
                                        <p:tgtEl>
                                          <p:spTgt spid="28"/>
                                        </p:tgtEl>
                                        <p:attrNameLst>
                                          <p:attrName>style.visibility</p:attrName>
                                        </p:attrNameLst>
                                      </p:cBhvr>
                                      <p:to>
                                        <p:strVal val="hidden"/>
                                      </p:to>
                                    </p:set>
                                  </p:childTnLst>
                                </p:cTn>
                              </p:par>
                              <p:par>
                                <p:cTn id="295" presetID="2" presetClass="exit" presetSubtype="2" fill="hold" grpId="2" nodeType="withEffect">
                                  <p:stCondLst>
                                    <p:cond delay="0"/>
                                  </p:stCondLst>
                                  <p:childTnLst>
                                    <p:anim calcmode="lin" valueType="num">
                                      <p:cBhvr additive="base">
                                        <p:cTn id="296" dur="3000"/>
                                        <p:tgtEl>
                                          <p:spTgt spid="29"/>
                                        </p:tgtEl>
                                        <p:attrNameLst>
                                          <p:attrName>ppt_x</p:attrName>
                                        </p:attrNameLst>
                                      </p:cBhvr>
                                      <p:tavLst>
                                        <p:tav tm="0">
                                          <p:val>
                                            <p:strVal val="ppt_x"/>
                                          </p:val>
                                        </p:tav>
                                        <p:tav tm="100000">
                                          <p:val>
                                            <p:strVal val="1+ppt_w/2"/>
                                          </p:val>
                                        </p:tav>
                                      </p:tavLst>
                                    </p:anim>
                                    <p:anim calcmode="lin" valueType="num">
                                      <p:cBhvr additive="base">
                                        <p:cTn id="297" dur="3000"/>
                                        <p:tgtEl>
                                          <p:spTgt spid="29"/>
                                        </p:tgtEl>
                                        <p:attrNameLst>
                                          <p:attrName>ppt_y</p:attrName>
                                        </p:attrNameLst>
                                      </p:cBhvr>
                                      <p:tavLst>
                                        <p:tav tm="0">
                                          <p:val>
                                            <p:strVal val="ppt_y"/>
                                          </p:val>
                                        </p:tav>
                                        <p:tav tm="100000">
                                          <p:val>
                                            <p:strVal val="ppt_y"/>
                                          </p:val>
                                        </p:tav>
                                      </p:tavLst>
                                    </p:anim>
                                    <p:set>
                                      <p:cBhvr>
                                        <p:cTn id="298" dur="1" fill="hold">
                                          <p:stCondLst>
                                            <p:cond delay="2999"/>
                                          </p:stCondLst>
                                        </p:cTn>
                                        <p:tgtEl>
                                          <p:spTgt spid="29"/>
                                        </p:tgtEl>
                                        <p:attrNameLst>
                                          <p:attrName>style.visibility</p:attrName>
                                        </p:attrNameLst>
                                      </p:cBhvr>
                                      <p:to>
                                        <p:strVal val="hidden"/>
                                      </p:to>
                                    </p:set>
                                  </p:childTnLst>
                                </p:cTn>
                              </p:par>
                              <p:par>
                                <p:cTn id="299" presetID="2" presetClass="exit" presetSubtype="2" fill="hold" grpId="2" nodeType="withEffect">
                                  <p:stCondLst>
                                    <p:cond delay="0"/>
                                  </p:stCondLst>
                                  <p:childTnLst>
                                    <p:anim calcmode="lin" valueType="num">
                                      <p:cBhvr additive="base">
                                        <p:cTn id="300" dur="3000"/>
                                        <p:tgtEl>
                                          <p:spTgt spid="30"/>
                                        </p:tgtEl>
                                        <p:attrNameLst>
                                          <p:attrName>ppt_x</p:attrName>
                                        </p:attrNameLst>
                                      </p:cBhvr>
                                      <p:tavLst>
                                        <p:tav tm="0">
                                          <p:val>
                                            <p:strVal val="ppt_x"/>
                                          </p:val>
                                        </p:tav>
                                        <p:tav tm="100000">
                                          <p:val>
                                            <p:strVal val="1+ppt_w/2"/>
                                          </p:val>
                                        </p:tav>
                                      </p:tavLst>
                                    </p:anim>
                                    <p:anim calcmode="lin" valueType="num">
                                      <p:cBhvr additive="base">
                                        <p:cTn id="301" dur="3000"/>
                                        <p:tgtEl>
                                          <p:spTgt spid="30"/>
                                        </p:tgtEl>
                                        <p:attrNameLst>
                                          <p:attrName>ppt_y</p:attrName>
                                        </p:attrNameLst>
                                      </p:cBhvr>
                                      <p:tavLst>
                                        <p:tav tm="0">
                                          <p:val>
                                            <p:strVal val="ppt_y"/>
                                          </p:val>
                                        </p:tav>
                                        <p:tav tm="100000">
                                          <p:val>
                                            <p:strVal val="ppt_y"/>
                                          </p:val>
                                        </p:tav>
                                      </p:tavLst>
                                    </p:anim>
                                    <p:set>
                                      <p:cBhvr>
                                        <p:cTn id="302" dur="1" fill="hold">
                                          <p:stCondLst>
                                            <p:cond delay="2999"/>
                                          </p:stCondLst>
                                        </p:cTn>
                                        <p:tgtEl>
                                          <p:spTgt spid="30"/>
                                        </p:tgtEl>
                                        <p:attrNameLst>
                                          <p:attrName>style.visibility</p:attrName>
                                        </p:attrNameLst>
                                      </p:cBhvr>
                                      <p:to>
                                        <p:strVal val="hidden"/>
                                      </p:to>
                                    </p:set>
                                  </p:childTnLst>
                                </p:cTn>
                              </p:par>
                              <p:par>
                                <p:cTn id="303" presetID="2" presetClass="exit" presetSubtype="2" fill="hold" grpId="2" nodeType="withEffect">
                                  <p:stCondLst>
                                    <p:cond delay="0"/>
                                  </p:stCondLst>
                                  <p:childTnLst>
                                    <p:anim calcmode="lin" valueType="num">
                                      <p:cBhvr additive="base">
                                        <p:cTn id="304" dur="3000"/>
                                        <p:tgtEl>
                                          <p:spTgt spid="31"/>
                                        </p:tgtEl>
                                        <p:attrNameLst>
                                          <p:attrName>ppt_x</p:attrName>
                                        </p:attrNameLst>
                                      </p:cBhvr>
                                      <p:tavLst>
                                        <p:tav tm="0">
                                          <p:val>
                                            <p:strVal val="ppt_x"/>
                                          </p:val>
                                        </p:tav>
                                        <p:tav tm="100000">
                                          <p:val>
                                            <p:strVal val="1+ppt_w/2"/>
                                          </p:val>
                                        </p:tav>
                                      </p:tavLst>
                                    </p:anim>
                                    <p:anim calcmode="lin" valueType="num">
                                      <p:cBhvr additive="base">
                                        <p:cTn id="305" dur="3000"/>
                                        <p:tgtEl>
                                          <p:spTgt spid="31"/>
                                        </p:tgtEl>
                                        <p:attrNameLst>
                                          <p:attrName>ppt_y</p:attrName>
                                        </p:attrNameLst>
                                      </p:cBhvr>
                                      <p:tavLst>
                                        <p:tav tm="0">
                                          <p:val>
                                            <p:strVal val="ppt_y"/>
                                          </p:val>
                                        </p:tav>
                                        <p:tav tm="100000">
                                          <p:val>
                                            <p:strVal val="ppt_y"/>
                                          </p:val>
                                        </p:tav>
                                      </p:tavLst>
                                    </p:anim>
                                    <p:set>
                                      <p:cBhvr>
                                        <p:cTn id="306" dur="1" fill="hold">
                                          <p:stCondLst>
                                            <p:cond delay="2999"/>
                                          </p:stCondLst>
                                        </p:cTn>
                                        <p:tgtEl>
                                          <p:spTgt spid="31"/>
                                        </p:tgtEl>
                                        <p:attrNameLst>
                                          <p:attrName>style.visibility</p:attrName>
                                        </p:attrNameLst>
                                      </p:cBhvr>
                                      <p:to>
                                        <p:strVal val="hidden"/>
                                      </p:to>
                                    </p:set>
                                  </p:childTnLst>
                                </p:cTn>
                              </p:par>
                              <p:par>
                                <p:cTn id="307" presetID="2" presetClass="exit" presetSubtype="2" fill="hold" grpId="2" nodeType="withEffect">
                                  <p:stCondLst>
                                    <p:cond delay="0"/>
                                  </p:stCondLst>
                                  <p:childTnLst>
                                    <p:anim calcmode="lin" valueType="num">
                                      <p:cBhvr additive="base">
                                        <p:cTn id="308" dur="3000"/>
                                        <p:tgtEl>
                                          <p:spTgt spid="32"/>
                                        </p:tgtEl>
                                        <p:attrNameLst>
                                          <p:attrName>ppt_x</p:attrName>
                                        </p:attrNameLst>
                                      </p:cBhvr>
                                      <p:tavLst>
                                        <p:tav tm="0">
                                          <p:val>
                                            <p:strVal val="ppt_x"/>
                                          </p:val>
                                        </p:tav>
                                        <p:tav tm="100000">
                                          <p:val>
                                            <p:strVal val="1+ppt_w/2"/>
                                          </p:val>
                                        </p:tav>
                                      </p:tavLst>
                                    </p:anim>
                                    <p:anim calcmode="lin" valueType="num">
                                      <p:cBhvr additive="base">
                                        <p:cTn id="309" dur="3000"/>
                                        <p:tgtEl>
                                          <p:spTgt spid="32"/>
                                        </p:tgtEl>
                                        <p:attrNameLst>
                                          <p:attrName>ppt_y</p:attrName>
                                        </p:attrNameLst>
                                      </p:cBhvr>
                                      <p:tavLst>
                                        <p:tav tm="0">
                                          <p:val>
                                            <p:strVal val="ppt_y"/>
                                          </p:val>
                                        </p:tav>
                                        <p:tav tm="100000">
                                          <p:val>
                                            <p:strVal val="ppt_y"/>
                                          </p:val>
                                        </p:tav>
                                      </p:tavLst>
                                    </p:anim>
                                    <p:set>
                                      <p:cBhvr>
                                        <p:cTn id="310" dur="1" fill="hold">
                                          <p:stCondLst>
                                            <p:cond delay="2999"/>
                                          </p:stCondLst>
                                        </p:cTn>
                                        <p:tgtEl>
                                          <p:spTgt spid="32"/>
                                        </p:tgtEl>
                                        <p:attrNameLst>
                                          <p:attrName>style.visibility</p:attrName>
                                        </p:attrNameLst>
                                      </p:cBhvr>
                                      <p:to>
                                        <p:strVal val="hidden"/>
                                      </p:to>
                                    </p:set>
                                  </p:childTnLst>
                                </p:cTn>
                              </p:par>
                              <p:par>
                                <p:cTn id="311" presetID="2" presetClass="exit" presetSubtype="2" fill="hold" grpId="2" nodeType="withEffect">
                                  <p:stCondLst>
                                    <p:cond delay="0"/>
                                  </p:stCondLst>
                                  <p:childTnLst>
                                    <p:anim calcmode="lin" valueType="num">
                                      <p:cBhvr additive="base">
                                        <p:cTn id="312" dur="3000"/>
                                        <p:tgtEl>
                                          <p:spTgt spid="33"/>
                                        </p:tgtEl>
                                        <p:attrNameLst>
                                          <p:attrName>ppt_x</p:attrName>
                                        </p:attrNameLst>
                                      </p:cBhvr>
                                      <p:tavLst>
                                        <p:tav tm="0">
                                          <p:val>
                                            <p:strVal val="ppt_x"/>
                                          </p:val>
                                        </p:tav>
                                        <p:tav tm="100000">
                                          <p:val>
                                            <p:strVal val="1+ppt_w/2"/>
                                          </p:val>
                                        </p:tav>
                                      </p:tavLst>
                                    </p:anim>
                                    <p:anim calcmode="lin" valueType="num">
                                      <p:cBhvr additive="base">
                                        <p:cTn id="313" dur="3000"/>
                                        <p:tgtEl>
                                          <p:spTgt spid="33"/>
                                        </p:tgtEl>
                                        <p:attrNameLst>
                                          <p:attrName>ppt_y</p:attrName>
                                        </p:attrNameLst>
                                      </p:cBhvr>
                                      <p:tavLst>
                                        <p:tav tm="0">
                                          <p:val>
                                            <p:strVal val="ppt_y"/>
                                          </p:val>
                                        </p:tav>
                                        <p:tav tm="100000">
                                          <p:val>
                                            <p:strVal val="ppt_y"/>
                                          </p:val>
                                        </p:tav>
                                      </p:tavLst>
                                    </p:anim>
                                    <p:set>
                                      <p:cBhvr>
                                        <p:cTn id="314" dur="1" fill="hold">
                                          <p:stCondLst>
                                            <p:cond delay="2999"/>
                                          </p:stCondLst>
                                        </p:cTn>
                                        <p:tgtEl>
                                          <p:spTgt spid="33"/>
                                        </p:tgtEl>
                                        <p:attrNameLst>
                                          <p:attrName>style.visibility</p:attrName>
                                        </p:attrNameLst>
                                      </p:cBhvr>
                                      <p:to>
                                        <p:strVal val="hidden"/>
                                      </p:to>
                                    </p:set>
                                  </p:childTnLst>
                                </p:cTn>
                              </p:par>
                              <p:par>
                                <p:cTn id="315" presetID="2" presetClass="exit" presetSubtype="2" fill="hold" grpId="2" nodeType="withEffect">
                                  <p:stCondLst>
                                    <p:cond delay="0"/>
                                  </p:stCondLst>
                                  <p:childTnLst>
                                    <p:anim calcmode="lin" valueType="num">
                                      <p:cBhvr additive="base">
                                        <p:cTn id="316" dur="3000"/>
                                        <p:tgtEl>
                                          <p:spTgt spid="34"/>
                                        </p:tgtEl>
                                        <p:attrNameLst>
                                          <p:attrName>ppt_x</p:attrName>
                                        </p:attrNameLst>
                                      </p:cBhvr>
                                      <p:tavLst>
                                        <p:tav tm="0">
                                          <p:val>
                                            <p:strVal val="ppt_x"/>
                                          </p:val>
                                        </p:tav>
                                        <p:tav tm="100000">
                                          <p:val>
                                            <p:strVal val="1+ppt_w/2"/>
                                          </p:val>
                                        </p:tav>
                                      </p:tavLst>
                                    </p:anim>
                                    <p:anim calcmode="lin" valueType="num">
                                      <p:cBhvr additive="base">
                                        <p:cTn id="317" dur="3000"/>
                                        <p:tgtEl>
                                          <p:spTgt spid="34"/>
                                        </p:tgtEl>
                                        <p:attrNameLst>
                                          <p:attrName>ppt_y</p:attrName>
                                        </p:attrNameLst>
                                      </p:cBhvr>
                                      <p:tavLst>
                                        <p:tav tm="0">
                                          <p:val>
                                            <p:strVal val="ppt_y"/>
                                          </p:val>
                                        </p:tav>
                                        <p:tav tm="100000">
                                          <p:val>
                                            <p:strVal val="ppt_y"/>
                                          </p:val>
                                        </p:tav>
                                      </p:tavLst>
                                    </p:anim>
                                    <p:set>
                                      <p:cBhvr>
                                        <p:cTn id="318" dur="1" fill="hold">
                                          <p:stCondLst>
                                            <p:cond delay="2999"/>
                                          </p:stCondLst>
                                        </p:cTn>
                                        <p:tgtEl>
                                          <p:spTgt spid="34"/>
                                        </p:tgtEl>
                                        <p:attrNameLst>
                                          <p:attrName>style.visibility</p:attrName>
                                        </p:attrNameLst>
                                      </p:cBhvr>
                                      <p:to>
                                        <p:strVal val="hidden"/>
                                      </p:to>
                                    </p:set>
                                  </p:childTnLst>
                                </p:cTn>
                              </p:par>
                              <p:par>
                                <p:cTn id="319" presetID="2" presetClass="exit" presetSubtype="2" fill="hold" grpId="2" nodeType="withEffect">
                                  <p:stCondLst>
                                    <p:cond delay="0"/>
                                  </p:stCondLst>
                                  <p:childTnLst>
                                    <p:anim calcmode="lin" valueType="num">
                                      <p:cBhvr additive="base">
                                        <p:cTn id="320" dur="3000"/>
                                        <p:tgtEl>
                                          <p:spTgt spid="35"/>
                                        </p:tgtEl>
                                        <p:attrNameLst>
                                          <p:attrName>ppt_x</p:attrName>
                                        </p:attrNameLst>
                                      </p:cBhvr>
                                      <p:tavLst>
                                        <p:tav tm="0">
                                          <p:val>
                                            <p:strVal val="ppt_x"/>
                                          </p:val>
                                        </p:tav>
                                        <p:tav tm="100000">
                                          <p:val>
                                            <p:strVal val="1+ppt_w/2"/>
                                          </p:val>
                                        </p:tav>
                                      </p:tavLst>
                                    </p:anim>
                                    <p:anim calcmode="lin" valueType="num">
                                      <p:cBhvr additive="base">
                                        <p:cTn id="321" dur="3000"/>
                                        <p:tgtEl>
                                          <p:spTgt spid="35"/>
                                        </p:tgtEl>
                                        <p:attrNameLst>
                                          <p:attrName>ppt_y</p:attrName>
                                        </p:attrNameLst>
                                      </p:cBhvr>
                                      <p:tavLst>
                                        <p:tav tm="0">
                                          <p:val>
                                            <p:strVal val="ppt_y"/>
                                          </p:val>
                                        </p:tav>
                                        <p:tav tm="100000">
                                          <p:val>
                                            <p:strVal val="ppt_y"/>
                                          </p:val>
                                        </p:tav>
                                      </p:tavLst>
                                    </p:anim>
                                    <p:set>
                                      <p:cBhvr>
                                        <p:cTn id="322" dur="1" fill="hold">
                                          <p:stCondLst>
                                            <p:cond delay="2999"/>
                                          </p:stCondLst>
                                        </p:cTn>
                                        <p:tgtEl>
                                          <p:spTgt spid="35"/>
                                        </p:tgtEl>
                                        <p:attrNameLst>
                                          <p:attrName>style.visibility</p:attrName>
                                        </p:attrNameLst>
                                      </p:cBhvr>
                                      <p:to>
                                        <p:strVal val="hidden"/>
                                      </p:to>
                                    </p:set>
                                  </p:childTnLst>
                                </p:cTn>
                              </p:par>
                              <p:par>
                                <p:cTn id="323" presetID="2" presetClass="exit" presetSubtype="2" fill="hold" grpId="2" nodeType="withEffect">
                                  <p:stCondLst>
                                    <p:cond delay="0"/>
                                  </p:stCondLst>
                                  <p:childTnLst>
                                    <p:anim calcmode="lin" valueType="num">
                                      <p:cBhvr additive="base">
                                        <p:cTn id="324" dur="3000"/>
                                        <p:tgtEl>
                                          <p:spTgt spid="36"/>
                                        </p:tgtEl>
                                        <p:attrNameLst>
                                          <p:attrName>ppt_x</p:attrName>
                                        </p:attrNameLst>
                                      </p:cBhvr>
                                      <p:tavLst>
                                        <p:tav tm="0">
                                          <p:val>
                                            <p:strVal val="ppt_x"/>
                                          </p:val>
                                        </p:tav>
                                        <p:tav tm="100000">
                                          <p:val>
                                            <p:strVal val="1+ppt_w/2"/>
                                          </p:val>
                                        </p:tav>
                                      </p:tavLst>
                                    </p:anim>
                                    <p:anim calcmode="lin" valueType="num">
                                      <p:cBhvr additive="base">
                                        <p:cTn id="325" dur="3000"/>
                                        <p:tgtEl>
                                          <p:spTgt spid="36"/>
                                        </p:tgtEl>
                                        <p:attrNameLst>
                                          <p:attrName>ppt_y</p:attrName>
                                        </p:attrNameLst>
                                      </p:cBhvr>
                                      <p:tavLst>
                                        <p:tav tm="0">
                                          <p:val>
                                            <p:strVal val="ppt_y"/>
                                          </p:val>
                                        </p:tav>
                                        <p:tav tm="100000">
                                          <p:val>
                                            <p:strVal val="ppt_y"/>
                                          </p:val>
                                        </p:tav>
                                      </p:tavLst>
                                    </p:anim>
                                    <p:set>
                                      <p:cBhvr>
                                        <p:cTn id="326" dur="1" fill="hold">
                                          <p:stCondLst>
                                            <p:cond delay="2999"/>
                                          </p:stCondLst>
                                        </p:cTn>
                                        <p:tgtEl>
                                          <p:spTgt spid="36"/>
                                        </p:tgtEl>
                                        <p:attrNameLst>
                                          <p:attrName>style.visibility</p:attrName>
                                        </p:attrNameLst>
                                      </p:cBhvr>
                                      <p:to>
                                        <p:strVal val="hidden"/>
                                      </p:to>
                                    </p:set>
                                  </p:childTnLst>
                                </p:cTn>
                              </p:par>
                              <p:par>
                                <p:cTn id="327" presetID="2" presetClass="exit" presetSubtype="2" fill="hold" grpId="2" nodeType="withEffect">
                                  <p:stCondLst>
                                    <p:cond delay="0"/>
                                  </p:stCondLst>
                                  <p:childTnLst>
                                    <p:anim calcmode="lin" valueType="num">
                                      <p:cBhvr additive="base">
                                        <p:cTn id="328" dur="3000"/>
                                        <p:tgtEl>
                                          <p:spTgt spid="37"/>
                                        </p:tgtEl>
                                        <p:attrNameLst>
                                          <p:attrName>ppt_x</p:attrName>
                                        </p:attrNameLst>
                                      </p:cBhvr>
                                      <p:tavLst>
                                        <p:tav tm="0">
                                          <p:val>
                                            <p:strVal val="ppt_x"/>
                                          </p:val>
                                        </p:tav>
                                        <p:tav tm="100000">
                                          <p:val>
                                            <p:strVal val="1+ppt_w/2"/>
                                          </p:val>
                                        </p:tav>
                                      </p:tavLst>
                                    </p:anim>
                                    <p:anim calcmode="lin" valueType="num">
                                      <p:cBhvr additive="base">
                                        <p:cTn id="329" dur="3000"/>
                                        <p:tgtEl>
                                          <p:spTgt spid="37"/>
                                        </p:tgtEl>
                                        <p:attrNameLst>
                                          <p:attrName>ppt_y</p:attrName>
                                        </p:attrNameLst>
                                      </p:cBhvr>
                                      <p:tavLst>
                                        <p:tav tm="0">
                                          <p:val>
                                            <p:strVal val="ppt_y"/>
                                          </p:val>
                                        </p:tav>
                                        <p:tav tm="100000">
                                          <p:val>
                                            <p:strVal val="ppt_y"/>
                                          </p:val>
                                        </p:tav>
                                      </p:tavLst>
                                    </p:anim>
                                    <p:set>
                                      <p:cBhvr>
                                        <p:cTn id="330" dur="1" fill="hold">
                                          <p:stCondLst>
                                            <p:cond delay="2999"/>
                                          </p:stCondLst>
                                        </p:cTn>
                                        <p:tgtEl>
                                          <p:spTgt spid="37"/>
                                        </p:tgtEl>
                                        <p:attrNameLst>
                                          <p:attrName>style.visibility</p:attrName>
                                        </p:attrNameLst>
                                      </p:cBhvr>
                                      <p:to>
                                        <p:strVal val="hidden"/>
                                      </p:to>
                                    </p:set>
                                  </p:childTnLst>
                                </p:cTn>
                              </p:par>
                              <p:par>
                                <p:cTn id="331" presetID="2" presetClass="exit" presetSubtype="2" fill="hold" grpId="2" nodeType="withEffect">
                                  <p:stCondLst>
                                    <p:cond delay="0"/>
                                  </p:stCondLst>
                                  <p:childTnLst>
                                    <p:anim calcmode="lin" valueType="num">
                                      <p:cBhvr additive="base">
                                        <p:cTn id="332" dur="3000"/>
                                        <p:tgtEl>
                                          <p:spTgt spid="38"/>
                                        </p:tgtEl>
                                        <p:attrNameLst>
                                          <p:attrName>ppt_x</p:attrName>
                                        </p:attrNameLst>
                                      </p:cBhvr>
                                      <p:tavLst>
                                        <p:tav tm="0">
                                          <p:val>
                                            <p:strVal val="ppt_x"/>
                                          </p:val>
                                        </p:tav>
                                        <p:tav tm="100000">
                                          <p:val>
                                            <p:strVal val="1+ppt_w/2"/>
                                          </p:val>
                                        </p:tav>
                                      </p:tavLst>
                                    </p:anim>
                                    <p:anim calcmode="lin" valueType="num">
                                      <p:cBhvr additive="base">
                                        <p:cTn id="333" dur="3000"/>
                                        <p:tgtEl>
                                          <p:spTgt spid="38"/>
                                        </p:tgtEl>
                                        <p:attrNameLst>
                                          <p:attrName>ppt_y</p:attrName>
                                        </p:attrNameLst>
                                      </p:cBhvr>
                                      <p:tavLst>
                                        <p:tav tm="0">
                                          <p:val>
                                            <p:strVal val="ppt_y"/>
                                          </p:val>
                                        </p:tav>
                                        <p:tav tm="100000">
                                          <p:val>
                                            <p:strVal val="ppt_y"/>
                                          </p:val>
                                        </p:tav>
                                      </p:tavLst>
                                    </p:anim>
                                    <p:set>
                                      <p:cBhvr>
                                        <p:cTn id="334" dur="1" fill="hold">
                                          <p:stCondLst>
                                            <p:cond delay="2999"/>
                                          </p:stCondLst>
                                        </p:cTn>
                                        <p:tgtEl>
                                          <p:spTgt spid="38"/>
                                        </p:tgtEl>
                                        <p:attrNameLst>
                                          <p:attrName>style.visibility</p:attrName>
                                        </p:attrNameLst>
                                      </p:cBhvr>
                                      <p:to>
                                        <p:strVal val="hidden"/>
                                      </p:to>
                                    </p:set>
                                  </p:childTnLst>
                                </p:cTn>
                              </p:par>
                              <p:par>
                                <p:cTn id="335" presetID="2" presetClass="exit" presetSubtype="2" fill="hold" grpId="2" nodeType="withEffect">
                                  <p:stCondLst>
                                    <p:cond delay="0"/>
                                  </p:stCondLst>
                                  <p:childTnLst>
                                    <p:anim calcmode="lin" valueType="num">
                                      <p:cBhvr additive="base">
                                        <p:cTn id="336" dur="3000"/>
                                        <p:tgtEl>
                                          <p:spTgt spid="39"/>
                                        </p:tgtEl>
                                        <p:attrNameLst>
                                          <p:attrName>ppt_x</p:attrName>
                                        </p:attrNameLst>
                                      </p:cBhvr>
                                      <p:tavLst>
                                        <p:tav tm="0">
                                          <p:val>
                                            <p:strVal val="ppt_x"/>
                                          </p:val>
                                        </p:tav>
                                        <p:tav tm="100000">
                                          <p:val>
                                            <p:strVal val="1+ppt_w/2"/>
                                          </p:val>
                                        </p:tav>
                                      </p:tavLst>
                                    </p:anim>
                                    <p:anim calcmode="lin" valueType="num">
                                      <p:cBhvr additive="base">
                                        <p:cTn id="337" dur="3000"/>
                                        <p:tgtEl>
                                          <p:spTgt spid="39"/>
                                        </p:tgtEl>
                                        <p:attrNameLst>
                                          <p:attrName>ppt_y</p:attrName>
                                        </p:attrNameLst>
                                      </p:cBhvr>
                                      <p:tavLst>
                                        <p:tav tm="0">
                                          <p:val>
                                            <p:strVal val="ppt_y"/>
                                          </p:val>
                                        </p:tav>
                                        <p:tav tm="100000">
                                          <p:val>
                                            <p:strVal val="ppt_y"/>
                                          </p:val>
                                        </p:tav>
                                      </p:tavLst>
                                    </p:anim>
                                    <p:set>
                                      <p:cBhvr>
                                        <p:cTn id="338" dur="1" fill="hold">
                                          <p:stCondLst>
                                            <p:cond delay="2999"/>
                                          </p:stCondLst>
                                        </p:cTn>
                                        <p:tgtEl>
                                          <p:spTgt spid="39"/>
                                        </p:tgtEl>
                                        <p:attrNameLst>
                                          <p:attrName>style.visibility</p:attrName>
                                        </p:attrNameLst>
                                      </p:cBhvr>
                                      <p:to>
                                        <p:strVal val="hidden"/>
                                      </p:to>
                                    </p:set>
                                  </p:childTnLst>
                                </p:cTn>
                              </p:par>
                              <p:par>
                                <p:cTn id="339" presetID="2" presetClass="exit" presetSubtype="2" fill="hold" grpId="2" nodeType="withEffect">
                                  <p:stCondLst>
                                    <p:cond delay="0"/>
                                  </p:stCondLst>
                                  <p:childTnLst>
                                    <p:anim calcmode="lin" valueType="num">
                                      <p:cBhvr additive="base">
                                        <p:cTn id="340" dur="3000"/>
                                        <p:tgtEl>
                                          <p:spTgt spid="40"/>
                                        </p:tgtEl>
                                        <p:attrNameLst>
                                          <p:attrName>ppt_x</p:attrName>
                                        </p:attrNameLst>
                                      </p:cBhvr>
                                      <p:tavLst>
                                        <p:tav tm="0">
                                          <p:val>
                                            <p:strVal val="ppt_x"/>
                                          </p:val>
                                        </p:tav>
                                        <p:tav tm="100000">
                                          <p:val>
                                            <p:strVal val="1+ppt_w/2"/>
                                          </p:val>
                                        </p:tav>
                                      </p:tavLst>
                                    </p:anim>
                                    <p:anim calcmode="lin" valueType="num">
                                      <p:cBhvr additive="base">
                                        <p:cTn id="341" dur="3000"/>
                                        <p:tgtEl>
                                          <p:spTgt spid="40"/>
                                        </p:tgtEl>
                                        <p:attrNameLst>
                                          <p:attrName>ppt_y</p:attrName>
                                        </p:attrNameLst>
                                      </p:cBhvr>
                                      <p:tavLst>
                                        <p:tav tm="0">
                                          <p:val>
                                            <p:strVal val="ppt_y"/>
                                          </p:val>
                                        </p:tav>
                                        <p:tav tm="100000">
                                          <p:val>
                                            <p:strVal val="ppt_y"/>
                                          </p:val>
                                        </p:tav>
                                      </p:tavLst>
                                    </p:anim>
                                    <p:set>
                                      <p:cBhvr>
                                        <p:cTn id="342" dur="1" fill="hold">
                                          <p:stCondLst>
                                            <p:cond delay="2999"/>
                                          </p:stCondLst>
                                        </p:cTn>
                                        <p:tgtEl>
                                          <p:spTgt spid="40"/>
                                        </p:tgtEl>
                                        <p:attrNameLst>
                                          <p:attrName>style.visibility</p:attrName>
                                        </p:attrNameLst>
                                      </p:cBhvr>
                                      <p:to>
                                        <p:strVal val="hidden"/>
                                      </p:to>
                                    </p:set>
                                  </p:childTnLst>
                                </p:cTn>
                              </p:par>
                              <p:par>
                                <p:cTn id="343" presetID="2" presetClass="exit" presetSubtype="2" fill="hold" grpId="2" nodeType="withEffect">
                                  <p:stCondLst>
                                    <p:cond delay="0"/>
                                  </p:stCondLst>
                                  <p:childTnLst>
                                    <p:anim calcmode="lin" valueType="num">
                                      <p:cBhvr additive="base">
                                        <p:cTn id="344" dur="3000"/>
                                        <p:tgtEl>
                                          <p:spTgt spid="41"/>
                                        </p:tgtEl>
                                        <p:attrNameLst>
                                          <p:attrName>ppt_x</p:attrName>
                                        </p:attrNameLst>
                                      </p:cBhvr>
                                      <p:tavLst>
                                        <p:tav tm="0">
                                          <p:val>
                                            <p:strVal val="ppt_x"/>
                                          </p:val>
                                        </p:tav>
                                        <p:tav tm="100000">
                                          <p:val>
                                            <p:strVal val="1+ppt_w/2"/>
                                          </p:val>
                                        </p:tav>
                                      </p:tavLst>
                                    </p:anim>
                                    <p:anim calcmode="lin" valueType="num">
                                      <p:cBhvr additive="base">
                                        <p:cTn id="345" dur="3000"/>
                                        <p:tgtEl>
                                          <p:spTgt spid="41"/>
                                        </p:tgtEl>
                                        <p:attrNameLst>
                                          <p:attrName>ppt_y</p:attrName>
                                        </p:attrNameLst>
                                      </p:cBhvr>
                                      <p:tavLst>
                                        <p:tav tm="0">
                                          <p:val>
                                            <p:strVal val="ppt_y"/>
                                          </p:val>
                                        </p:tav>
                                        <p:tav tm="100000">
                                          <p:val>
                                            <p:strVal val="ppt_y"/>
                                          </p:val>
                                        </p:tav>
                                      </p:tavLst>
                                    </p:anim>
                                    <p:set>
                                      <p:cBhvr>
                                        <p:cTn id="346" dur="1" fill="hold">
                                          <p:stCondLst>
                                            <p:cond delay="2999"/>
                                          </p:stCondLst>
                                        </p:cTn>
                                        <p:tgtEl>
                                          <p:spTgt spid="41"/>
                                        </p:tgtEl>
                                        <p:attrNameLst>
                                          <p:attrName>style.visibility</p:attrName>
                                        </p:attrNameLst>
                                      </p:cBhvr>
                                      <p:to>
                                        <p:strVal val="hidden"/>
                                      </p:to>
                                    </p:set>
                                  </p:childTnLst>
                                </p:cTn>
                              </p:par>
                              <p:par>
                                <p:cTn id="347" presetID="2" presetClass="exit" presetSubtype="2" fill="hold" grpId="2" nodeType="withEffect">
                                  <p:stCondLst>
                                    <p:cond delay="0"/>
                                  </p:stCondLst>
                                  <p:childTnLst>
                                    <p:anim calcmode="lin" valueType="num">
                                      <p:cBhvr additive="base">
                                        <p:cTn id="348" dur="3000"/>
                                        <p:tgtEl>
                                          <p:spTgt spid="42"/>
                                        </p:tgtEl>
                                        <p:attrNameLst>
                                          <p:attrName>ppt_x</p:attrName>
                                        </p:attrNameLst>
                                      </p:cBhvr>
                                      <p:tavLst>
                                        <p:tav tm="0">
                                          <p:val>
                                            <p:strVal val="ppt_x"/>
                                          </p:val>
                                        </p:tav>
                                        <p:tav tm="100000">
                                          <p:val>
                                            <p:strVal val="1+ppt_w/2"/>
                                          </p:val>
                                        </p:tav>
                                      </p:tavLst>
                                    </p:anim>
                                    <p:anim calcmode="lin" valueType="num">
                                      <p:cBhvr additive="base">
                                        <p:cTn id="349" dur="3000"/>
                                        <p:tgtEl>
                                          <p:spTgt spid="42"/>
                                        </p:tgtEl>
                                        <p:attrNameLst>
                                          <p:attrName>ppt_y</p:attrName>
                                        </p:attrNameLst>
                                      </p:cBhvr>
                                      <p:tavLst>
                                        <p:tav tm="0">
                                          <p:val>
                                            <p:strVal val="ppt_y"/>
                                          </p:val>
                                        </p:tav>
                                        <p:tav tm="100000">
                                          <p:val>
                                            <p:strVal val="ppt_y"/>
                                          </p:val>
                                        </p:tav>
                                      </p:tavLst>
                                    </p:anim>
                                    <p:set>
                                      <p:cBhvr>
                                        <p:cTn id="350" dur="1" fill="hold">
                                          <p:stCondLst>
                                            <p:cond delay="2999"/>
                                          </p:stCondLst>
                                        </p:cTn>
                                        <p:tgtEl>
                                          <p:spTgt spid="42"/>
                                        </p:tgtEl>
                                        <p:attrNameLst>
                                          <p:attrName>style.visibility</p:attrName>
                                        </p:attrNameLst>
                                      </p:cBhvr>
                                      <p:to>
                                        <p:strVal val="hidden"/>
                                      </p:to>
                                    </p:set>
                                  </p:childTnLst>
                                </p:cTn>
                              </p:par>
                              <p:par>
                                <p:cTn id="351" presetID="23" presetClass="entr" presetSubtype="272" fill="hold" nodeType="withEffect">
                                  <p:stCondLst>
                                    <p:cond delay="0"/>
                                  </p:stCondLst>
                                  <p:childTnLst>
                                    <p:set>
                                      <p:cBhvr>
                                        <p:cTn id="352" dur="1" fill="hold">
                                          <p:stCondLst>
                                            <p:cond delay="0"/>
                                          </p:stCondLst>
                                        </p:cTn>
                                        <p:tgtEl>
                                          <p:spTgt spid="4"/>
                                        </p:tgtEl>
                                        <p:attrNameLst>
                                          <p:attrName>style.visibility</p:attrName>
                                        </p:attrNameLst>
                                      </p:cBhvr>
                                      <p:to>
                                        <p:strVal val="visible"/>
                                      </p:to>
                                    </p:set>
                                    <p:anim calcmode="lin" valueType="num">
                                      <p:cBhvr>
                                        <p:cTn id="353" dur="3000" fill="hold"/>
                                        <p:tgtEl>
                                          <p:spTgt spid="4"/>
                                        </p:tgtEl>
                                        <p:attrNameLst>
                                          <p:attrName>ppt_w</p:attrName>
                                        </p:attrNameLst>
                                      </p:cBhvr>
                                      <p:tavLst>
                                        <p:tav tm="0">
                                          <p:val>
                                            <p:strVal val="2/3*#ppt_w"/>
                                          </p:val>
                                        </p:tav>
                                        <p:tav tm="100000">
                                          <p:val>
                                            <p:strVal val="#ppt_w"/>
                                          </p:val>
                                        </p:tav>
                                      </p:tavLst>
                                    </p:anim>
                                    <p:anim calcmode="lin" valueType="num">
                                      <p:cBhvr>
                                        <p:cTn id="354" dur="3000" fill="hold"/>
                                        <p:tgtEl>
                                          <p:spTgt spid="4"/>
                                        </p:tgtEl>
                                        <p:attrNameLst>
                                          <p:attrName>ppt_h</p:attrName>
                                        </p:attrNameLst>
                                      </p:cBhvr>
                                      <p:tavLst>
                                        <p:tav tm="0">
                                          <p:val>
                                            <p:strVal val="2/3*#ppt_h"/>
                                          </p:val>
                                        </p:tav>
                                        <p:tav tm="100000">
                                          <p:val>
                                            <p:strVal val="#ppt_h"/>
                                          </p:val>
                                        </p:tav>
                                      </p:tavLst>
                                    </p:anim>
                                  </p:childTnLst>
                                </p:cTn>
                              </p:par>
                              <p:par>
                                <p:cTn id="355" presetID="16" presetClass="entr" presetSubtype="37" fill="hold" nodeType="withEffect">
                                  <p:stCondLst>
                                    <p:cond delay="0"/>
                                  </p:stCondLst>
                                  <p:childTnLst>
                                    <p:set>
                                      <p:cBhvr>
                                        <p:cTn id="356" dur="1" fill="hold">
                                          <p:stCondLst>
                                            <p:cond delay="0"/>
                                          </p:stCondLst>
                                        </p:cTn>
                                        <p:tgtEl>
                                          <p:spTgt spid="4"/>
                                        </p:tgtEl>
                                        <p:attrNameLst>
                                          <p:attrName>style.visibility</p:attrName>
                                        </p:attrNameLst>
                                      </p:cBhvr>
                                      <p:to>
                                        <p:strVal val="visible"/>
                                      </p:to>
                                    </p:set>
                                    <p:animEffect transition="in" filter="barn(outVertical)">
                                      <p:cBhvr>
                                        <p:cTn id="35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Imagen2.jpg"/>
          <p:cNvPicPr>
            <a:picLocks noChangeAspect="1"/>
          </p:cNvPicPr>
          <p:nvPr/>
        </p:nvPicPr>
        <p:blipFill>
          <a:blip r:embed="rId2"/>
          <a:stretch>
            <a:fillRect/>
          </a:stretch>
        </p:blipFill>
        <p:spPr>
          <a:xfrm>
            <a:off x="17790" y="0"/>
            <a:ext cx="9108420" cy="6858000"/>
          </a:xfrm>
          <a:prstGeom prst="rect">
            <a:avLst/>
          </a:prstGeom>
        </p:spPr>
      </p:pic>
      <p:sp>
        <p:nvSpPr>
          <p:cNvPr id="7" name="6 Cheurón"/>
          <p:cNvSpPr/>
          <p:nvPr/>
        </p:nvSpPr>
        <p:spPr>
          <a:xfrm>
            <a:off x="0" y="0"/>
            <a:ext cx="4500562" cy="6858000"/>
          </a:xfrm>
          <a:prstGeom prst="chevron">
            <a:avLst>
              <a:gd name="adj" fmla="val 95021"/>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H="1">
            <a:off x="4572000" y="0"/>
            <a:ext cx="4572000" cy="6858000"/>
          </a:xfrm>
          <a:prstGeom prst="chevron">
            <a:avLst>
              <a:gd name="adj" fmla="val 94653"/>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0" y="0"/>
            <a:ext cx="4071902" cy="6858000"/>
          </a:xfrm>
          <a:prstGeom prst="chevron">
            <a:avLst>
              <a:gd name="adj" fmla="val 95021"/>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flipH="1">
            <a:off x="5000628" y="0"/>
            <a:ext cx="4143372" cy="6858000"/>
          </a:xfrm>
          <a:prstGeom prst="chevron">
            <a:avLst>
              <a:gd name="adj" fmla="val 94653"/>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0" y="0"/>
            <a:ext cx="3643242" cy="6858000"/>
          </a:xfrm>
          <a:prstGeom prst="chevron">
            <a:avLst>
              <a:gd name="adj" fmla="val 95021"/>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flipH="1">
            <a:off x="5429256" y="0"/>
            <a:ext cx="3714744" cy="6858000"/>
          </a:xfrm>
          <a:prstGeom prst="chevron">
            <a:avLst>
              <a:gd name="adj" fmla="val 94653"/>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a:off x="0" y="0"/>
            <a:ext cx="3143144" cy="6858000"/>
          </a:xfrm>
          <a:prstGeom prst="chevron">
            <a:avLst>
              <a:gd name="adj" fmla="val 95021"/>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flipH="1">
            <a:off x="5929322" y="0"/>
            <a:ext cx="3214678" cy="6858000"/>
          </a:xfrm>
          <a:prstGeom prst="chevron">
            <a:avLst>
              <a:gd name="adj" fmla="val 94653"/>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3" presetClass="entr" presetSubtype="5"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linds(vertical)">
                                      <p:cBhvr>
                                        <p:cTn id="10" dur="3000"/>
                                        <p:tgtEl>
                                          <p:spTgt spid="8"/>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linds(vertical)">
                                      <p:cBhvr>
                                        <p:cTn id="13" dur="3000"/>
                                        <p:tgtEl>
                                          <p:spTgt spid="10"/>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blinds(vertical)">
                                      <p:cBhvr>
                                        <p:cTn id="16" dur="3000"/>
                                        <p:tgtEl>
                                          <p:spTgt spid="12"/>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blinds(vertical)">
                                      <p:cBhvr>
                                        <p:cTn id="19" dur="3000"/>
                                        <p:tgtEl>
                                          <p:spTgt spid="14"/>
                                        </p:tgtEl>
                                      </p:cBhvr>
                                    </p:animEffect>
                                  </p:childTnLst>
                                </p:cTn>
                              </p:par>
                              <p:par>
                                <p:cTn id="20" presetID="3" presetClass="entr" presetSubtype="5"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vertical)">
                                      <p:cBhvr>
                                        <p:cTn id="22" dur="3000"/>
                                        <p:tgtEl>
                                          <p:spTgt spid="7"/>
                                        </p:tgtEl>
                                      </p:cBhvr>
                                    </p:animEffect>
                                  </p:childTnLst>
                                </p:cTn>
                              </p:par>
                              <p:par>
                                <p:cTn id="23" presetID="3" presetClass="entr" presetSubtype="5"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linds(vertical)">
                                      <p:cBhvr>
                                        <p:cTn id="25" dur="3000"/>
                                        <p:tgtEl>
                                          <p:spTgt spid="9"/>
                                        </p:tgtEl>
                                      </p:cBhvr>
                                    </p:animEffect>
                                  </p:childTnLst>
                                </p:cTn>
                              </p:par>
                              <p:par>
                                <p:cTn id="26" presetID="3" presetClass="entr" presetSubtype="5"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linds(vertical)">
                                      <p:cBhvr>
                                        <p:cTn id="28" dur="3000"/>
                                        <p:tgtEl>
                                          <p:spTgt spid="11"/>
                                        </p:tgtEl>
                                      </p:cBhvr>
                                    </p:animEffect>
                                  </p:childTnLst>
                                </p:cTn>
                              </p:par>
                              <p:par>
                                <p:cTn id="29" presetID="3" presetClass="entr" presetSubtype="5"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linds(vertical)">
                                      <p:cBhvr>
                                        <p:cTn id="31" dur="3000"/>
                                        <p:tgtEl>
                                          <p:spTgt spid="13"/>
                                        </p:tgtEl>
                                      </p:cBhvr>
                                    </p:animEffect>
                                  </p:childTnLst>
                                </p:cTn>
                              </p:par>
                              <p:par>
                                <p:cTn id="32" presetID="2" presetClass="entr" presetSubtype="2"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1+#ppt_w/2"/>
                                          </p:val>
                                        </p:tav>
                                        <p:tav tm="100000">
                                          <p:val>
                                            <p:strVal val="#ppt_x"/>
                                          </p:val>
                                        </p:tav>
                                      </p:tavLst>
                                    </p:anim>
                                    <p:anim calcmode="lin" valueType="num">
                                      <p:cBhvr additive="base">
                                        <p:cTn id="35" dur="3000" fill="hold"/>
                                        <p:tgtEl>
                                          <p:spTgt spid="7"/>
                                        </p:tgtEl>
                                        <p:attrNameLst>
                                          <p:attrName>ppt_y</p:attrName>
                                        </p:attrNameLst>
                                      </p:cBhvr>
                                      <p:tavLst>
                                        <p:tav tm="0">
                                          <p:val>
                                            <p:strVal val="#ppt_y"/>
                                          </p:val>
                                        </p:tav>
                                        <p:tav tm="100000">
                                          <p:val>
                                            <p:strVal val="#ppt_y"/>
                                          </p:val>
                                        </p:tav>
                                      </p:tavLst>
                                    </p:anim>
                                  </p:childTnLst>
                                </p:cTn>
                              </p:par>
                              <p:par>
                                <p:cTn id="36" presetID="2" presetClass="entr" presetSubtype="2" fill="hold" grpId="1"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1+#ppt_w/2"/>
                                          </p:val>
                                        </p:tav>
                                        <p:tav tm="100000">
                                          <p:val>
                                            <p:strVal val="#ppt_x"/>
                                          </p:val>
                                        </p:tav>
                                      </p:tavLst>
                                    </p:anim>
                                    <p:anim calcmode="lin" valueType="num">
                                      <p:cBhvr additive="base">
                                        <p:cTn id="39" dur="3000" fill="hold"/>
                                        <p:tgtEl>
                                          <p:spTgt spid="9"/>
                                        </p:tgtEl>
                                        <p:attrNameLst>
                                          <p:attrName>ppt_y</p:attrName>
                                        </p:attrNameLst>
                                      </p:cBhvr>
                                      <p:tavLst>
                                        <p:tav tm="0">
                                          <p:val>
                                            <p:strVal val="#ppt_y"/>
                                          </p:val>
                                        </p:tav>
                                        <p:tav tm="100000">
                                          <p:val>
                                            <p:strVal val="#ppt_y"/>
                                          </p:val>
                                        </p:tav>
                                      </p:tavLst>
                                    </p:anim>
                                  </p:childTnLst>
                                </p:cTn>
                              </p:par>
                              <p:par>
                                <p:cTn id="40" presetID="2" presetClass="entr" presetSubtype="2" fill="hold" grpId="1"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1+#ppt_w/2"/>
                                          </p:val>
                                        </p:tav>
                                        <p:tav tm="100000">
                                          <p:val>
                                            <p:strVal val="#ppt_x"/>
                                          </p:val>
                                        </p:tav>
                                      </p:tavLst>
                                    </p:anim>
                                    <p:anim calcmode="lin" valueType="num">
                                      <p:cBhvr additive="base">
                                        <p:cTn id="43" dur="3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2" fill="hold" grpId="1"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1+#ppt_w/2"/>
                                          </p:val>
                                        </p:tav>
                                        <p:tav tm="100000">
                                          <p:val>
                                            <p:strVal val="#ppt_x"/>
                                          </p:val>
                                        </p:tav>
                                      </p:tavLst>
                                    </p:anim>
                                    <p:anim calcmode="lin" valueType="num">
                                      <p:cBhvr additive="base">
                                        <p:cTn id="47" dur="3000" fill="hold"/>
                                        <p:tgtEl>
                                          <p:spTgt spid="13"/>
                                        </p:tgtEl>
                                        <p:attrNameLst>
                                          <p:attrName>ppt_y</p:attrName>
                                        </p:attrNameLst>
                                      </p:cBhvr>
                                      <p:tavLst>
                                        <p:tav tm="0">
                                          <p:val>
                                            <p:strVal val="#ppt_y"/>
                                          </p:val>
                                        </p:tav>
                                        <p:tav tm="100000">
                                          <p:val>
                                            <p:strVal val="#ppt_y"/>
                                          </p:val>
                                        </p:tav>
                                      </p:tavLst>
                                    </p:anim>
                                  </p:childTnLst>
                                </p:cTn>
                              </p:par>
                              <p:par>
                                <p:cTn id="48" presetID="2" presetClass="entr" presetSubtype="8" fill="hold" grpId="1"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3000" fill="hold"/>
                                        <p:tgtEl>
                                          <p:spTgt spid="8"/>
                                        </p:tgtEl>
                                        <p:attrNameLst>
                                          <p:attrName>ppt_x</p:attrName>
                                        </p:attrNameLst>
                                      </p:cBhvr>
                                      <p:tavLst>
                                        <p:tav tm="0">
                                          <p:val>
                                            <p:strVal val="0-#ppt_w/2"/>
                                          </p:val>
                                        </p:tav>
                                        <p:tav tm="100000">
                                          <p:val>
                                            <p:strVal val="#ppt_x"/>
                                          </p:val>
                                        </p:tav>
                                      </p:tavLst>
                                    </p:anim>
                                    <p:anim calcmode="lin" valueType="num">
                                      <p:cBhvr additive="base">
                                        <p:cTn id="51" dur="3000" fill="hold"/>
                                        <p:tgtEl>
                                          <p:spTgt spid="8"/>
                                        </p:tgtEl>
                                        <p:attrNameLst>
                                          <p:attrName>ppt_y</p:attrName>
                                        </p:attrNameLst>
                                      </p:cBhvr>
                                      <p:tavLst>
                                        <p:tav tm="0">
                                          <p:val>
                                            <p:strVal val="#ppt_y"/>
                                          </p:val>
                                        </p:tav>
                                        <p:tav tm="100000">
                                          <p:val>
                                            <p:strVal val="#ppt_y"/>
                                          </p:val>
                                        </p:tav>
                                      </p:tavLst>
                                    </p:anim>
                                  </p:childTnLst>
                                </p:cTn>
                              </p:par>
                              <p:par>
                                <p:cTn id="52" presetID="2" presetClass="entr" presetSubtype="8"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3000" fill="hold"/>
                                        <p:tgtEl>
                                          <p:spTgt spid="10"/>
                                        </p:tgtEl>
                                        <p:attrNameLst>
                                          <p:attrName>ppt_x</p:attrName>
                                        </p:attrNameLst>
                                      </p:cBhvr>
                                      <p:tavLst>
                                        <p:tav tm="0">
                                          <p:val>
                                            <p:strVal val="0-#ppt_w/2"/>
                                          </p:val>
                                        </p:tav>
                                        <p:tav tm="100000">
                                          <p:val>
                                            <p:strVal val="#ppt_x"/>
                                          </p:val>
                                        </p:tav>
                                      </p:tavLst>
                                    </p:anim>
                                    <p:anim calcmode="lin" valueType="num">
                                      <p:cBhvr additive="base">
                                        <p:cTn id="55" dur="3000" fill="hold"/>
                                        <p:tgtEl>
                                          <p:spTgt spid="10"/>
                                        </p:tgtEl>
                                        <p:attrNameLst>
                                          <p:attrName>ppt_y</p:attrName>
                                        </p:attrNameLst>
                                      </p:cBhvr>
                                      <p:tavLst>
                                        <p:tav tm="0">
                                          <p:val>
                                            <p:strVal val="#ppt_y"/>
                                          </p:val>
                                        </p:tav>
                                        <p:tav tm="100000">
                                          <p:val>
                                            <p:strVal val="#ppt_y"/>
                                          </p:val>
                                        </p:tav>
                                      </p:tavLst>
                                    </p:anim>
                                  </p:childTnLst>
                                </p:cTn>
                              </p:par>
                              <p:par>
                                <p:cTn id="56" presetID="2" presetClass="entr" presetSubtype="8" fill="hold" grpId="1"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3000" fill="hold"/>
                                        <p:tgtEl>
                                          <p:spTgt spid="12"/>
                                        </p:tgtEl>
                                        <p:attrNameLst>
                                          <p:attrName>ppt_x</p:attrName>
                                        </p:attrNameLst>
                                      </p:cBhvr>
                                      <p:tavLst>
                                        <p:tav tm="0">
                                          <p:val>
                                            <p:strVal val="0-#ppt_w/2"/>
                                          </p:val>
                                        </p:tav>
                                        <p:tav tm="100000">
                                          <p:val>
                                            <p:strVal val="#ppt_x"/>
                                          </p:val>
                                        </p:tav>
                                      </p:tavLst>
                                    </p:anim>
                                    <p:anim calcmode="lin" valueType="num">
                                      <p:cBhvr additive="base">
                                        <p:cTn id="59" dur="3000" fill="hold"/>
                                        <p:tgtEl>
                                          <p:spTgt spid="12"/>
                                        </p:tgtEl>
                                        <p:attrNameLst>
                                          <p:attrName>ppt_y</p:attrName>
                                        </p:attrNameLst>
                                      </p:cBhvr>
                                      <p:tavLst>
                                        <p:tav tm="0">
                                          <p:val>
                                            <p:strVal val="#ppt_y"/>
                                          </p:val>
                                        </p:tav>
                                        <p:tav tm="100000">
                                          <p:val>
                                            <p:strVal val="#ppt_y"/>
                                          </p:val>
                                        </p:tav>
                                      </p:tavLst>
                                    </p:anim>
                                  </p:childTnLst>
                                </p:cTn>
                              </p:par>
                              <p:par>
                                <p:cTn id="60" presetID="2" presetClass="entr" presetSubtype="8" fill="hold" grpId="1"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3000" fill="hold"/>
                                        <p:tgtEl>
                                          <p:spTgt spid="14"/>
                                        </p:tgtEl>
                                        <p:attrNameLst>
                                          <p:attrName>ppt_x</p:attrName>
                                        </p:attrNameLst>
                                      </p:cBhvr>
                                      <p:tavLst>
                                        <p:tav tm="0">
                                          <p:val>
                                            <p:strVal val="0-#ppt_w/2"/>
                                          </p:val>
                                        </p:tav>
                                        <p:tav tm="100000">
                                          <p:val>
                                            <p:strVal val="#ppt_x"/>
                                          </p:val>
                                        </p:tav>
                                      </p:tavLst>
                                    </p:anim>
                                    <p:anim calcmode="lin" valueType="num">
                                      <p:cBhvr additive="base">
                                        <p:cTn id="63" dur="3000" fill="hold"/>
                                        <p:tgtEl>
                                          <p:spTgt spid="14"/>
                                        </p:tgtEl>
                                        <p:attrNameLst>
                                          <p:attrName>ppt_y</p:attrName>
                                        </p:attrNameLst>
                                      </p:cBhvr>
                                      <p:tavLst>
                                        <p:tav tm="0">
                                          <p:val>
                                            <p:strVal val="#ppt_y"/>
                                          </p:val>
                                        </p:tav>
                                        <p:tav tm="100000">
                                          <p:val>
                                            <p:strVal val="#ppt_y"/>
                                          </p:val>
                                        </p:tav>
                                      </p:tavLst>
                                    </p:anim>
                                  </p:childTnLst>
                                </p:cTn>
                              </p:par>
                            </p:childTnLst>
                          </p:cTn>
                        </p:par>
                        <p:par>
                          <p:cTn id="64" fill="hold">
                            <p:stCondLst>
                              <p:cond delay="3000"/>
                            </p:stCondLst>
                            <p:childTnLst>
                              <p:par>
                                <p:cTn id="65" presetID="17" presetClass="exit" presetSubtype="8" fill="hold" grpId="2" nodeType="afterEffect">
                                  <p:stCondLst>
                                    <p:cond delay="0"/>
                                  </p:stCondLst>
                                  <p:childTnLst>
                                    <p:anim calcmode="lin" valueType="num">
                                      <p:cBhvr>
                                        <p:cTn id="66" dur="3000"/>
                                        <p:tgtEl>
                                          <p:spTgt spid="7"/>
                                        </p:tgtEl>
                                        <p:attrNameLst>
                                          <p:attrName>ppt_x</p:attrName>
                                        </p:attrNameLst>
                                      </p:cBhvr>
                                      <p:tavLst>
                                        <p:tav tm="0">
                                          <p:val>
                                            <p:strVal val="ppt_x"/>
                                          </p:val>
                                        </p:tav>
                                        <p:tav tm="100000">
                                          <p:val>
                                            <p:strVal val="ppt_x-ppt_w/2"/>
                                          </p:val>
                                        </p:tav>
                                      </p:tavLst>
                                    </p:anim>
                                    <p:anim calcmode="lin" valueType="num">
                                      <p:cBhvr>
                                        <p:cTn id="67" dur="3000"/>
                                        <p:tgtEl>
                                          <p:spTgt spid="7"/>
                                        </p:tgtEl>
                                        <p:attrNameLst>
                                          <p:attrName>ppt_y</p:attrName>
                                        </p:attrNameLst>
                                      </p:cBhvr>
                                      <p:tavLst>
                                        <p:tav tm="0">
                                          <p:val>
                                            <p:strVal val="ppt_y"/>
                                          </p:val>
                                        </p:tav>
                                        <p:tav tm="100000">
                                          <p:val>
                                            <p:strVal val="ppt_y"/>
                                          </p:val>
                                        </p:tav>
                                      </p:tavLst>
                                    </p:anim>
                                    <p:anim calcmode="lin" valueType="num">
                                      <p:cBhvr>
                                        <p:cTn id="68" dur="3000"/>
                                        <p:tgtEl>
                                          <p:spTgt spid="7"/>
                                        </p:tgtEl>
                                        <p:attrNameLst>
                                          <p:attrName>ppt_w</p:attrName>
                                        </p:attrNameLst>
                                      </p:cBhvr>
                                      <p:tavLst>
                                        <p:tav tm="0">
                                          <p:val>
                                            <p:strVal val="ppt_w"/>
                                          </p:val>
                                        </p:tav>
                                        <p:tav tm="100000">
                                          <p:val>
                                            <p:fltVal val="0"/>
                                          </p:val>
                                        </p:tav>
                                      </p:tavLst>
                                    </p:anim>
                                    <p:anim calcmode="lin" valueType="num">
                                      <p:cBhvr>
                                        <p:cTn id="69" dur="3000"/>
                                        <p:tgtEl>
                                          <p:spTgt spid="7"/>
                                        </p:tgtEl>
                                        <p:attrNameLst>
                                          <p:attrName>ppt_h</p:attrName>
                                        </p:attrNameLst>
                                      </p:cBhvr>
                                      <p:tavLst>
                                        <p:tav tm="0">
                                          <p:val>
                                            <p:strVal val="ppt_h"/>
                                          </p:val>
                                        </p:tav>
                                        <p:tav tm="100000">
                                          <p:val>
                                            <p:strVal val="ppt_h"/>
                                          </p:val>
                                        </p:tav>
                                      </p:tavLst>
                                    </p:anim>
                                    <p:set>
                                      <p:cBhvr>
                                        <p:cTn id="70" dur="1" fill="hold">
                                          <p:stCondLst>
                                            <p:cond delay="2999"/>
                                          </p:stCondLst>
                                        </p:cTn>
                                        <p:tgtEl>
                                          <p:spTgt spid="7"/>
                                        </p:tgtEl>
                                        <p:attrNameLst>
                                          <p:attrName>style.visibility</p:attrName>
                                        </p:attrNameLst>
                                      </p:cBhvr>
                                      <p:to>
                                        <p:strVal val="hidden"/>
                                      </p:to>
                                    </p:set>
                                  </p:childTnLst>
                                </p:cTn>
                              </p:par>
                              <p:par>
                                <p:cTn id="71" presetID="17" presetClass="exit" presetSubtype="8" fill="hold" grpId="2" nodeType="withEffect">
                                  <p:stCondLst>
                                    <p:cond delay="0"/>
                                  </p:stCondLst>
                                  <p:childTnLst>
                                    <p:anim calcmode="lin" valueType="num">
                                      <p:cBhvr>
                                        <p:cTn id="72" dur="3000"/>
                                        <p:tgtEl>
                                          <p:spTgt spid="9"/>
                                        </p:tgtEl>
                                        <p:attrNameLst>
                                          <p:attrName>ppt_x</p:attrName>
                                        </p:attrNameLst>
                                      </p:cBhvr>
                                      <p:tavLst>
                                        <p:tav tm="0">
                                          <p:val>
                                            <p:strVal val="ppt_x"/>
                                          </p:val>
                                        </p:tav>
                                        <p:tav tm="100000">
                                          <p:val>
                                            <p:strVal val="ppt_x-ppt_w/2"/>
                                          </p:val>
                                        </p:tav>
                                      </p:tavLst>
                                    </p:anim>
                                    <p:anim calcmode="lin" valueType="num">
                                      <p:cBhvr>
                                        <p:cTn id="73" dur="3000"/>
                                        <p:tgtEl>
                                          <p:spTgt spid="9"/>
                                        </p:tgtEl>
                                        <p:attrNameLst>
                                          <p:attrName>ppt_y</p:attrName>
                                        </p:attrNameLst>
                                      </p:cBhvr>
                                      <p:tavLst>
                                        <p:tav tm="0">
                                          <p:val>
                                            <p:strVal val="ppt_y"/>
                                          </p:val>
                                        </p:tav>
                                        <p:tav tm="100000">
                                          <p:val>
                                            <p:strVal val="ppt_y"/>
                                          </p:val>
                                        </p:tav>
                                      </p:tavLst>
                                    </p:anim>
                                    <p:anim calcmode="lin" valueType="num">
                                      <p:cBhvr>
                                        <p:cTn id="74" dur="3000"/>
                                        <p:tgtEl>
                                          <p:spTgt spid="9"/>
                                        </p:tgtEl>
                                        <p:attrNameLst>
                                          <p:attrName>ppt_w</p:attrName>
                                        </p:attrNameLst>
                                      </p:cBhvr>
                                      <p:tavLst>
                                        <p:tav tm="0">
                                          <p:val>
                                            <p:strVal val="ppt_w"/>
                                          </p:val>
                                        </p:tav>
                                        <p:tav tm="100000">
                                          <p:val>
                                            <p:fltVal val="0"/>
                                          </p:val>
                                        </p:tav>
                                      </p:tavLst>
                                    </p:anim>
                                    <p:anim calcmode="lin" valueType="num">
                                      <p:cBhvr>
                                        <p:cTn id="75" dur="3000"/>
                                        <p:tgtEl>
                                          <p:spTgt spid="9"/>
                                        </p:tgtEl>
                                        <p:attrNameLst>
                                          <p:attrName>ppt_h</p:attrName>
                                        </p:attrNameLst>
                                      </p:cBhvr>
                                      <p:tavLst>
                                        <p:tav tm="0">
                                          <p:val>
                                            <p:strVal val="ppt_h"/>
                                          </p:val>
                                        </p:tav>
                                        <p:tav tm="100000">
                                          <p:val>
                                            <p:strVal val="ppt_h"/>
                                          </p:val>
                                        </p:tav>
                                      </p:tavLst>
                                    </p:anim>
                                    <p:set>
                                      <p:cBhvr>
                                        <p:cTn id="76" dur="1" fill="hold">
                                          <p:stCondLst>
                                            <p:cond delay="2999"/>
                                          </p:stCondLst>
                                        </p:cTn>
                                        <p:tgtEl>
                                          <p:spTgt spid="9"/>
                                        </p:tgtEl>
                                        <p:attrNameLst>
                                          <p:attrName>style.visibility</p:attrName>
                                        </p:attrNameLst>
                                      </p:cBhvr>
                                      <p:to>
                                        <p:strVal val="hidden"/>
                                      </p:to>
                                    </p:set>
                                  </p:childTnLst>
                                </p:cTn>
                              </p:par>
                              <p:par>
                                <p:cTn id="77" presetID="17" presetClass="exit" presetSubtype="8" fill="hold" grpId="2" nodeType="withEffect">
                                  <p:stCondLst>
                                    <p:cond delay="0"/>
                                  </p:stCondLst>
                                  <p:childTnLst>
                                    <p:anim calcmode="lin" valueType="num">
                                      <p:cBhvr>
                                        <p:cTn id="78" dur="3000"/>
                                        <p:tgtEl>
                                          <p:spTgt spid="11"/>
                                        </p:tgtEl>
                                        <p:attrNameLst>
                                          <p:attrName>ppt_x</p:attrName>
                                        </p:attrNameLst>
                                      </p:cBhvr>
                                      <p:tavLst>
                                        <p:tav tm="0">
                                          <p:val>
                                            <p:strVal val="ppt_x"/>
                                          </p:val>
                                        </p:tav>
                                        <p:tav tm="100000">
                                          <p:val>
                                            <p:strVal val="ppt_x-ppt_w/2"/>
                                          </p:val>
                                        </p:tav>
                                      </p:tavLst>
                                    </p:anim>
                                    <p:anim calcmode="lin" valueType="num">
                                      <p:cBhvr>
                                        <p:cTn id="79" dur="3000"/>
                                        <p:tgtEl>
                                          <p:spTgt spid="11"/>
                                        </p:tgtEl>
                                        <p:attrNameLst>
                                          <p:attrName>ppt_y</p:attrName>
                                        </p:attrNameLst>
                                      </p:cBhvr>
                                      <p:tavLst>
                                        <p:tav tm="0">
                                          <p:val>
                                            <p:strVal val="ppt_y"/>
                                          </p:val>
                                        </p:tav>
                                        <p:tav tm="100000">
                                          <p:val>
                                            <p:strVal val="ppt_y"/>
                                          </p:val>
                                        </p:tav>
                                      </p:tavLst>
                                    </p:anim>
                                    <p:anim calcmode="lin" valueType="num">
                                      <p:cBhvr>
                                        <p:cTn id="80" dur="3000"/>
                                        <p:tgtEl>
                                          <p:spTgt spid="11"/>
                                        </p:tgtEl>
                                        <p:attrNameLst>
                                          <p:attrName>ppt_w</p:attrName>
                                        </p:attrNameLst>
                                      </p:cBhvr>
                                      <p:tavLst>
                                        <p:tav tm="0">
                                          <p:val>
                                            <p:strVal val="ppt_w"/>
                                          </p:val>
                                        </p:tav>
                                        <p:tav tm="100000">
                                          <p:val>
                                            <p:fltVal val="0"/>
                                          </p:val>
                                        </p:tav>
                                      </p:tavLst>
                                    </p:anim>
                                    <p:anim calcmode="lin" valueType="num">
                                      <p:cBhvr>
                                        <p:cTn id="81" dur="3000"/>
                                        <p:tgtEl>
                                          <p:spTgt spid="11"/>
                                        </p:tgtEl>
                                        <p:attrNameLst>
                                          <p:attrName>ppt_h</p:attrName>
                                        </p:attrNameLst>
                                      </p:cBhvr>
                                      <p:tavLst>
                                        <p:tav tm="0">
                                          <p:val>
                                            <p:strVal val="ppt_h"/>
                                          </p:val>
                                        </p:tav>
                                        <p:tav tm="100000">
                                          <p:val>
                                            <p:strVal val="ppt_h"/>
                                          </p:val>
                                        </p:tav>
                                      </p:tavLst>
                                    </p:anim>
                                    <p:set>
                                      <p:cBhvr>
                                        <p:cTn id="82" dur="1" fill="hold">
                                          <p:stCondLst>
                                            <p:cond delay="2999"/>
                                          </p:stCondLst>
                                        </p:cTn>
                                        <p:tgtEl>
                                          <p:spTgt spid="11"/>
                                        </p:tgtEl>
                                        <p:attrNameLst>
                                          <p:attrName>style.visibility</p:attrName>
                                        </p:attrNameLst>
                                      </p:cBhvr>
                                      <p:to>
                                        <p:strVal val="hidden"/>
                                      </p:to>
                                    </p:set>
                                  </p:childTnLst>
                                </p:cTn>
                              </p:par>
                              <p:par>
                                <p:cTn id="83" presetID="17" presetClass="exit" presetSubtype="8" fill="hold" grpId="2" nodeType="withEffect">
                                  <p:stCondLst>
                                    <p:cond delay="0"/>
                                  </p:stCondLst>
                                  <p:childTnLst>
                                    <p:anim calcmode="lin" valueType="num">
                                      <p:cBhvr>
                                        <p:cTn id="84" dur="3000"/>
                                        <p:tgtEl>
                                          <p:spTgt spid="13"/>
                                        </p:tgtEl>
                                        <p:attrNameLst>
                                          <p:attrName>ppt_x</p:attrName>
                                        </p:attrNameLst>
                                      </p:cBhvr>
                                      <p:tavLst>
                                        <p:tav tm="0">
                                          <p:val>
                                            <p:strVal val="ppt_x"/>
                                          </p:val>
                                        </p:tav>
                                        <p:tav tm="100000">
                                          <p:val>
                                            <p:strVal val="ppt_x-ppt_w/2"/>
                                          </p:val>
                                        </p:tav>
                                      </p:tavLst>
                                    </p:anim>
                                    <p:anim calcmode="lin" valueType="num">
                                      <p:cBhvr>
                                        <p:cTn id="85" dur="3000"/>
                                        <p:tgtEl>
                                          <p:spTgt spid="13"/>
                                        </p:tgtEl>
                                        <p:attrNameLst>
                                          <p:attrName>ppt_y</p:attrName>
                                        </p:attrNameLst>
                                      </p:cBhvr>
                                      <p:tavLst>
                                        <p:tav tm="0">
                                          <p:val>
                                            <p:strVal val="ppt_y"/>
                                          </p:val>
                                        </p:tav>
                                        <p:tav tm="100000">
                                          <p:val>
                                            <p:strVal val="ppt_y"/>
                                          </p:val>
                                        </p:tav>
                                      </p:tavLst>
                                    </p:anim>
                                    <p:anim calcmode="lin" valueType="num">
                                      <p:cBhvr>
                                        <p:cTn id="86" dur="3000"/>
                                        <p:tgtEl>
                                          <p:spTgt spid="13"/>
                                        </p:tgtEl>
                                        <p:attrNameLst>
                                          <p:attrName>ppt_w</p:attrName>
                                        </p:attrNameLst>
                                      </p:cBhvr>
                                      <p:tavLst>
                                        <p:tav tm="0">
                                          <p:val>
                                            <p:strVal val="ppt_w"/>
                                          </p:val>
                                        </p:tav>
                                        <p:tav tm="100000">
                                          <p:val>
                                            <p:fltVal val="0"/>
                                          </p:val>
                                        </p:tav>
                                      </p:tavLst>
                                    </p:anim>
                                    <p:anim calcmode="lin" valueType="num">
                                      <p:cBhvr>
                                        <p:cTn id="87" dur="3000"/>
                                        <p:tgtEl>
                                          <p:spTgt spid="13"/>
                                        </p:tgtEl>
                                        <p:attrNameLst>
                                          <p:attrName>ppt_h</p:attrName>
                                        </p:attrNameLst>
                                      </p:cBhvr>
                                      <p:tavLst>
                                        <p:tav tm="0">
                                          <p:val>
                                            <p:strVal val="ppt_h"/>
                                          </p:val>
                                        </p:tav>
                                        <p:tav tm="100000">
                                          <p:val>
                                            <p:strVal val="ppt_h"/>
                                          </p:val>
                                        </p:tav>
                                      </p:tavLst>
                                    </p:anim>
                                    <p:set>
                                      <p:cBhvr>
                                        <p:cTn id="88" dur="1" fill="hold">
                                          <p:stCondLst>
                                            <p:cond delay="2999"/>
                                          </p:stCondLst>
                                        </p:cTn>
                                        <p:tgtEl>
                                          <p:spTgt spid="13"/>
                                        </p:tgtEl>
                                        <p:attrNameLst>
                                          <p:attrName>style.visibility</p:attrName>
                                        </p:attrNameLst>
                                      </p:cBhvr>
                                      <p:to>
                                        <p:strVal val="hidden"/>
                                      </p:to>
                                    </p:set>
                                  </p:childTnLst>
                                </p:cTn>
                              </p:par>
                              <p:par>
                                <p:cTn id="89" presetID="17" presetClass="exit" presetSubtype="2" fill="hold" grpId="2" nodeType="withEffect">
                                  <p:stCondLst>
                                    <p:cond delay="0"/>
                                  </p:stCondLst>
                                  <p:childTnLst>
                                    <p:anim calcmode="lin" valueType="num">
                                      <p:cBhvr>
                                        <p:cTn id="90" dur="3000"/>
                                        <p:tgtEl>
                                          <p:spTgt spid="8"/>
                                        </p:tgtEl>
                                        <p:attrNameLst>
                                          <p:attrName>ppt_x</p:attrName>
                                        </p:attrNameLst>
                                      </p:cBhvr>
                                      <p:tavLst>
                                        <p:tav tm="0">
                                          <p:val>
                                            <p:strVal val="ppt_x"/>
                                          </p:val>
                                        </p:tav>
                                        <p:tav tm="100000">
                                          <p:val>
                                            <p:strVal val="ppt_x+ppt_w/2"/>
                                          </p:val>
                                        </p:tav>
                                      </p:tavLst>
                                    </p:anim>
                                    <p:anim calcmode="lin" valueType="num">
                                      <p:cBhvr>
                                        <p:cTn id="91" dur="3000"/>
                                        <p:tgtEl>
                                          <p:spTgt spid="8"/>
                                        </p:tgtEl>
                                        <p:attrNameLst>
                                          <p:attrName>ppt_y</p:attrName>
                                        </p:attrNameLst>
                                      </p:cBhvr>
                                      <p:tavLst>
                                        <p:tav tm="0">
                                          <p:val>
                                            <p:strVal val="ppt_y"/>
                                          </p:val>
                                        </p:tav>
                                        <p:tav tm="100000">
                                          <p:val>
                                            <p:strVal val="ppt_y"/>
                                          </p:val>
                                        </p:tav>
                                      </p:tavLst>
                                    </p:anim>
                                    <p:anim calcmode="lin" valueType="num">
                                      <p:cBhvr>
                                        <p:cTn id="92" dur="3000"/>
                                        <p:tgtEl>
                                          <p:spTgt spid="8"/>
                                        </p:tgtEl>
                                        <p:attrNameLst>
                                          <p:attrName>ppt_w</p:attrName>
                                        </p:attrNameLst>
                                      </p:cBhvr>
                                      <p:tavLst>
                                        <p:tav tm="0">
                                          <p:val>
                                            <p:strVal val="ppt_w"/>
                                          </p:val>
                                        </p:tav>
                                        <p:tav tm="100000">
                                          <p:val>
                                            <p:fltVal val="0"/>
                                          </p:val>
                                        </p:tav>
                                      </p:tavLst>
                                    </p:anim>
                                    <p:anim calcmode="lin" valueType="num">
                                      <p:cBhvr>
                                        <p:cTn id="93" dur="3000"/>
                                        <p:tgtEl>
                                          <p:spTgt spid="8"/>
                                        </p:tgtEl>
                                        <p:attrNameLst>
                                          <p:attrName>ppt_h</p:attrName>
                                        </p:attrNameLst>
                                      </p:cBhvr>
                                      <p:tavLst>
                                        <p:tav tm="0">
                                          <p:val>
                                            <p:strVal val="ppt_h"/>
                                          </p:val>
                                        </p:tav>
                                        <p:tav tm="100000">
                                          <p:val>
                                            <p:strVal val="ppt_h"/>
                                          </p:val>
                                        </p:tav>
                                      </p:tavLst>
                                    </p:anim>
                                    <p:set>
                                      <p:cBhvr>
                                        <p:cTn id="94" dur="1" fill="hold">
                                          <p:stCondLst>
                                            <p:cond delay="2999"/>
                                          </p:stCondLst>
                                        </p:cTn>
                                        <p:tgtEl>
                                          <p:spTgt spid="8"/>
                                        </p:tgtEl>
                                        <p:attrNameLst>
                                          <p:attrName>style.visibility</p:attrName>
                                        </p:attrNameLst>
                                      </p:cBhvr>
                                      <p:to>
                                        <p:strVal val="hidden"/>
                                      </p:to>
                                    </p:set>
                                  </p:childTnLst>
                                </p:cTn>
                              </p:par>
                              <p:par>
                                <p:cTn id="95" presetID="17" presetClass="exit" presetSubtype="2" fill="hold" grpId="2" nodeType="withEffect">
                                  <p:stCondLst>
                                    <p:cond delay="0"/>
                                  </p:stCondLst>
                                  <p:childTnLst>
                                    <p:anim calcmode="lin" valueType="num">
                                      <p:cBhvr>
                                        <p:cTn id="96" dur="3000"/>
                                        <p:tgtEl>
                                          <p:spTgt spid="10"/>
                                        </p:tgtEl>
                                        <p:attrNameLst>
                                          <p:attrName>ppt_x</p:attrName>
                                        </p:attrNameLst>
                                      </p:cBhvr>
                                      <p:tavLst>
                                        <p:tav tm="0">
                                          <p:val>
                                            <p:strVal val="ppt_x"/>
                                          </p:val>
                                        </p:tav>
                                        <p:tav tm="100000">
                                          <p:val>
                                            <p:strVal val="ppt_x+ppt_w/2"/>
                                          </p:val>
                                        </p:tav>
                                      </p:tavLst>
                                    </p:anim>
                                    <p:anim calcmode="lin" valueType="num">
                                      <p:cBhvr>
                                        <p:cTn id="97" dur="3000"/>
                                        <p:tgtEl>
                                          <p:spTgt spid="10"/>
                                        </p:tgtEl>
                                        <p:attrNameLst>
                                          <p:attrName>ppt_y</p:attrName>
                                        </p:attrNameLst>
                                      </p:cBhvr>
                                      <p:tavLst>
                                        <p:tav tm="0">
                                          <p:val>
                                            <p:strVal val="ppt_y"/>
                                          </p:val>
                                        </p:tav>
                                        <p:tav tm="100000">
                                          <p:val>
                                            <p:strVal val="ppt_y"/>
                                          </p:val>
                                        </p:tav>
                                      </p:tavLst>
                                    </p:anim>
                                    <p:anim calcmode="lin" valueType="num">
                                      <p:cBhvr>
                                        <p:cTn id="98" dur="3000"/>
                                        <p:tgtEl>
                                          <p:spTgt spid="10"/>
                                        </p:tgtEl>
                                        <p:attrNameLst>
                                          <p:attrName>ppt_w</p:attrName>
                                        </p:attrNameLst>
                                      </p:cBhvr>
                                      <p:tavLst>
                                        <p:tav tm="0">
                                          <p:val>
                                            <p:strVal val="ppt_w"/>
                                          </p:val>
                                        </p:tav>
                                        <p:tav tm="100000">
                                          <p:val>
                                            <p:fltVal val="0"/>
                                          </p:val>
                                        </p:tav>
                                      </p:tavLst>
                                    </p:anim>
                                    <p:anim calcmode="lin" valueType="num">
                                      <p:cBhvr>
                                        <p:cTn id="99" dur="3000"/>
                                        <p:tgtEl>
                                          <p:spTgt spid="10"/>
                                        </p:tgtEl>
                                        <p:attrNameLst>
                                          <p:attrName>ppt_h</p:attrName>
                                        </p:attrNameLst>
                                      </p:cBhvr>
                                      <p:tavLst>
                                        <p:tav tm="0">
                                          <p:val>
                                            <p:strVal val="ppt_h"/>
                                          </p:val>
                                        </p:tav>
                                        <p:tav tm="100000">
                                          <p:val>
                                            <p:strVal val="ppt_h"/>
                                          </p:val>
                                        </p:tav>
                                      </p:tavLst>
                                    </p:anim>
                                    <p:set>
                                      <p:cBhvr>
                                        <p:cTn id="100" dur="1" fill="hold">
                                          <p:stCondLst>
                                            <p:cond delay="2999"/>
                                          </p:stCondLst>
                                        </p:cTn>
                                        <p:tgtEl>
                                          <p:spTgt spid="10"/>
                                        </p:tgtEl>
                                        <p:attrNameLst>
                                          <p:attrName>style.visibility</p:attrName>
                                        </p:attrNameLst>
                                      </p:cBhvr>
                                      <p:to>
                                        <p:strVal val="hidden"/>
                                      </p:to>
                                    </p:set>
                                  </p:childTnLst>
                                </p:cTn>
                              </p:par>
                              <p:par>
                                <p:cTn id="101" presetID="17" presetClass="exit" presetSubtype="2" fill="hold" grpId="2" nodeType="withEffect">
                                  <p:stCondLst>
                                    <p:cond delay="0"/>
                                  </p:stCondLst>
                                  <p:childTnLst>
                                    <p:anim calcmode="lin" valueType="num">
                                      <p:cBhvr>
                                        <p:cTn id="102" dur="3000"/>
                                        <p:tgtEl>
                                          <p:spTgt spid="12"/>
                                        </p:tgtEl>
                                        <p:attrNameLst>
                                          <p:attrName>ppt_x</p:attrName>
                                        </p:attrNameLst>
                                      </p:cBhvr>
                                      <p:tavLst>
                                        <p:tav tm="0">
                                          <p:val>
                                            <p:strVal val="ppt_x"/>
                                          </p:val>
                                        </p:tav>
                                        <p:tav tm="100000">
                                          <p:val>
                                            <p:strVal val="ppt_x+ppt_w/2"/>
                                          </p:val>
                                        </p:tav>
                                      </p:tavLst>
                                    </p:anim>
                                    <p:anim calcmode="lin" valueType="num">
                                      <p:cBhvr>
                                        <p:cTn id="103" dur="3000"/>
                                        <p:tgtEl>
                                          <p:spTgt spid="12"/>
                                        </p:tgtEl>
                                        <p:attrNameLst>
                                          <p:attrName>ppt_y</p:attrName>
                                        </p:attrNameLst>
                                      </p:cBhvr>
                                      <p:tavLst>
                                        <p:tav tm="0">
                                          <p:val>
                                            <p:strVal val="ppt_y"/>
                                          </p:val>
                                        </p:tav>
                                        <p:tav tm="100000">
                                          <p:val>
                                            <p:strVal val="ppt_y"/>
                                          </p:val>
                                        </p:tav>
                                      </p:tavLst>
                                    </p:anim>
                                    <p:anim calcmode="lin" valueType="num">
                                      <p:cBhvr>
                                        <p:cTn id="104" dur="3000"/>
                                        <p:tgtEl>
                                          <p:spTgt spid="12"/>
                                        </p:tgtEl>
                                        <p:attrNameLst>
                                          <p:attrName>ppt_w</p:attrName>
                                        </p:attrNameLst>
                                      </p:cBhvr>
                                      <p:tavLst>
                                        <p:tav tm="0">
                                          <p:val>
                                            <p:strVal val="ppt_w"/>
                                          </p:val>
                                        </p:tav>
                                        <p:tav tm="100000">
                                          <p:val>
                                            <p:fltVal val="0"/>
                                          </p:val>
                                        </p:tav>
                                      </p:tavLst>
                                    </p:anim>
                                    <p:anim calcmode="lin" valueType="num">
                                      <p:cBhvr>
                                        <p:cTn id="105" dur="3000"/>
                                        <p:tgtEl>
                                          <p:spTgt spid="12"/>
                                        </p:tgtEl>
                                        <p:attrNameLst>
                                          <p:attrName>ppt_h</p:attrName>
                                        </p:attrNameLst>
                                      </p:cBhvr>
                                      <p:tavLst>
                                        <p:tav tm="0">
                                          <p:val>
                                            <p:strVal val="ppt_h"/>
                                          </p:val>
                                        </p:tav>
                                        <p:tav tm="100000">
                                          <p:val>
                                            <p:strVal val="ppt_h"/>
                                          </p:val>
                                        </p:tav>
                                      </p:tavLst>
                                    </p:anim>
                                    <p:set>
                                      <p:cBhvr>
                                        <p:cTn id="106" dur="1" fill="hold">
                                          <p:stCondLst>
                                            <p:cond delay="2999"/>
                                          </p:stCondLst>
                                        </p:cTn>
                                        <p:tgtEl>
                                          <p:spTgt spid="12"/>
                                        </p:tgtEl>
                                        <p:attrNameLst>
                                          <p:attrName>style.visibility</p:attrName>
                                        </p:attrNameLst>
                                      </p:cBhvr>
                                      <p:to>
                                        <p:strVal val="hidden"/>
                                      </p:to>
                                    </p:set>
                                  </p:childTnLst>
                                </p:cTn>
                              </p:par>
                              <p:par>
                                <p:cTn id="107" presetID="17" presetClass="exit" presetSubtype="2" fill="hold" grpId="2" nodeType="withEffect">
                                  <p:stCondLst>
                                    <p:cond delay="0"/>
                                  </p:stCondLst>
                                  <p:childTnLst>
                                    <p:anim calcmode="lin" valueType="num">
                                      <p:cBhvr>
                                        <p:cTn id="108" dur="3000"/>
                                        <p:tgtEl>
                                          <p:spTgt spid="14"/>
                                        </p:tgtEl>
                                        <p:attrNameLst>
                                          <p:attrName>ppt_x</p:attrName>
                                        </p:attrNameLst>
                                      </p:cBhvr>
                                      <p:tavLst>
                                        <p:tav tm="0">
                                          <p:val>
                                            <p:strVal val="ppt_x"/>
                                          </p:val>
                                        </p:tav>
                                        <p:tav tm="100000">
                                          <p:val>
                                            <p:strVal val="ppt_x+ppt_w/2"/>
                                          </p:val>
                                        </p:tav>
                                      </p:tavLst>
                                    </p:anim>
                                    <p:anim calcmode="lin" valueType="num">
                                      <p:cBhvr>
                                        <p:cTn id="109" dur="3000"/>
                                        <p:tgtEl>
                                          <p:spTgt spid="14"/>
                                        </p:tgtEl>
                                        <p:attrNameLst>
                                          <p:attrName>ppt_y</p:attrName>
                                        </p:attrNameLst>
                                      </p:cBhvr>
                                      <p:tavLst>
                                        <p:tav tm="0">
                                          <p:val>
                                            <p:strVal val="ppt_y"/>
                                          </p:val>
                                        </p:tav>
                                        <p:tav tm="100000">
                                          <p:val>
                                            <p:strVal val="ppt_y"/>
                                          </p:val>
                                        </p:tav>
                                      </p:tavLst>
                                    </p:anim>
                                    <p:anim calcmode="lin" valueType="num">
                                      <p:cBhvr>
                                        <p:cTn id="110" dur="3000"/>
                                        <p:tgtEl>
                                          <p:spTgt spid="14"/>
                                        </p:tgtEl>
                                        <p:attrNameLst>
                                          <p:attrName>ppt_w</p:attrName>
                                        </p:attrNameLst>
                                      </p:cBhvr>
                                      <p:tavLst>
                                        <p:tav tm="0">
                                          <p:val>
                                            <p:strVal val="ppt_w"/>
                                          </p:val>
                                        </p:tav>
                                        <p:tav tm="100000">
                                          <p:val>
                                            <p:fltVal val="0"/>
                                          </p:val>
                                        </p:tav>
                                      </p:tavLst>
                                    </p:anim>
                                    <p:anim calcmode="lin" valueType="num">
                                      <p:cBhvr>
                                        <p:cTn id="111" dur="3000"/>
                                        <p:tgtEl>
                                          <p:spTgt spid="14"/>
                                        </p:tgtEl>
                                        <p:attrNameLst>
                                          <p:attrName>ppt_h</p:attrName>
                                        </p:attrNameLst>
                                      </p:cBhvr>
                                      <p:tavLst>
                                        <p:tav tm="0">
                                          <p:val>
                                            <p:strVal val="ppt_h"/>
                                          </p:val>
                                        </p:tav>
                                        <p:tav tm="100000">
                                          <p:val>
                                            <p:strVal val="ppt_h"/>
                                          </p:val>
                                        </p:tav>
                                      </p:tavLst>
                                    </p:anim>
                                    <p:set>
                                      <p:cBhvr>
                                        <p:cTn id="112" dur="1" fill="hold">
                                          <p:stCondLst>
                                            <p:cond delay="2999"/>
                                          </p:stCondLst>
                                        </p:cTn>
                                        <p:tgtEl>
                                          <p:spTgt spid="14"/>
                                        </p:tgtEl>
                                        <p:attrNameLst>
                                          <p:attrName>style.visibility</p:attrName>
                                        </p:attrNameLst>
                                      </p:cBhvr>
                                      <p:to>
                                        <p:strVal val="hidden"/>
                                      </p:to>
                                    </p:set>
                                  </p:childTnLst>
                                </p:cTn>
                              </p:par>
                              <p:par>
                                <p:cTn id="113" presetID="23" presetClass="entr" presetSubtype="272" fill="hold" nodeType="withEffect">
                                  <p:stCondLst>
                                    <p:cond delay="0"/>
                                  </p:stCondLst>
                                  <p:childTnLst>
                                    <p:set>
                                      <p:cBhvr>
                                        <p:cTn id="114" dur="1" fill="hold">
                                          <p:stCondLst>
                                            <p:cond delay="0"/>
                                          </p:stCondLst>
                                        </p:cTn>
                                        <p:tgtEl>
                                          <p:spTgt spid="5"/>
                                        </p:tgtEl>
                                        <p:attrNameLst>
                                          <p:attrName>style.visibility</p:attrName>
                                        </p:attrNameLst>
                                      </p:cBhvr>
                                      <p:to>
                                        <p:strVal val="visible"/>
                                      </p:to>
                                    </p:set>
                                    <p:anim calcmode="lin" valueType="num">
                                      <p:cBhvr>
                                        <p:cTn id="115" dur="3000" fill="hold"/>
                                        <p:tgtEl>
                                          <p:spTgt spid="5"/>
                                        </p:tgtEl>
                                        <p:attrNameLst>
                                          <p:attrName>ppt_w</p:attrName>
                                        </p:attrNameLst>
                                      </p:cBhvr>
                                      <p:tavLst>
                                        <p:tav tm="0">
                                          <p:val>
                                            <p:strVal val="2/3*#ppt_w"/>
                                          </p:val>
                                        </p:tav>
                                        <p:tav tm="100000">
                                          <p:val>
                                            <p:strVal val="#ppt_w"/>
                                          </p:val>
                                        </p:tav>
                                      </p:tavLst>
                                    </p:anim>
                                    <p:anim calcmode="lin" valueType="num">
                                      <p:cBhvr>
                                        <p:cTn id="116" dur="3000" fill="hold"/>
                                        <p:tgtEl>
                                          <p:spTgt spid="5"/>
                                        </p:tgtEl>
                                        <p:attrNameLst>
                                          <p:attrName>ppt_h</p:attrName>
                                        </p:attrNameLst>
                                      </p:cBhvr>
                                      <p:tavLst>
                                        <p:tav tm="0">
                                          <p:val>
                                            <p:strVal val="2/3*#ppt_h"/>
                                          </p:val>
                                        </p:tav>
                                        <p:tav tm="100000">
                                          <p:val>
                                            <p:strVal val="#ppt_h"/>
                                          </p:val>
                                        </p:tav>
                                      </p:tavLst>
                                    </p:anim>
                                  </p:childTnLst>
                                </p:cTn>
                              </p:par>
                              <p:par>
                                <p:cTn id="117" presetID="16" presetClass="entr" presetSubtype="37" fill="hold" nodeType="withEffect">
                                  <p:stCondLst>
                                    <p:cond delay="0"/>
                                  </p:stCondLst>
                                  <p:childTnLst>
                                    <p:set>
                                      <p:cBhvr>
                                        <p:cTn id="118" dur="1" fill="hold">
                                          <p:stCondLst>
                                            <p:cond delay="0"/>
                                          </p:stCondLst>
                                        </p:cTn>
                                        <p:tgtEl>
                                          <p:spTgt spid="5"/>
                                        </p:tgtEl>
                                        <p:attrNameLst>
                                          <p:attrName>style.visibility</p:attrName>
                                        </p:attrNameLst>
                                      </p:cBhvr>
                                      <p:to>
                                        <p:strVal val="visible"/>
                                      </p:to>
                                    </p:set>
                                    <p:animEffect transition="in" filter="barn(outVertical)">
                                      <p:cBhvr>
                                        <p:cTn id="119"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045305(www.brodyaga.com).jpg"/>
          <p:cNvPicPr>
            <a:picLocks noChangeAspect="1"/>
          </p:cNvPicPr>
          <p:nvPr/>
        </p:nvPicPr>
        <p:blipFill>
          <a:blip r:embed="rId2"/>
          <a:stretch>
            <a:fillRect/>
          </a:stretch>
        </p:blipFill>
        <p:spPr>
          <a:xfrm>
            <a:off x="23689" y="0"/>
            <a:ext cx="9096622" cy="6858000"/>
          </a:xfrm>
          <a:prstGeom prst="rect">
            <a:avLst/>
          </a:prstGeom>
        </p:spPr>
      </p:pic>
      <p:sp>
        <p:nvSpPr>
          <p:cNvPr id="5" name="4 Anillo"/>
          <p:cNvSpPr/>
          <p:nvPr/>
        </p:nvSpPr>
        <p:spPr>
          <a:xfrm>
            <a:off x="0" y="1357298"/>
            <a:ext cx="928662" cy="4071966"/>
          </a:xfrm>
          <a:prstGeom prst="donu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500034" y="1428736"/>
            <a:ext cx="928662" cy="4002950"/>
          </a:xfrm>
          <a:prstGeom prst="donu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000132" y="1428736"/>
            <a:ext cx="928662" cy="4071966"/>
          </a:xfrm>
          <a:prstGeom prst="donu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500166" y="1428736"/>
            <a:ext cx="928662" cy="4071966"/>
          </a:xfrm>
          <a:prstGeom prst="donu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000264" y="1428736"/>
            <a:ext cx="928662" cy="4071966"/>
          </a:xfrm>
          <a:prstGeom prst="donu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500298" y="1428736"/>
            <a:ext cx="928662" cy="4071966"/>
          </a:xfrm>
          <a:prstGeom prst="donu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000364" y="1428736"/>
            <a:ext cx="928662" cy="4071966"/>
          </a:xfrm>
          <a:prstGeom prst="donu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500430" y="1428736"/>
            <a:ext cx="928662" cy="4071966"/>
          </a:xfrm>
          <a:prstGeom prst="donu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000528" y="1428736"/>
            <a:ext cx="928662" cy="4071966"/>
          </a:xfrm>
          <a:prstGeom prst="donu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500562" y="1428736"/>
            <a:ext cx="928662" cy="4071966"/>
          </a:xfrm>
          <a:prstGeom prst="donu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5000660" y="1428736"/>
            <a:ext cx="928662" cy="4071966"/>
          </a:xfrm>
          <a:prstGeom prst="donu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438781" y="1428736"/>
            <a:ext cx="990575" cy="4071966"/>
          </a:xfrm>
          <a:prstGeom prst="donu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938879" y="1428736"/>
            <a:ext cx="990575" cy="4071966"/>
          </a:xfrm>
          <a:prstGeom prst="donu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357950" y="1428736"/>
            <a:ext cx="1071538" cy="4071966"/>
          </a:xfrm>
          <a:prstGeom prst="donu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786578" y="1428736"/>
            <a:ext cx="1142976" cy="4071966"/>
          </a:xfrm>
          <a:prstGeom prst="donu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7286644" y="1428736"/>
            <a:ext cx="1142976" cy="4071966"/>
          </a:xfrm>
          <a:prstGeom prst="donu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715272" y="1428736"/>
            <a:ext cx="1142976" cy="4071966"/>
          </a:xfrm>
          <a:prstGeom prst="donu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8176874" y="1428736"/>
            <a:ext cx="967127" cy="4071966"/>
          </a:xfrm>
          <a:prstGeom prst="donut">
            <a:avLst>
              <a:gd name="adj" fmla="val 23710"/>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p:cTn id="82" dur="3000" fill="hold"/>
                                        <p:tgtEl>
                                          <p:spTgt spid="5"/>
                                        </p:tgtEl>
                                        <p:attrNameLst>
                                          <p:attrName>ppt_w</p:attrName>
                                        </p:attrNameLst>
                                      </p:cBhvr>
                                      <p:tavLst>
                                        <p:tav tm="0" fmla="#ppt_w*sin(2.5*pi*$)">
                                          <p:val>
                                            <p:fltVal val="0"/>
                                          </p:val>
                                        </p:tav>
                                        <p:tav tm="100000">
                                          <p:val>
                                            <p:fltVal val="1"/>
                                          </p:val>
                                        </p:tav>
                                      </p:tavLst>
                                    </p:anim>
                                    <p:anim calcmode="lin" valueType="num">
                                      <p:cBhvr>
                                        <p:cTn id="83" dur="3000" fill="hold"/>
                                        <p:tgtEl>
                                          <p:spTgt spid="5"/>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3000" fill="hold"/>
                                        <p:tgtEl>
                                          <p:spTgt spid="6"/>
                                        </p:tgtEl>
                                        <p:attrNameLst>
                                          <p:attrName>ppt_w</p:attrName>
                                        </p:attrNameLst>
                                      </p:cBhvr>
                                      <p:tavLst>
                                        <p:tav tm="0" fmla="#ppt_w*sin(2.5*pi*$)">
                                          <p:val>
                                            <p:fltVal val="0"/>
                                          </p:val>
                                        </p:tav>
                                        <p:tav tm="100000">
                                          <p:val>
                                            <p:fltVal val="1"/>
                                          </p:val>
                                        </p:tav>
                                      </p:tavLst>
                                    </p:anim>
                                    <p:anim calcmode="lin" valueType="num">
                                      <p:cBhvr>
                                        <p:cTn id="87" dur="3000" fill="hold"/>
                                        <p:tgtEl>
                                          <p:spTgt spid="6"/>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p:cTn id="90" dur="3000" fill="hold"/>
                                        <p:tgtEl>
                                          <p:spTgt spid="7"/>
                                        </p:tgtEl>
                                        <p:attrNameLst>
                                          <p:attrName>ppt_w</p:attrName>
                                        </p:attrNameLst>
                                      </p:cBhvr>
                                      <p:tavLst>
                                        <p:tav tm="0" fmla="#ppt_w*sin(2.5*pi*$)">
                                          <p:val>
                                            <p:fltVal val="0"/>
                                          </p:val>
                                        </p:tav>
                                        <p:tav tm="100000">
                                          <p:val>
                                            <p:fltVal val="1"/>
                                          </p:val>
                                        </p:tav>
                                      </p:tavLst>
                                    </p:anim>
                                    <p:anim calcmode="lin" valueType="num">
                                      <p:cBhvr>
                                        <p:cTn id="91" dur="3000" fill="hold"/>
                                        <p:tgtEl>
                                          <p:spTgt spid="7"/>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p:cTn id="94" dur="3000" fill="hold"/>
                                        <p:tgtEl>
                                          <p:spTgt spid="8"/>
                                        </p:tgtEl>
                                        <p:attrNameLst>
                                          <p:attrName>ppt_w</p:attrName>
                                        </p:attrNameLst>
                                      </p:cBhvr>
                                      <p:tavLst>
                                        <p:tav tm="0" fmla="#ppt_w*sin(2.5*pi*$)">
                                          <p:val>
                                            <p:fltVal val="0"/>
                                          </p:val>
                                        </p:tav>
                                        <p:tav tm="100000">
                                          <p:val>
                                            <p:fltVal val="1"/>
                                          </p:val>
                                        </p:tav>
                                      </p:tavLst>
                                    </p:anim>
                                    <p:anim calcmode="lin" valueType="num">
                                      <p:cBhvr>
                                        <p:cTn id="95" dur="3000" fill="hold"/>
                                        <p:tgtEl>
                                          <p:spTgt spid="8"/>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p:cTn id="98" dur="3000" fill="hold"/>
                                        <p:tgtEl>
                                          <p:spTgt spid="9"/>
                                        </p:tgtEl>
                                        <p:attrNameLst>
                                          <p:attrName>ppt_w</p:attrName>
                                        </p:attrNameLst>
                                      </p:cBhvr>
                                      <p:tavLst>
                                        <p:tav tm="0" fmla="#ppt_w*sin(2.5*pi*$)">
                                          <p:val>
                                            <p:fltVal val="0"/>
                                          </p:val>
                                        </p:tav>
                                        <p:tav tm="100000">
                                          <p:val>
                                            <p:fltVal val="1"/>
                                          </p:val>
                                        </p:tav>
                                      </p:tavLst>
                                    </p:anim>
                                    <p:anim calcmode="lin" valueType="num">
                                      <p:cBhvr>
                                        <p:cTn id="99" dur="3000" fill="hold"/>
                                        <p:tgtEl>
                                          <p:spTgt spid="9"/>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p:cTn id="102" dur="3000" fill="hold"/>
                                        <p:tgtEl>
                                          <p:spTgt spid="10"/>
                                        </p:tgtEl>
                                        <p:attrNameLst>
                                          <p:attrName>ppt_w</p:attrName>
                                        </p:attrNameLst>
                                      </p:cBhvr>
                                      <p:tavLst>
                                        <p:tav tm="0" fmla="#ppt_w*sin(2.5*pi*$)">
                                          <p:val>
                                            <p:fltVal val="0"/>
                                          </p:val>
                                        </p:tav>
                                        <p:tav tm="100000">
                                          <p:val>
                                            <p:fltVal val="1"/>
                                          </p:val>
                                        </p:tav>
                                      </p:tavLst>
                                    </p:anim>
                                    <p:anim calcmode="lin" valueType="num">
                                      <p:cBhvr>
                                        <p:cTn id="103" dur="3000" fill="hold"/>
                                        <p:tgtEl>
                                          <p:spTgt spid="10"/>
                                        </p:tgtEl>
                                        <p:attrNameLst>
                                          <p:attrName>ppt_h</p:attrName>
                                        </p:attrNameLst>
                                      </p:cBhvr>
                                      <p:tavLst>
                                        <p:tav tm="0">
                                          <p:val>
                                            <p:strVal val="#ppt_h"/>
                                          </p:val>
                                        </p:tav>
                                        <p:tav tm="100000">
                                          <p:val>
                                            <p:strVal val="#ppt_h"/>
                                          </p:val>
                                        </p:tav>
                                      </p:tavLst>
                                    </p:anim>
                                  </p:childTnLst>
                                </p:cTn>
                              </p:par>
                              <p:par>
                                <p:cTn id="104" presetID="19" presetClass="entr" presetSubtype="10" fill="hold" grpId="1" nodeType="withEffect">
                                  <p:stCondLst>
                                    <p:cond delay="0"/>
                                  </p:stCondLst>
                                  <p:childTnLst>
                                    <p:set>
                                      <p:cBhvr>
                                        <p:cTn id="105" dur="1" fill="hold">
                                          <p:stCondLst>
                                            <p:cond delay="0"/>
                                          </p:stCondLst>
                                        </p:cTn>
                                        <p:tgtEl>
                                          <p:spTgt spid="11"/>
                                        </p:tgtEl>
                                        <p:attrNameLst>
                                          <p:attrName>style.visibility</p:attrName>
                                        </p:attrNameLst>
                                      </p:cBhvr>
                                      <p:to>
                                        <p:strVal val="visible"/>
                                      </p:to>
                                    </p:set>
                                    <p:anim calcmode="lin" valueType="num">
                                      <p:cBhvr>
                                        <p:cTn id="106" dur="3000" fill="hold"/>
                                        <p:tgtEl>
                                          <p:spTgt spid="11"/>
                                        </p:tgtEl>
                                        <p:attrNameLst>
                                          <p:attrName>ppt_w</p:attrName>
                                        </p:attrNameLst>
                                      </p:cBhvr>
                                      <p:tavLst>
                                        <p:tav tm="0" fmla="#ppt_w*sin(2.5*pi*$)">
                                          <p:val>
                                            <p:fltVal val="0"/>
                                          </p:val>
                                        </p:tav>
                                        <p:tav tm="100000">
                                          <p:val>
                                            <p:fltVal val="1"/>
                                          </p:val>
                                        </p:tav>
                                      </p:tavLst>
                                    </p:anim>
                                    <p:anim calcmode="lin" valueType="num">
                                      <p:cBhvr>
                                        <p:cTn id="107" dur="3000" fill="hold"/>
                                        <p:tgtEl>
                                          <p:spTgt spid="11"/>
                                        </p:tgtEl>
                                        <p:attrNameLst>
                                          <p:attrName>ppt_h</p:attrName>
                                        </p:attrNameLst>
                                      </p:cBhvr>
                                      <p:tavLst>
                                        <p:tav tm="0">
                                          <p:val>
                                            <p:strVal val="#ppt_h"/>
                                          </p:val>
                                        </p:tav>
                                        <p:tav tm="100000">
                                          <p:val>
                                            <p:strVal val="#ppt_h"/>
                                          </p:val>
                                        </p:tav>
                                      </p:tavLst>
                                    </p:anim>
                                  </p:childTnLst>
                                </p:cTn>
                              </p:par>
                              <p:par>
                                <p:cTn id="108" presetID="19" presetClass="entr" presetSubtype="10" fill="hold" grpId="1"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p:cTn id="110" dur="3000" fill="hold"/>
                                        <p:tgtEl>
                                          <p:spTgt spid="12"/>
                                        </p:tgtEl>
                                        <p:attrNameLst>
                                          <p:attrName>ppt_w</p:attrName>
                                        </p:attrNameLst>
                                      </p:cBhvr>
                                      <p:tavLst>
                                        <p:tav tm="0" fmla="#ppt_w*sin(2.5*pi*$)">
                                          <p:val>
                                            <p:fltVal val="0"/>
                                          </p:val>
                                        </p:tav>
                                        <p:tav tm="100000">
                                          <p:val>
                                            <p:fltVal val="1"/>
                                          </p:val>
                                        </p:tav>
                                      </p:tavLst>
                                    </p:anim>
                                    <p:anim calcmode="lin" valueType="num">
                                      <p:cBhvr>
                                        <p:cTn id="111" dur="3000" fill="hold"/>
                                        <p:tgtEl>
                                          <p:spTgt spid="12"/>
                                        </p:tgtEl>
                                        <p:attrNameLst>
                                          <p:attrName>ppt_h</p:attrName>
                                        </p:attrNameLst>
                                      </p:cBhvr>
                                      <p:tavLst>
                                        <p:tav tm="0">
                                          <p:val>
                                            <p:strVal val="#ppt_h"/>
                                          </p:val>
                                        </p:tav>
                                        <p:tav tm="100000">
                                          <p:val>
                                            <p:strVal val="#ppt_h"/>
                                          </p:val>
                                        </p:tav>
                                      </p:tavLst>
                                    </p:anim>
                                  </p:childTnLst>
                                </p:cTn>
                              </p:par>
                              <p:par>
                                <p:cTn id="112" presetID="19" presetClass="entr" presetSubtype="10" fill="hold" grpId="1" nodeType="withEffect">
                                  <p:stCondLst>
                                    <p:cond delay="0"/>
                                  </p:stCondLst>
                                  <p:childTnLst>
                                    <p:set>
                                      <p:cBhvr>
                                        <p:cTn id="113" dur="1" fill="hold">
                                          <p:stCondLst>
                                            <p:cond delay="0"/>
                                          </p:stCondLst>
                                        </p:cTn>
                                        <p:tgtEl>
                                          <p:spTgt spid="13"/>
                                        </p:tgtEl>
                                        <p:attrNameLst>
                                          <p:attrName>style.visibility</p:attrName>
                                        </p:attrNameLst>
                                      </p:cBhvr>
                                      <p:to>
                                        <p:strVal val="visible"/>
                                      </p:to>
                                    </p:set>
                                    <p:anim calcmode="lin" valueType="num">
                                      <p:cBhvr>
                                        <p:cTn id="114" dur="3000" fill="hold"/>
                                        <p:tgtEl>
                                          <p:spTgt spid="13"/>
                                        </p:tgtEl>
                                        <p:attrNameLst>
                                          <p:attrName>ppt_w</p:attrName>
                                        </p:attrNameLst>
                                      </p:cBhvr>
                                      <p:tavLst>
                                        <p:tav tm="0" fmla="#ppt_w*sin(2.5*pi*$)">
                                          <p:val>
                                            <p:fltVal val="0"/>
                                          </p:val>
                                        </p:tav>
                                        <p:tav tm="100000">
                                          <p:val>
                                            <p:fltVal val="1"/>
                                          </p:val>
                                        </p:tav>
                                      </p:tavLst>
                                    </p:anim>
                                    <p:anim calcmode="lin" valueType="num">
                                      <p:cBhvr>
                                        <p:cTn id="115" dur="3000" fill="hold"/>
                                        <p:tgtEl>
                                          <p:spTgt spid="13"/>
                                        </p:tgtEl>
                                        <p:attrNameLst>
                                          <p:attrName>ppt_h</p:attrName>
                                        </p:attrNameLst>
                                      </p:cBhvr>
                                      <p:tavLst>
                                        <p:tav tm="0">
                                          <p:val>
                                            <p:strVal val="#ppt_h"/>
                                          </p:val>
                                        </p:tav>
                                        <p:tav tm="100000">
                                          <p:val>
                                            <p:strVal val="#ppt_h"/>
                                          </p:val>
                                        </p:tav>
                                      </p:tavLst>
                                    </p:anim>
                                  </p:childTnLst>
                                </p:cTn>
                              </p:par>
                              <p:par>
                                <p:cTn id="116" presetID="19" presetClass="entr" presetSubtype="10" fill="hold" grpId="1" nodeType="withEffect">
                                  <p:stCondLst>
                                    <p:cond delay="0"/>
                                  </p:stCondLst>
                                  <p:childTnLst>
                                    <p:set>
                                      <p:cBhvr>
                                        <p:cTn id="117" dur="1" fill="hold">
                                          <p:stCondLst>
                                            <p:cond delay="0"/>
                                          </p:stCondLst>
                                        </p:cTn>
                                        <p:tgtEl>
                                          <p:spTgt spid="14"/>
                                        </p:tgtEl>
                                        <p:attrNameLst>
                                          <p:attrName>style.visibility</p:attrName>
                                        </p:attrNameLst>
                                      </p:cBhvr>
                                      <p:to>
                                        <p:strVal val="visible"/>
                                      </p:to>
                                    </p:set>
                                    <p:anim calcmode="lin" valueType="num">
                                      <p:cBhvr>
                                        <p:cTn id="118" dur="3000" fill="hold"/>
                                        <p:tgtEl>
                                          <p:spTgt spid="14"/>
                                        </p:tgtEl>
                                        <p:attrNameLst>
                                          <p:attrName>ppt_w</p:attrName>
                                        </p:attrNameLst>
                                      </p:cBhvr>
                                      <p:tavLst>
                                        <p:tav tm="0" fmla="#ppt_w*sin(2.5*pi*$)">
                                          <p:val>
                                            <p:fltVal val="0"/>
                                          </p:val>
                                        </p:tav>
                                        <p:tav tm="100000">
                                          <p:val>
                                            <p:fltVal val="1"/>
                                          </p:val>
                                        </p:tav>
                                      </p:tavLst>
                                    </p:anim>
                                    <p:anim calcmode="lin" valueType="num">
                                      <p:cBhvr>
                                        <p:cTn id="119" dur="3000" fill="hold"/>
                                        <p:tgtEl>
                                          <p:spTgt spid="14"/>
                                        </p:tgtEl>
                                        <p:attrNameLst>
                                          <p:attrName>ppt_h</p:attrName>
                                        </p:attrNameLst>
                                      </p:cBhvr>
                                      <p:tavLst>
                                        <p:tav tm="0">
                                          <p:val>
                                            <p:strVal val="#ppt_h"/>
                                          </p:val>
                                        </p:tav>
                                        <p:tav tm="100000">
                                          <p:val>
                                            <p:strVal val="#ppt_h"/>
                                          </p:val>
                                        </p:tav>
                                      </p:tavLst>
                                    </p:anim>
                                  </p:childTnLst>
                                </p:cTn>
                              </p:par>
                              <p:par>
                                <p:cTn id="120" presetID="19" presetClass="entr" presetSubtype="10" fill="hold" grpId="1" nodeType="withEffect">
                                  <p:stCondLst>
                                    <p:cond delay="0"/>
                                  </p:stCondLst>
                                  <p:childTnLst>
                                    <p:set>
                                      <p:cBhvr>
                                        <p:cTn id="121" dur="1" fill="hold">
                                          <p:stCondLst>
                                            <p:cond delay="0"/>
                                          </p:stCondLst>
                                        </p:cTn>
                                        <p:tgtEl>
                                          <p:spTgt spid="15"/>
                                        </p:tgtEl>
                                        <p:attrNameLst>
                                          <p:attrName>style.visibility</p:attrName>
                                        </p:attrNameLst>
                                      </p:cBhvr>
                                      <p:to>
                                        <p:strVal val="visible"/>
                                      </p:to>
                                    </p:set>
                                    <p:anim calcmode="lin" valueType="num">
                                      <p:cBhvr>
                                        <p:cTn id="122" dur="3000" fill="hold"/>
                                        <p:tgtEl>
                                          <p:spTgt spid="15"/>
                                        </p:tgtEl>
                                        <p:attrNameLst>
                                          <p:attrName>ppt_w</p:attrName>
                                        </p:attrNameLst>
                                      </p:cBhvr>
                                      <p:tavLst>
                                        <p:tav tm="0" fmla="#ppt_w*sin(2.5*pi*$)">
                                          <p:val>
                                            <p:fltVal val="0"/>
                                          </p:val>
                                        </p:tav>
                                        <p:tav tm="100000">
                                          <p:val>
                                            <p:fltVal val="1"/>
                                          </p:val>
                                        </p:tav>
                                      </p:tavLst>
                                    </p:anim>
                                    <p:anim calcmode="lin" valueType="num">
                                      <p:cBhvr>
                                        <p:cTn id="123" dur="3000" fill="hold"/>
                                        <p:tgtEl>
                                          <p:spTgt spid="15"/>
                                        </p:tgtEl>
                                        <p:attrNameLst>
                                          <p:attrName>ppt_h</p:attrName>
                                        </p:attrNameLst>
                                      </p:cBhvr>
                                      <p:tavLst>
                                        <p:tav tm="0">
                                          <p:val>
                                            <p:strVal val="#ppt_h"/>
                                          </p:val>
                                        </p:tav>
                                        <p:tav tm="100000">
                                          <p:val>
                                            <p:strVal val="#ppt_h"/>
                                          </p:val>
                                        </p:tav>
                                      </p:tavLst>
                                    </p:anim>
                                  </p:childTnLst>
                                </p:cTn>
                              </p:par>
                              <p:par>
                                <p:cTn id="124" presetID="19" presetClass="entr" presetSubtype="10" fill="hold" grpId="1"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p:cTn id="126" dur="3000" fill="hold"/>
                                        <p:tgtEl>
                                          <p:spTgt spid="16"/>
                                        </p:tgtEl>
                                        <p:attrNameLst>
                                          <p:attrName>ppt_w</p:attrName>
                                        </p:attrNameLst>
                                      </p:cBhvr>
                                      <p:tavLst>
                                        <p:tav tm="0" fmla="#ppt_w*sin(2.5*pi*$)">
                                          <p:val>
                                            <p:fltVal val="0"/>
                                          </p:val>
                                        </p:tav>
                                        <p:tav tm="100000">
                                          <p:val>
                                            <p:fltVal val="1"/>
                                          </p:val>
                                        </p:tav>
                                      </p:tavLst>
                                    </p:anim>
                                    <p:anim calcmode="lin" valueType="num">
                                      <p:cBhvr>
                                        <p:cTn id="127" dur="3000" fill="hold"/>
                                        <p:tgtEl>
                                          <p:spTgt spid="16"/>
                                        </p:tgtEl>
                                        <p:attrNameLst>
                                          <p:attrName>ppt_h</p:attrName>
                                        </p:attrNameLst>
                                      </p:cBhvr>
                                      <p:tavLst>
                                        <p:tav tm="0">
                                          <p:val>
                                            <p:strVal val="#ppt_h"/>
                                          </p:val>
                                        </p:tav>
                                        <p:tav tm="100000">
                                          <p:val>
                                            <p:strVal val="#ppt_h"/>
                                          </p:val>
                                        </p:tav>
                                      </p:tavLst>
                                    </p:anim>
                                  </p:childTnLst>
                                </p:cTn>
                              </p:par>
                              <p:par>
                                <p:cTn id="128" presetID="19" presetClass="entr" presetSubtype="10" fill="hold" grpId="1" nodeType="withEffect">
                                  <p:stCondLst>
                                    <p:cond delay="0"/>
                                  </p:stCondLst>
                                  <p:childTnLst>
                                    <p:set>
                                      <p:cBhvr>
                                        <p:cTn id="129" dur="1" fill="hold">
                                          <p:stCondLst>
                                            <p:cond delay="0"/>
                                          </p:stCondLst>
                                        </p:cTn>
                                        <p:tgtEl>
                                          <p:spTgt spid="17"/>
                                        </p:tgtEl>
                                        <p:attrNameLst>
                                          <p:attrName>style.visibility</p:attrName>
                                        </p:attrNameLst>
                                      </p:cBhvr>
                                      <p:to>
                                        <p:strVal val="visible"/>
                                      </p:to>
                                    </p:set>
                                    <p:anim calcmode="lin" valueType="num">
                                      <p:cBhvr>
                                        <p:cTn id="130" dur="3000" fill="hold"/>
                                        <p:tgtEl>
                                          <p:spTgt spid="17"/>
                                        </p:tgtEl>
                                        <p:attrNameLst>
                                          <p:attrName>ppt_w</p:attrName>
                                        </p:attrNameLst>
                                      </p:cBhvr>
                                      <p:tavLst>
                                        <p:tav tm="0" fmla="#ppt_w*sin(2.5*pi*$)">
                                          <p:val>
                                            <p:fltVal val="0"/>
                                          </p:val>
                                        </p:tav>
                                        <p:tav tm="100000">
                                          <p:val>
                                            <p:fltVal val="1"/>
                                          </p:val>
                                        </p:tav>
                                      </p:tavLst>
                                    </p:anim>
                                    <p:anim calcmode="lin" valueType="num">
                                      <p:cBhvr>
                                        <p:cTn id="131" dur="3000" fill="hold"/>
                                        <p:tgtEl>
                                          <p:spTgt spid="17"/>
                                        </p:tgtEl>
                                        <p:attrNameLst>
                                          <p:attrName>ppt_h</p:attrName>
                                        </p:attrNameLst>
                                      </p:cBhvr>
                                      <p:tavLst>
                                        <p:tav tm="0">
                                          <p:val>
                                            <p:strVal val="#ppt_h"/>
                                          </p:val>
                                        </p:tav>
                                        <p:tav tm="100000">
                                          <p:val>
                                            <p:strVal val="#ppt_h"/>
                                          </p:val>
                                        </p:tav>
                                      </p:tavLst>
                                    </p:anim>
                                  </p:childTnLst>
                                </p:cTn>
                              </p:par>
                              <p:par>
                                <p:cTn id="132" presetID="19" presetClass="entr" presetSubtype="10" fill="hold" grpId="1" nodeType="withEffect">
                                  <p:stCondLst>
                                    <p:cond delay="0"/>
                                  </p:stCondLst>
                                  <p:childTnLst>
                                    <p:set>
                                      <p:cBhvr>
                                        <p:cTn id="133" dur="1" fill="hold">
                                          <p:stCondLst>
                                            <p:cond delay="0"/>
                                          </p:stCondLst>
                                        </p:cTn>
                                        <p:tgtEl>
                                          <p:spTgt spid="18"/>
                                        </p:tgtEl>
                                        <p:attrNameLst>
                                          <p:attrName>style.visibility</p:attrName>
                                        </p:attrNameLst>
                                      </p:cBhvr>
                                      <p:to>
                                        <p:strVal val="visible"/>
                                      </p:to>
                                    </p:set>
                                    <p:anim calcmode="lin" valueType="num">
                                      <p:cBhvr>
                                        <p:cTn id="134" dur="3000" fill="hold"/>
                                        <p:tgtEl>
                                          <p:spTgt spid="18"/>
                                        </p:tgtEl>
                                        <p:attrNameLst>
                                          <p:attrName>ppt_w</p:attrName>
                                        </p:attrNameLst>
                                      </p:cBhvr>
                                      <p:tavLst>
                                        <p:tav tm="0" fmla="#ppt_w*sin(2.5*pi*$)">
                                          <p:val>
                                            <p:fltVal val="0"/>
                                          </p:val>
                                        </p:tav>
                                        <p:tav tm="100000">
                                          <p:val>
                                            <p:fltVal val="1"/>
                                          </p:val>
                                        </p:tav>
                                      </p:tavLst>
                                    </p:anim>
                                    <p:anim calcmode="lin" valueType="num">
                                      <p:cBhvr>
                                        <p:cTn id="135" dur="3000" fill="hold"/>
                                        <p:tgtEl>
                                          <p:spTgt spid="18"/>
                                        </p:tgtEl>
                                        <p:attrNameLst>
                                          <p:attrName>ppt_h</p:attrName>
                                        </p:attrNameLst>
                                      </p:cBhvr>
                                      <p:tavLst>
                                        <p:tav tm="0">
                                          <p:val>
                                            <p:strVal val="#ppt_h"/>
                                          </p:val>
                                        </p:tav>
                                        <p:tav tm="100000">
                                          <p:val>
                                            <p:strVal val="#ppt_h"/>
                                          </p:val>
                                        </p:tav>
                                      </p:tavLst>
                                    </p:anim>
                                  </p:childTnLst>
                                </p:cTn>
                              </p:par>
                              <p:par>
                                <p:cTn id="136" presetID="19" presetClass="entr" presetSubtype="10" fill="hold" grpId="1" nodeType="withEffect">
                                  <p:stCondLst>
                                    <p:cond delay="0"/>
                                  </p:stCondLst>
                                  <p:childTnLst>
                                    <p:set>
                                      <p:cBhvr>
                                        <p:cTn id="137" dur="1" fill="hold">
                                          <p:stCondLst>
                                            <p:cond delay="0"/>
                                          </p:stCondLst>
                                        </p:cTn>
                                        <p:tgtEl>
                                          <p:spTgt spid="19"/>
                                        </p:tgtEl>
                                        <p:attrNameLst>
                                          <p:attrName>style.visibility</p:attrName>
                                        </p:attrNameLst>
                                      </p:cBhvr>
                                      <p:to>
                                        <p:strVal val="visible"/>
                                      </p:to>
                                    </p:set>
                                    <p:anim calcmode="lin" valueType="num">
                                      <p:cBhvr>
                                        <p:cTn id="138" dur="3000" fill="hold"/>
                                        <p:tgtEl>
                                          <p:spTgt spid="19"/>
                                        </p:tgtEl>
                                        <p:attrNameLst>
                                          <p:attrName>ppt_w</p:attrName>
                                        </p:attrNameLst>
                                      </p:cBhvr>
                                      <p:tavLst>
                                        <p:tav tm="0" fmla="#ppt_w*sin(2.5*pi*$)">
                                          <p:val>
                                            <p:fltVal val="0"/>
                                          </p:val>
                                        </p:tav>
                                        <p:tav tm="100000">
                                          <p:val>
                                            <p:fltVal val="1"/>
                                          </p:val>
                                        </p:tav>
                                      </p:tavLst>
                                    </p:anim>
                                    <p:anim calcmode="lin" valueType="num">
                                      <p:cBhvr>
                                        <p:cTn id="139" dur="3000" fill="hold"/>
                                        <p:tgtEl>
                                          <p:spTgt spid="19"/>
                                        </p:tgtEl>
                                        <p:attrNameLst>
                                          <p:attrName>ppt_h</p:attrName>
                                        </p:attrNameLst>
                                      </p:cBhvr>
                                      <p:tavLst>
                                        <p:tav tm="0">
                                          <p:val>
                                            <p:strVal val="#ppt_h"/>
                                          </p:val>
                                        </p:tav>
                                        <p:tav tm="100000">
                                          <p:val>
                                            <p:strVal val="#ppt_h"/>
                                          </p:val>
                                        </p:tav>
                                      </p:tavLst>
                                    </p:anim>
                                  </p:childTnLst>
                                </p:cTn>
                              </p:par>
                              <p:par>
                                <p:cTn id="140" presetID="19" presetClass="entr" presetSubtype="10" fill="hold" grpId="1" nodeType="withEffect">
                                  <p:stCondLst>
                                    <p:cond delay="0"/>
                                  </p:stCondLst>
                                  <p:childTnLst>
                                    <p:set>
                                      <p:cBhvr>
                                        <p:cTn id="141" dur="1" fill="hold">
                                          <p:stCondLst>
                                            <p:cond delay="0"/>
                                          </p:stCondLst>
                                        </p:cTn>
                                        <p:tgtEl>
                                          <p:spTgt spid="20"/>
                                        </p:tgtEl>
                                        <p:attrNameLst>
                                          <p:attrName>style.visibility</p:attrName>
                                        </p:attrNameLst>
                                      </p:cBhvr>
                                      <p:to>
                                        <p:strVal val="visible"/>
                                      </p:to>
                                    </p:set>
                                    <p:anim calcmode="lin" valueType="num">
                                      <p:cBhvr>
                                        <p:cTn id="142" dur="3000" fill="hold"/>
                                        <p:tgtEl>
                                          <p:spTgt spid="20"/>
                                        </p:tgtEl>
                                        <p:attrNameLst>
                                          <p:attrName>ppt_w</p:attrName>
                                        </p:attrNameLst>
                                      </p:cBhvr>
                                      <p:tavLst>
                                        <p:tav tm="0" fmla="#ppt_w*sin(2.5*pi*$)">
                                          <p:val>
                                            <p:fltVal val="0"/>
                                          </p:val>
                                        </p:tav>
                                        <p:tav tm="100000">
                                          <p:val>
                                            <p:fltVal val="1"/>
                                          </p:val>
                                        </p:tav>
                                      </p:tavLst>
                                    </p:anim>
                                    <p:anim calcmode="lin" valueType="num">
                                      <p:cBhvr>
                                        <p:cTn id="143" dur="3000" fill="hold"/>
                                        <p:tgtEl>
                                          <p:spTgt spid="20"/>
                                        </p:tgtEl>
                                        <p:attrNameLst>
                                          <p:attrName>ppt_h</p:attrName>
                                        </p:attrNameLst>
                                      </p:cBhvr>
                                      <p:tavLst>
                                        <p:tav tm="0">
                                          <p:val>
                                            <p:strVal val="#ppt_h"/>
                                          </p:val>
                                        </p:tav>
                                        <p:tav tm="100000">
                                          <p:val>
                                            <p:strVal val="#ppt_h"/>
                                          </p:val>
                                        </p:tav>
                                      </p:tavLst>
                                    </p:anim>
                                  </p:childTnLst>
                                </p:cTn>
                              </p:par>
                              <p:par>
                                <p:cTn id="144" presetID="19" presetClass="entr" presetSubtype="10" fill="hold" grpId="1" nodeType="withEffect">
                                  <p:stCondLst>
                                    <p:cond delay="0"/>
                                  </p:stCondLst>
                                  <p:childTnLst>
                                    <p:set>
                                      <p:cBhvr>
                                        <p:cTn id="145" dur="1" fill="hold">
                                          <p:stCondLst>
                                            <p:cond delay="0"/>
                                          </p:stCondLst>
                                        </p:cTn>
                                        <p:tgtEl>
                                          <p:spTgt spid="21"/>
                                        </p:tgtEl>
                                        <p:attrNameLst>
                                          <p:attrName>style.visibility</p:attrName>
                                        </p:attrNameLst>
                                      </p:cBhvr>
                                      <p:to>
                                        <p:strVal val="visible"/>
                                      </p:to>
                                    </p:set>
                                    <p:anim calcmode="lin" valueType="num">
                                      <p:cBhvr>
                                        <p:cTn id="146" dur="3000" fill="hold"/>
                                        <p:tgtEl>
                                          <p:spTgt spid="21"/>
                                        </p:tgtEl>
                                        <p:attrNameLst>
                                          <p:attrName>ppt_w</p:attrName>
                                        </p:attrNameLst>
                                      </p:cBhvr>
                                      <p:tavLst>
                                        <p:tav tm="0" fmla="#ppt_w*sin(2.5*pi*$)">
                                          <p:val>
                                            <p:fltVal val="0"/>
                                          </p:val>
                                        </p:tav>
                                        <p:tav tm="100000">
                                          <p:val>
                                            <p:fltVal val="1"/>
                                          </p:val>
                                        </p:tav>
                                      </p:tavLst>
                                    </p:anim>
                                    <p:anim calcmode="lin" valueType="num">
                                      <p:cBhvr>
                                        <p:cTn id="147" dur="3000" fill="hold"/>
                                        <p:tgtEl>
                                          <p:spTgt spid="21"/>
                                        </p:tgtEl>
                                        <p:attrNameLst>
                                          <p:attrName>ppt_h</p:attrName>
                                        </p:attrNameLst>
                                      </p:cBhvr>
                                      <p:tavLst>
                                        <p:tav tm="0">
                                          <p:val>
                                            <p:strVal val="#ppt_h"/>
                                          </p:val>
                                        </p:tav>
                                        <p:tav tm="100000">
                                          <p:val>
                                            <p:strVal val="#ppt_h"/>
                                          </p:val>
                                        </p:tav>
                                      </p:tavLst>
                                    </p:anim>
                                  </p:childTnLst>
                                </p:cTn>
                              </p:par>
                              <p:par>
                                <p:cTn id="148" presetID="19" presetClass="entr" presetSubtype="10" fill="hold" grpId="1" nodeType="withEffect">
                                  <p:stCondLst>
                                    <p:cond delay="0"/>
                                  </p:stCondLst>
                                  <p:childTnLst>
                                    <p:set>
                                      <p:cBhvr>
                                        <p:cTn id="149" dur="1" fill="hold">
                                          <p:stCondLst>
                                            <p:cond delay="0"/>
                                          </p:stCondLst>
                                        </p:cTn>
                                        <p:tgtEl>
                                          <p:spTgt spid="22"/>
                                        </p:tgtEl>
                                        <p:attrNameLst>
                                          <p:attrName>style.visibility</p:attrName>
                                        </p:attrNameLst>
                                      </p:cBhvr>
                                      <p:to>
                                        <p:strVal val="visible"/>
                                      </p:to>
                                    </p:set>
                                    <p:anim calcmode="lin" valueType="num">
                                      <p:cBhvr>
                                        <p:cTn id="150" dur="3000" fill="hold"/>
                                        <p:tgtEl>
                                          <p:spTgt spid="22"/>
                                        </p:tgtEl>
                                        <p:attrNameLst>
                                          <p:attrName>ppt_w</p:attrName>
                                        </p:attrNameLst>
                                      </p:cBhvr>
                                      <p:tavLst>
                                        <p:tav tm="0" fmla="#ppt_w*sin(2.5*pi*$)">
                                          <p:val>
                                            <p:fltVal val="0"/>
                                          </p:val>
                                        </p:tav>
                                        <p:tav tm="100000">
                                          <p:val>
                                            <p:fltVal val="1"/>
                                          </p:val>
                                        </p:tav>
                                      </p:tavLst>
                                    </p:anim>
                                    <p:anim calcmode="lin" valueType="num">
                                      <p:cBhvr>
                                        <p:cTn id="151" dur="3000" fill="hold"/>
                                        <p:tgtEl>
                                          <p:spTgt spid="22"/>
                                        </p:tgtEl>
                                        <p:attrNameLst>
                                          <p:attrName>ppt_h</p:attrName>
                                        </p:attrNameLst>
                                      </p:cBhvr>
                                      <p:tavLst>
                                        <p:tav tm="0">
                                          <p:val>
                                            <p:strVal val="#ppt_h"/>
                                          </p:val>
                                        </p:tav>
                                        <p:tav tm="100000">
                                          <p:val>
                                            <p:strVal val="#ppt_h"/>
                                          </p:val>
                                        </p:tav>
                                      </p:tavLst>
                                    </p:anim>
                                  </p:childTnLst>
                                </p:cTn>
                              </p:par>
                            </p:childTnLst>
                          </p:cTn>
                        </p:par>
                        <p:par>
                          <p:cTn id="152" fill="hold">
                            <p:stCondLst>
                              <p:cond delay="3000"/>
                            </p:stCondLst>
                            <p:childTnLst>
                              <p:par>
                                <p:cTn id="153" presetID="2" presetClass="exit" presetSubtype="8" fill="hold" grpId="2" nodeType="afterEffect">
                                  <p:stCondLst>
                                    <p:cond delay="0"/>
                                  </p:stCondLst>
                                  <p:childTnLst>
                                    <p:anim calcmode="lin" valueType="num">
                                      <p:cBhvr additive="base">
                                        <p:cTn id="154" dur="3000"/>
                                        <p:tgtEl>
                                          <p:spTgt spid="5"/>
                                        </p:tgtEl>
                                        <p:attrNameLst>
                                          <p:attrName>ppt_x</p:attrName>
                                        </p:attrNameLst>
                                      </p:cBhvr>
                                      <p:tavLst>
                                        <p:tav tm="0">
                                          <p:val>
                                            <p:strVal val="ppt_x"/>
                                          </p:val>
                                        </p:tav>
                                        <p:tav tm="100000">
                                          <p:val>
                                            <p:strVal val="0-ppt_w/2"/>
                                          </p:val>
                                        </p:tav>
                                      </p:tavLst>
                                    </p:anim>
                                    <p:anim calcmode="lin" valueType="num">
                                      <p:cBhvr additive="base">
                                        <p:cTn id="155" dur="3000"/>
                                        <p:tgtEl>
                                          <p:spTgt spid="5"/>
                                        </p:tgtEl>
                                        <p:attrNameLst>
                                          <p:attrName>ppt_y</p:attrName>
                                        </p:attrNameLst>
                                      </p:cBhvr>
                                      <p:tavLst>
                                        <p:tav tm="0">
                                          <p:val>
                                            <p:strVal val="ppt_y"/>
                                          </p:val>
                                        </p:tav>
                                        <p:tav tm="100000">
                                          <p:val>
                                            <p:strVal val="ppt_y"/>
                                          </p:val>
                                        </p:tav>
                                      </p:tavLst>
                                    </p:anim>
                                    <p:set>
                                      <p:cBhvr>
                                        <p:cTn id="156" dur="1" fill="hold">
                                          <p:stCondLst>
                                            <p:cond delay="2999"/>
                                          </p:stCondLst>
                                        </p:cTn>
                                        <p:tgtEl>
                                          <p:spTgt spid="5"/>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3000"/>
                                        <p:tgtEl>
                                          <p:spTgt spid="6"/>
                                        </p:tgtEl>
                                        <p:attrNameLst>
                                          <p:attrName>ppt_x</p:attrName>
                                        </p:attrNameLst>
                                      </p:cBhvr>
                                      <p:tavLst>
                                        <p:tav tm="0">
                                          <p:val>
                                            <p:strVal val="ppt_x"/>
                                          </p:val>
                                        </p:tav>
                                        <p:tav tm="100000">
                                          <p:val>
                                            <p:strVal val="0-ppt_w/2"/>
                                          </p:val>
                                        </p:tav>
                                      </p:tavLst>
                                    </p:anim>
                                    <p:anim calcmode="lin" valueType="num">
                                      <p:cBhvr additive="base">
                                        <p:cTn id="159" dur="3000"/>
                                        <p:tgtEl>
                                          <p:spTgt spid="6"/>
                                        </p:tgtEl>
                                        <p:attrNameLst>
                                          <p:attrName>ppt_y</p:attrName>
                                        </p:attrNameLst>
                                      </p:cBhvr>
                                      <p:tavLst>
                                        <p:tav tm="0">
                                          <p:val>
                                            <p:strVal val="ppt_y"/>
                                          </p:val>
                                        </p:tav>
                                        <p:tav tm="100000">
                                          <p:val>
                                            <p:strVal val="ppt_y"/>
                                          </p:val>
                                        </p:tav>
                                      </p:tavLst>
                                    </p:anim>
                                    <p:set>
                                      <p:cBhvr>
                                        <p:cTn id="160" dur="1" fill="hold">
                                          <p:stCondLst>
                                            <p:cond delay="2999"/>
                                          </p:stCondLst>
                                        </p:cTn>
                                        <p:tgtEl>
                                          <p:spTgt spid="6"/>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7"/>
                                        </p:tgtEl>
                                        <p:attrNameLst>
                                          <p:attrName>ppt_x</p:attrName>
                                        </p:attrNameLst>
                                      </p:cBhvr>
                                      <p:tavLst>
                                        <p:tav tm="0">
                                          <p:val>
                                            <p:strVal val="ppt_x"/>
                                          </p:val>
                                        </p:tav>
                                        <p:tav tm="100000">
                                          <p:val>
                                            <p:strVal val="0-ppt_w/2"/>
                                          </p:val>
                                        </p:tav>
                                      </p:tavLst>
                                    </p:anim>
                                    <p:anim calcmode="lin" valueType="num">
                                      <p:cBhvr additive="base">
                                        <p:cTn id="163" dur="3000"/>
                                        <p:tgtEl>
                                          <p:spTgt spid="7"/>
                                        </p:tgtEl>
                                        <p:attrNameLst>
                                          <p:attrName>ppt_y</p:attrName>
                                        </p:attrNameLst>
                                      </p:cBhvr>
                                      <p:tavLst>
                                        <p:tav tm="0">
                                          <p:val>
                                            <p:strVal val="ppt_y"/>
                                          </p:val>
                                        </p:tav>
                                        <p:tav tm="100000">
                                          <p:val>
                                            <p:strVal val="ppt_y"/>
                                          </p:val>
                                        </p:tav>
                                      </p:tavLst>
                                    </p:anim>
                                    <p:set>
                                      <p:cBhvr>
                                        <p:cTn id="164" dur="1" fill="hold">
                                          <p:stCondLst>
                                            <p:cond delay="2999"/>
                                          </p:stCondLst>
                                        </p:cTn>
                                        <p:tgtEl>
                                          <p:spTgt spid="7"/>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3000"/>
                                        <p:tgtEl>
                                          <p:spTgt spid="8"/>
                                        </p:tgtEl>
                                        <p:attrNameLst>
                                          <p:attrName>ppt_x</p:attrName>
                                        </p:attrNameLst>
                                      </p:cBhvr>
                                      <p:tavLst>
                                        <p:tav tm="0">
                                          <p:val>
                                            <p:strVal val="ppt_x"/>
                                          </p:val>
                                        </p:tav>
                                        <p:tav tm="100000">
                                          <p:val>
                                            <p:strVal val="0-ppt_w/2"/>
                                          </p:val>
                                        </p:tav>
                                      </p:tavLst>
                                    </p:anim>
                                    <p:anim calcmode="lin" valueType="num">
                                      <p:cBhvr additive="base">
                                        <p:cTn id="167" dur="3000"/>
                                        <p:tgtEl>
                                          <p:spTgt spid="8"/>
                                        </p:tgtEl>
                                        <p:attrNameLst>
                                          <p:attrName>ppt_y</p:attrName>
                                        </p:attrNameLst>
                                      </p:cBhvr>
                                      <p:tavLst>
                                        <p:tav tm="0">
                                          <p:val>
                                            <p:strVal val="ppt_y"/>
                                          </p:val>
                                        </p:tav>
                                        <p:tav tm="100000">
                                          <p:val>
                                            <p:strVal val="ppt_y"/>
                                          </p:val>
                                        </p:tav>
                                      </p:tavLst>
                                    </p:anim>
                                    <p:set>
                                      <p:cBhvr>
                                        <p:cTn id="168" dur="1" fill="hold">
                                          <p:stCondLst>
                                            <p:cond delay="2999"/>
                                          </p:stCondLst>
                                        </p:cTn>
                                        <p:tgtEl>
                                          <p:spTgt spid="8"/>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9"/>
                                        </p:tgtEl>
                                        <p:attrNameLst>
                                          <p:attrName>ppt_x</p:attrName>
                                        </p:attrNameLst>
                                      </p:cBhvr>
                                      <p:tavLst>
                                        <p:tav tm="0">
                                          <p:val>
                                            <p:strVal val="ppt_x"/>
                                          </p:val>
                                        </p:tav>
                                        <p:tav tm="100000">
                                          <p:val>
                                            <p:strVal val="0-ppt_w/2"/>
                                          </p:val>
                                        </p:tav>
                                      </p:tavLst>
                                    </p:anim>
                                    <p:anim calcmode="lin" valueType="num">
                                      <p:cBhvr additive="base">
                                        <p:cTn id="171" dur="3000"/>
                                        <p:tgtEl>
                                          <p:spTgt spid="9"/>
                                        </p:tgtEl>
                                        <p:attrNameLst>
                                          <p:attrName>ppt_y</p:attrName>
                                        </p:attrNameLst>
                                      </p:cBhvr>
                                      <p:tavLst>
                                        <p:tav tm="0">
                                          <p:val>
                                            <p:strVal val="ppt_y"/>
                                          </p:val>
                                        </p:tav>
                                        <p:tav tm="100000">
                                          <p:val>
                                            <p:strVal val="ppt_y"/>
                                          </p:val>
                                        </p:tav>
                                      </p:tavLst>
                                    </p:anim>
                                    <p:set>
                                      <p:cBhvr>
                                        <p:cTn id="172" dur="1" fill="hold">
                                          <p:stCondLst>
                                            <p:cond delay="2999"/>
                                          </p:stCondLst>
                                        </p:cTn>
                                        <p:tgtEl>
                                          <p:spTgt spid="9"/>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3000"/>
                                        <p:tgtEl>
                                          <p:spTgt spid="10"/>
                                        </p:tgtEl>
                                        <p:attrNameLst>
                                          <p:attrName>ppt_x</p:attrName>
                                        </p:attrNameLst>
                                      </p:cBhvr>
                                      <p:tavLst>
                                        <p:tav tm="0">
                                          <p:val>
                                            <p:strVal val="ppt_x"/>
                                          </p:val>
                                        </p:tav>
                                        <p:tav tm="100000">
                                          <p:val>
                                            <p:strVal val="0-ppt_w/2"/>
                                          </p:val>
                                        </p:tav>
                                      </p:tavLst>
                                    </p:anim>
                                    <p:anim calcmode="lin" valueType="num">
                                      <p:cBhvr additive="base">
                                        <p:cTn id="175" dur="3000"/>
                                        <p:tgtEl>
                                          <p:spTgt spid="10"/>
                                        </p:tgtEl>
                                        <p:attrNameLst>
                                          <p:attrName>ppt_y</p:attrName>
                                        </p:attrNameLst>
                                      </p:cBhvr>
                                      <p:tavLst>
                                        <p:tav tm="0">
                                          <p:val>
                                            <p:strVal val="ppt_y"/>
                                          </p:val>
                                        </p:tav>
                                        <p:tav tm="100000">
                                          <p:val>
                                            <p:strVal val="ppt_y"/>
                                          </p:val>
                                        </p:tav>
                                      </p:tavLst>
                                    </p:anim>
                                    <p:set>
                                      <p:cBhvr>
                                        <p:cTn id="176" dur="1" fill="hold">
                                          <p:stCondLst>
                                            <p:cond delay="2999"/>
                                          </p:stCondLst>
                                        </p:cTn>
                                        <p:tgtEl>
                                          <p:spTgt spid="10"/>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11"/>
                                        </p:tgtEl>
                                        <p:attrNameLst>
                                          <p:attrName>ppt_x</p:attrName>
                                        </p:attrNameLst>
                                      </p:cBhvr>
                                      <p:tavLst>
                                        <p:tav tm="0">
                                          <p:val>
                                            <p:strVal val="ppt_x"/>
                                          </p:val>
                                        </p:tav>
                                        <p:tav tm="100000">
                                          <p:val>
                                            <p:strVal val="0-ppt_w/2"/>
                                          </p:val>
                                        </p:tav>
                                      </p:tavLst>
                                    </p:anim>
                                    <p:anim calcmode="lin" valueType="num">
                                      <p:cBhvr additive="base">
                                        <p:cTn id="179" dur="3000"/>
                                        <p:tgtEl>
                                          <p:spTgt spid="11"/>
                                        </p:tgtEl>
                                        <p:attrNameLst>
                                          <p:attrName>ppt_y</p:attrName>
                                        </p:attrNameLst>
                                      </p:cBhvr>
                                      <p:tavLst>
                                        <p:tav tm="0">
                                          <p:val>
                                            <p:strVal val="ppt_y"/>
                                          </p:val>
                                        </p:tav>
                                        <p:tav tm="100000">
                                          <p:val>
                                            <p:strVal val="ppt_y"/>
                                          </p:val>
                                        </p:tav>
                                      </p:tavLst>
                                    </p:anim>
                                    <p:set>
                                      <p:cBhvr>
                                        <p:cTn id="180" dur="1" fill="hold">
                                          <p:stCondLst>
                                            <p:cond delay="2999"/>
                                          </p:stCondLst>
                                        </p:cTn>
                                        <p:tgtEl>
                                          <p:spTgt spid="11"/>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12"/>
                                        </p:tgtEl>
                                        <p:attrNameLst>
                                          <p:attrName>ppt_x</p:attrName>
                                        </p:attrNameLst>
                                      </p:cBhvr>
                                      <p:tavLst>
                                        <p:tav tm="0">
                                          <p:val>
                                            <p:strVal val="ppt_x"/>
                                          </p:val>
                                        </p:tav>
                                        <p:tav tm="100000">
                                          <p:val>
                                            <p:strVal val="0-ppt_w/2"/>
                                          </p:val>
                                        </p:tav>
                                      </p:tavLst>
                                    </p:anim>
                                    <p:anim calcmode="lin" valueType="num">
                                      <p:cBhvr additive="base">
                                        <p:cTn id="183" dur="3000"/>
                                        <p:tgtEl>
                                          <p:spTgt spid="12"/>
                                        </p:tgtEl>
                                        <p:attrNameLst>
                                          <p:attrName>ppt_y</p:attrName>
                                        </p:attrNameLst>
                                      </p:cBhvr>
                                      <p:tavLst>
                                        <p:tav tm="0">
                                          <p:val>
                                            <p:strVal val="ppt_y"/>
                                          </p:val>
                                        </p:tav>
                                        <p:tav tm="100000">
                                          <p:val>
                                            <p:strVal val="ppt_y"/>
                                          </p:val>
                                        </p:tav>
                                      </p:tavLst>
                                    </p:anim>
                                    <p:set>
                                      <p:cBhvr>
                                        <p:cTn id="184" dur="1" fill="hold">
                                          <p:stCondLst>
                                            <p:cond delay="2999"/>
                                          </p:stCondLst>
                                        </p:cTn>
                                        <p:tgtEl>
                                          <p:spTgt spid="12"/>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13"/>
                                        </p:tgtEl>
                                        <p:attrNameLst>
                                          <p:attrName>ppt_x</p:attrName>
                                        </p:attrNameLst>
                                      </p:cBhvr>
                                      <p:tavLst>
                                        <p:tav tm="0">
                                          <p:val>
                                            <p:strVal val="ppt_x"/>
                                          </p:val>
                                        </p:tav>
                                        <p:tav tm="100000">
                                          <p:val>
                                            <p:strVal val="0-ppt_w/2"/>
                                          </p:val>
                                        </p:tav>
                                      </p:tavLst>
                                    </p:anim>
                                    <p:anim calcmode="lin" valueType="num">
                                      <p:cBhvr additive="base">
                                        <p:cTn id="187" dur="3000"/>
                                        <p:tgtEl>
                                          <p:spTgt spid="13"/>
                                        </p:tgtEl>
                                        <p:attrNameLst>
                                          <p:attrName>ppt_y</p:attrName>
                                        </p:attrNameLst>
                                      </p:cBhvr>
                                      <p:tavLst>
                                        <p:tav tm="0">
                                          <p:val>
                                            <p:strVal val="ppt_y"/>
                                          </p:val>
                                        </p:tav>
                                        <p:tav tm="100000">
                                          <p:val>
                                            <p:strVal val="ppt_y"/>
                                          </p:val>
                                        </p:tav>
                                      </p:tavLst>
                                    </p:anim>
                                    <p:set>
                                      <p:cBhvr>
                                        <p:cTn id="188" dur="1" fill="hold">
                                          <p:stCondLst>
                                            <p:cond delay="2999"/>
                                          </p:stCondLst>
                                        </p:cTn>
                                        <p:tgtEl>
                                          <p:spTgt spid="13"/>
                                        </p:tgtEl>
                                        <p:attrNameLst>
                                          <p:attrName>style.visibility</p:attrName>
                                        </p:attrNameLst>
                                      </p:cBhvr>
                                      <p:to>
                                        <p:strVal val="hidden"/>
                                      </p:to>
                                    </p:set>
                                  </p:childTnLst>
                                </p:cTn>
                              </p:par>
                              <p:par>
                                <p:cTn id="189" presetID="2" presetClass="exit" presetSubtype="8" fill="hold" grpId="2" nodeType="withEffect">
                                  <p:stCondLst>
                                    <p:cond delay="0"/>
                                  </p:stCondLst>
                                  <p:childTnLst>
                                    <p:anim calcmode="lin" valueType="num">
                                      <p:cBhvr additive="base">
                                        <p:cTn id="190" dur="3000"/>
                                        <p:tgtEl>
                                          <p:spTgt spid="14"/>
                                        </p:tgtEl>
                                        <p:attrNameLst>
                                          <p:attrName>ppt_x</p:attrName>
                                        </p:attrNameLst>
                                      </p:cBhvr>
                                      <p:tavLst>
                                        <p:tav tm="0">
                                          <p:val>
                                            <p:strVal val="ppt_x"/>
                                          </p:val>
                                        </p:tav>
                                        <p:tav tm="100000">
                                          <p:val>
                                            <p:strVal val="0-ppt_w/2"/>
                                          </p:val>
                                        </p:tav>
                                      </p:tavLst>
                                    </p:anim>
                                    <p:anim calcmode="lin" valueType="num">
                                      <p:cBhvr additive="base">
                                        <p:cTn id="191" dur="3000"/>
                                        <p:tgtEl>
                                          <p:spTgt spid="14"/>
                                        </p:tgtEl>
                                        <p:attrNameLst>
                                          <p:attrName>ppt_y</p:attrName>
                                        </p:attrNameLst>
                                      </p:cBhvr>
                                      <p:tavLst>
                                        <p:tav tm="0">
                                          <p:val>
                                            <p:strVal val="ppt_y"/>
                                          </p:val>
                                        </p:tav>
                                        <p:tav tm="100000">
                                          <p:val>
                                            <p:strVal val="ppt_y"/>
                                          </p:val>
                                        </p:tav>
                                      </p:tavLst>
                                    </p:anim>
                                    <p:set>
                                      <p:cBhvr>
                                        <p:cTn id="192" dur="1" fill="hold">
                                          <p:stCondLst>
                                            <p:cond delay="2999"/>
                                          </p:stCondLst>
                                        </p:cTn>
                                        <p:tgtEl>
                                          <p:spTgt spid="14"/>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3000"/>
                                        <p:tgtEl>
                                          <p:spTgt spid="15"/>
                                        </p:tgtEl>
                                        <p:attrNameLst>
                                          <p:attrName>ppt_x</p:attrName>
                                        </p:attrNameLst>
                                      </p:cBhvr>
                                      <p:tavLst>
                                        <p:tav tm="0">
                                          <p:val>
                                            <p:strVal val="ppt_x"/>
                                          </p:val>
                                        </p:tav>
                                        <p:tav tm="100000">
                                          <p:val>
                                            <p:strVal val="0-ppt_w/2"/>
                                          </p:val>
                                        </p:tav>
                                      </p:tavLst>
                                    </p:anim>
                                    <p:anim calcmode="lin" valueType="num">
                                      <p:cBhvr additive="base">
                                        <p:cTn id="195" dur="3000"/>
                                        <p:tgtEl>
                                          <p:spTgt spid="15"/>
                                        </p:tgtEl>
                                        <p:attrNameLst>
                                          <p:attrName>ppt_y</p:attrName>
                                        </p:attrNameLst>
                                      </p:cBhvr>
                                      <p:tavLst>
                                        <p:tav tm="0">
                                          <p:val>
                                            <p:strVal val="ppt_y"/>
                                          </p:val>
                                        </p:tav>
                                        <p:tav tm="100000">
                                          <p:val>
                                            <p:strVal val="ppt_y"/>
                                          </p:val>
                                        </p:tav>
                                      </p:tavLst>
                                    </p:anim>
                                    <p:set>
                                      <p:cBhvr>
                                        <p:cTn id="196" dur="1" fill="hold">
                                          <p:stCondLst>
                                            <p:cond delay="2999"/>
                                          </p:stCondLst>
                                        </p:cTn>
                                        <p:tgtEl>
                                          <p:spTgt spid="15"/>
                                        </p:tgtEl>
                                        <p:attrNameLst>
                                          <p:attrName>style.visibility</p:attrName>
                                        </p:attrNameLst>
                                      </p:cBhvr>
                                      <p:to>
                                        <p:strVal val="hidden"/>
                                      </p:to>
                                    </p:set>
                                  </p:childTnLst>
                                </p:cTn>
                              </p:par>
                              <p:par>
                                <p:cTn id="197" presetID="2" presetClass="exit" presetSubtype="8" fill="hold" grpId="2" nodeType="withEffect">
                                  <p:stCondLst>
                                    <p:cond delay="0"/>
                                  </p:stCondLst>
                                  <p:childTnLst>
                                    <p:anim calcmode="lin" valueType="num">
                                      <p:cBhvr additive="base">
                                        <p:cTn id="198" dur="3000"/>
                                        <p:tgtEl>
                                          <p:spTgt spid="16"/>
                                        </p:tgtEl>
                                        <p:attrNameLst>
                                          <p:attrName>ppt_x</p:attrName>
                                        </p:attrNameLst>
                                      </p:cBhvr>
                                      <p:tavLst>
                                        <p:tav tm="0">
                                          <p:val>
                                            <p:strVal val="ppt_x"/>
                                          </p:val>
                                        </p:tav>
                                        <p:tav tm="100000">
                                          <p:val>
                                            <p:strVal val="0-ppt_w/2"/>
                                          </p:val>
                                        </p:tav>
                                      </p:tavLst>
                                    </p:anim>
                                    <p:anim calcmode="lin" valueType="num">
                                      <p:cBhvr additive="base">
                                        <p:cTn id="199" dur="3000"/>
                                        <p:tgtEl>
                                          <p:spTgt spid="16"/>
                                        </p:tgtEl>
                                        <p:attrNameLst>
                                          <p:attrName>ppt_y</p:attrName>
                                        </p:attrNameLst>
                                      </p:cBhvr>
                                      <p:tavLst>
                                        <p:tav tm="0">
                                          <p:val>
                                            <p:strVal val="ppt_y"/>
                                          </p:val>
                                        </p:tav>
                                        <p:tav tm="100000">
                                          <p:val>
                                            <p:strVal val="ppt_y"/>
                                          </p:val>
                                        </p:tav>
                                      </p:tavLst>
                                    </p:anim>
                                    <p:set>
                                      <p:cBhvr>
                                        <p:cTn id="200" dur="1" fill="hold">
                                          <p:stCondLst>
                                            <p:cond delay="2999"/>
                                          </p:stCondLst>
                                        </p:cTn>
                                        <p:tgtEl>
                                          <p:spTgt spid="16"/>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3000"/>
                                        <p:tgtEl>
                                          <p:spTgt spid="17"/>
                                        </p:tgtEl>
                                        <p:attrNameLst>
                                          <p:attrName>ppt_x</p:attrName>
                                        </p:attrNameLst>
                                      </p:cBhvr>
                                      <p:tavLst>
                                        <p:tav tm="0">
                                          <p:val>
                                            <p:strVal val="ppt_x"/>
                                          </p:val>
                                        </p:tav>
                                        <p:tav tm="100000">
                                          <p:val>
                                            <p:strVal val="0-ppt_w/2"/>
                                          </p:val>
                                        </p:tav>
                                      </p:tavLst>
                                    </p:anim>
                                    <p:anim calcmode="lin" valueType="num">
                                      <p:cBhvr additive="base">
                                        <p:cTn id="203" dur="3000"/>
                                        <p:tgtEl>
                                          <p:spTgt spid="17"/>
                                        </p:tgtEl>
                                        <p:attrNameLst>
                                          <p:attrName>ppt_y</p:attrName>
                                        </p:attrNameLst>
                                      </p:cBhvr>
                                      <p:tavLst>
                                        <p:tav tm="0">
                                          <p:val>
                                            <p:strVal val="ppt_y"/>
                                          </p:val>
                                        </p:tav>
                                        <p:tav tm="100000">
                                          <p:val>
                                            <p:strVal val="ppt_y"/>
                                          </p:val>
                                        </p:tav>
                                      </p:tavLst>
                                    </p:anim>
                                    <p:set>
                                      <p:cBhvr>
                                        <p:cTn id="204" dur="1" fill="hold">
                                          <p:stCondLst>
                                            <p:cond delay="2999"/>
                                          </p:stCondLst>
                                        </p:cTn>
                                        <p:tgtEl>
                                          <p:spTgt spid="17"/>
                                        </p:tgtEl>
                                        <p:attrNameLst>
                                          <p:attrName>style.visibility</p:attrName>
                                        </p:attrNameLst>
                                      </p:cBhvr>
                                      <p:to>
                                        <p:strVal val="hidden"/>
                                      </p:to>
                                    </p:set>
                                  </p:childTnLst>
                                </p:cTn>
                              </p:par>
                              <p:par>
                                <p:cTn id="205" presetID="2" presetClass="exit" presetSubtype="8" fill="hold" grpId="2" nodeType="withEffect">
                                  <p:stCondLst>
                                    <p:cond delay="0"/>
                                  </p:stCondLst>
                                  <p:childTnLst>
                                    <p:anim calcmode="lin" valueType="num">
                                      <p:cBhvr additive="base">
                                        <p:cTn id="206" dur="3000"/>
                                        <p:tgtEl>
                                          <p:spTgt spid="18"/>
                                        </p:tgtEl>
                                        <p:attrNameLst>
                                          <p:attrName>ppt_x</p:attrName>
                                        </p:attrNameLst>
                                      </p:cBhvr>
                                      <p:tavLst>
                                        <p:tav tm="0">
                                          <p:val>
                                            <p:strVal val="ppt_x"/>
                                          </p:val>
                                        </p:tav>
                                        <p:tav tm="100000">
                                          <p:val>
                                            <p:strVal val="0-ppt_w/2"/>
                                          </p:val>
                                        </p:tav>
                                      </p:tavLst>
                                    </p:anim>
                                    <p:anim calcmode="lin" valueType="num">
                                      <p:cBhvr additive="base">
                                        <p:cTn id="207" dur="3000"/>
                                        <p:tgtEl>
                                          <p:spTgt spid="18"/>
                                        </p:tgtEl>
                                        <p:attrNameLst>
                                          <p:attrName>ppt_y</p:attrName>
                                        </p:attrNameLst>
                                      </p:cBhvr>
                                      <p:tavLst>
                                        <p:tav tm="0">
                                          <p:val>
                                            <p:strVal val="ppt_y"/>
                                          </p:val>
                                        </p:tav>
                                        <p:tav tm="100000">
                                          <p:val>
                                            <p:strVal val="ppt_y"/>
                                          </p:val>
                                        </p:tav>
                                      </p:tavLst>
                                    </p:anim>
                                    <p:set>
                                      <p:cBhvr>
                                        <p:cTn id="208" dur="1" fill="hold">
                                          <p:stCondLst>
                                            <p:cond delay="2999"/>
                                          </p:stCondLst>
                                        </p:cTn>
                                        <p:tgtEl>
                                          <p:spTgt spid="18"/>
                                        </p:tgtEl>
                                        <p:attrNameLst>
                                          <p:attrName>style.visibility</p:attrName>
                                        </p:attrNameLst>
                                      </p:cBhvr>
                                      <p:to>
                                        <p:strVal val="hidden"/>
                                      </p:to>
                                    </p:set>
                                  </p:childTnLst>
                                </p:cTn>
                              </p:par>
                              <p:par>
                                <p:cTn id="209" presetID="2" presetClass="exit" presetSubtype="8" fill="hold" grpId="2" nodeType="withEffect">
                                  <p:stCondLst>
                                    <p:cond delay="0"/>
                                  </p:stCondLst>
                                  <p:childTnLst>
                                    <p:anim calcmode="lin" valueType="num">
                                      <p:cBhvr additive="base">
                                        <p:cTn id="210" dur="3000"/>
                                        <p:tgtEl>
                                          <p:spTgt spid="19"/>
                                        </p:tgtEl>
                                        <p:attrNameLst>
                                          <p:attrName>ppt_x</p:attrName>
                                        </p:attrNameLst>
                                      </p:cBhvr>
                                      <p:tavLst>
                                        <p:tav tm="0">
                                          <p:val>
                                            <p:strVal val="ppt_x"/>
                                          </p:val>
                                        </p:tav>
                                        <p:tav tm="100000">
                                          <p:val>
                                            <p:strVal val="0-ppt_w/2"/>
                                          </p:val>
                                        </p:tav>
                                      </p:tavLst>
                                    </p:anim>
                                    <p:anim calcmode="lin" valueType="num">
                                      <p:cBhvr additive="base">
                                        <p:cTn id="211" dur="3000"/>
                                        <p:tgtEl>
                                          <p:spTgt spid="19"/>
                                        </p:tgtEl>
                                        <p:attrNameLst>
                                          <p:attrName>ppt_y</p:attrName>
                                        </p:attrNameLst>
                                      </p:cBhvr>
                                      <p:tavLst>
                                        <p:tav tm="0">
                                          <p:val>
                                            <p:strVal val="ppt_y"/>
                                          </p:val>
                                        </p:tav>
                                        <p:tav tm="100000">
                                          <p:val>
                                            <p:strVal val="ppt_y"/>
                                          </p:val>
                                        </p:tav>
                                      </p:tavLst>
                                    </p:anim>
                                    <p:set>
                                      <p:cBhvr>
                                        <p:cTn id="212" dur="1" fill="hold">
                                          <p:stCondLst>
                                            <p:cond delay="2999"/>
                                          </p:stCondLst>
                                        </p:cTn>
                                        <p:tgtEl>
                                          <p:spTgt spid="19"/>
                                        </p:tgtEl>
                                        <p:attrNameLst>
                                          <p:attrName>style.visibility</p:attrName>
                                        </p:attrNameLst>
                                      </p:cBhvr>
                                      <p:to>
                                        <p:strVal val="hidden"/>
                                      </p:to>
                                    </p:set>
                                  </p:childTnLst>
                                </p:cTn>
                              </p:par>
                              <p:par>
                                <p:cTn id="213" presetID="2" presetClass="exit" presetSubtype="8" fill="hold" grpId="2" nodeType="withEffect">
                                  <p:stCondLst>
                                    <p:cond delay="0"/>
                                  </p:stCondLst>
                                  <p:childTnLst>
                                    <p:anim calcmode="lin" valueType="num">
                                      <p:cBhvr additive="base">
                                        <p:cTn id="214" dur="3000"/>
                                        <p:tgtEl>
                                          <p:spTgt spid="20"/>
                                        </p:tgtEl>
                                        <p:attrNameLst>
                                          <p:attrName>ppt_x</p:attrName>
                                        </p:attrNameLst>
                                      </p:cBhvr>
                                      <p:tavLst>
                                        <p:tav tm="0">
                                          <p:val>
                                            <p:strVal val="ppt_x"/>
                                          </p:val>
                                        </p:tav>
                                        <p:tav tm="100000">
                                          <p:val>
                                            <p:strVal val="0-ppt_w/2"/>
                                          </p:val>
                                        </p:tav>
                                      </p:tavLst>
                                    </p:anim>
                                    <p:anim calcmode="lin" valueType="num">
                                      <p:cBhvr additive="base">
                                        <p:cTn id="215" dur="3000"/>
                                        <p:tgtEl>
                                          <p:spTgt spid="20"/>
                                        </p:tgtEl>
                                        <p:attrNameLst>
                                          <p:attrName>ppt_y</p:attrName>
                                        </p:attrNameLst>
                                      </p:cBhvr>
                                      <p:tavLst>
                                        <p:tav tm="0">
                                          <p:val>
                                            <p:strVal val="ppt_y"/>
                                          </p:val>
                                        </p:tav>
                                        <p:tav tm="100000">
                                          <p:val>
                                            <p:strVal val="ppt_y"/>
                                          </p:val>
                                        </p:tav>
                                      </p:tavLst>
                                    </p:anim>
                                    <p:set>
                                      <p:cBhvr>
                                        <p:cTn id="216" dur="1" fill="hold">
                                          <p:stCondLst>
                                            <p:cond delay="2999"/>
                                          </p:stCondLst>
                                        </p:cTn>
                                        <p:tgtEl>
                                          <p:spTgt spid="20"/>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3000"/>
                                        <p:tgtEl>
                                          <p:spTgt spid="21"/>
                                        </p:tgtEl>
                                        <p:attrNameLst>
                                          <p:attrName>ppt_x</p:attrName>
                                        </p:attrNameLst>
                                      </p:cBhvr>
                                      <p:tavLst>
                                        <p:tav tm="0">
                                          <p:val>
                                            <p:strVal val="ppt_x"/>
                                          </p:val>
                                        </p:tav>
                                        <p:tav tm="100000">
                                          <p:val>
                                            <p:strVal val="0-ppt_w/2"/>
                                          </p:val>
                                        </p:tav>
                                      </p:tavLst>
                                    </p:anim>
                                    <p:anim calcmode="lin" valueType="num">
                                      <p:cBhvr additive="base">
                                        <p:cTn id="219" dur="3000"/>
                                        <p:tgtEl>
                                          <p:spTgt spid="21"/>
                                        </p:tgtEl>
                                        <p:attrNameLst>
                                          <p:attrName>ppt_y</p:attrName>
                                        </p:attrNameLst>
                                      </p:cBhvr>
                                      <p:tavLst>
                                        <p:tav tm="0">
                                          <p:val>
                                            <p:strVal val="ppt_y"/>
                                          </p:val>
                                        </p:tav>
                                        <p:tav tm="100000">
                                          <p:val>
                                            <p:strVal val="ppt_y"/>
                                          </p:val>
                                        </p:tav>
                                      </p:tavLst>
                                    </p:anim>
                                    <p:set>
                                      <p:cBhvr>
                                        <p:cTn id="220" dur="1" fill="hold">
                                          <p:stCondLst>
                                            <p:cond delay="2999"/>
                                          </p:stCondLst>
                                        </p:cTn>
                                        <p:tgtEl>
                                          <p:spTgt spid="21"/>
                                        </p:tgtEl>
                                        <p:attrNameLst>
                                          <p:attrName>style.visibility</p:attrName>
                                        </p:attrNameLst>
                                      </p:cBhvr>
                                      <p:to>
                                        <p:strVal val="hidden"/>
                                      </p:to>
                                    </p:set>
                                  </p:childTnLst>
                                </p:cTn>
                              </p:par>
                              <p:par>
                                <p:cTn id="221" presetID="2" presetClass="exit" presetSubtype="8" fill="hold" grpId="2" nodeType="withEffect">
                                  <p:stCondLst>
                                    <p:cond delay="0"/>
                                  </p:stCondLst>
                                  <p:childTnLst>
                                    <p:anim calcmode="lin" valueType="num">
                                      <p:cBhvr additive="base">
                                        <p:cTn id="222" dur="3000"/>
                                        <p:tgtEl>
                                          <p:spTgt spid="22"/>
                                        </p:tgtEl>
                                        <p:attrNameLst>
                                          <p:attrName>ppt_x</p:attrName>
                                        </p:attrNameLst>
                                      </p:cBhvr>
                                      <p:tavLst>
                                        <p:tav tm="0">
                                          <p:val>
                                            <p:strVal val="ppt_x"/>
                                          </p:val>
                                        </p:tav>
                                        <p:tav tm="100000">
                                          <p:val>
                                            <p:strVal val="0-ppt_w/2"/>
                                          </p:val>
                                        </p:tav>
                                      </p:tavLst>
                                    </p:anim>
                                    <p:anim calcmode="lin" valueType="num">
                                      <p:cBhvr additive="base">
                                        <p:cTn id="223" dur="3000"/>
                                        <p:tgtEl>
                                          <p:spTgt spid="22"/>
                                        </p:tgtEl>
                                        <p:attrNameLst>
                                          <p:attrName>ppt_y</p:attrName>
                                        </p:attrNameLst>
                                      </p:cBhvr>
                                      <p:tavLst>
                                        <p:tav tm="0">
                                          <p:val>
                                            <p:strVal val="ppt_y"/>
                                          </p:val>
                                        </p:tav>
                                        <p:tav tm="100000">
                                          <p:val>
                                            <p:strVal val="ppt_y"/>
                                          </p:val>
                                        </p:tav>
                                      </p:tavLst>
                                    </p:anim>
                                    <p:set>
                                      <p:cBhvr>
                                        <p:cTn id="224" dur="1" fill="hold">
                                          <p:stCondLst>
                                            <p:cond delay="2999"/>
                                          </p:stCondLst>
                                        </p:cTn>
                                        <p:tgtEl>
                                          <p:spTgt spid="22"/>
                                        </p:tgtEl>
                                        <p:attrNameLst>
                                          <p:attrName>style.visibility</p:attrName>
                                        </p:attrNameLst>
                                      </p:cBhvr>
                                      <p:to>
                                        <p:strVal val="hidden"/>
                                      </p:to>
                                    </p:set>
                                  </p:childTnLst>
                                </p:cTn>
                              </p:par>
                              <p:par>
                                <p:cTn id="225" presetID="2" presetClass="entr" presetSubtype="2"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additive="base">
                                        <p:cTn id="227" dur="3000" fill="hold"/>
                                        <p:tgtEl>
                                          <p:spTgt spid="4"/>
                                        </p:tgtEl>
                                        <p:attrNameLst>
                                          <p:attrName>ppt_x</p:attrName>
                                        </p:attrNameLst>
                                      </p:cBhvr>
                                      <p:tavLst>
                                        <p:tav tm="0">
                                          <p:val>
                                            <p:strVal val="1+#ppt_w/2"/>
                                          </p:val>
                                        </p:tav>
                                        <p:tav tm="100000">
                                          <p:val>
                                            <p:strVal val="#ppt_x"/>
                                          </p:val>
                                        </p:tav>
                                      </p:tavLst>
                                    </p:anim>
                                    <p:anim calcmode="lin" valueType="num">
                                      <p:cBhvr additive="base">
                                        <p:cTn id="228"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6440667(www.brodyaga.com).jpg"/>
          <p:cNvPicPr>
            <a:picLocks noChangeAspect="1"/>
          </p:cNvPicPr>
          <p:nvPr/>
        </p:nvPicPr>
        <p:blipFill>
          <a:blip r:embed="rId2"/>
          <a:stretch>
            <a:fillRect/>
          </a:stretch>
        </p:blipFill>
        <p:spPr>
          <a:xfrm>
            <a:off x="5945" y="0"/>
            <a:ext cx="9132109" cy="6858000"/>
          </a:xfrm>
          <a:prstGeom prst="rect">
            <a:avLst/>
          </a:prstGeom>
        </p:spPr>
      </p:pic>
      <p:sp>
        <p:nvSpPr>
          <p:cNvPr id="6" name="5 Onda"/>
          <p:cNvSpPr/>
          <p:nvPr/>
        </p:nvSpPr>
        <p:spPr>
          <a:xfrm rot="12467500" flipV="1">
            <a:off x="99923" y="4367764"/>
            <a:ext cx="5181428" cy="1710491"/>
          </a:xfrm>
          <a:prstGeom prst="wave">
            <a:avLst>
              <a:gd name="adj1" fmla="val 20000"/>
              <a:gd name="adj2" fmla="val -10000"/>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8981151" flipH="1" flipV="1">
            <a:off x="3965572" y="4286682"/>
            <a:ext cx="5059402" cy="1791379"/>
          </a:xfrm>
          <a:prstGeom prst="wave">
            <a:avLst>
              <a:gd name="adj1" fmla="val 20000"/>
              <a:gd name="adj2" fmla="val -10000"/>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9827466">
            <a:off x="1382" y="1292927"/>
            <a:ext cx="5310952" cy="1847385"/>
          </a:xfrm>
          <a:prstGeom prst="wave">
            <a:avLst>
              <a:gd name="adj1" fmla="val 20000"/>
              <a:gd name="adj2" fmla="val -10000"/>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954814" flipV="1">
            <a:off x="3992121" y="1334824"/>
            <a:ext cx="5057557" cy="1828311"/>
          </a:xfrm>
          <a:prstGeom prst="wave">
            <a:avLst>
              <a:gd name="adj1" fmla="val 20000"/>
              <a:gd name="adj2" fmla="val -10000"/>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3000" fill="hold"/>
                                        <p:tgtEl>
                                          <p:spTgt spid="8"/>
                                        </p:tgtEl>
                                        <p:attrNameLst>
                                          <p:attrName>ppt_x</p:attrName>
                                        </p:attrNameLst>
                                      </p:cBhvr>
                                      <p:tavLst>
                                        <p:tav tm="0">
                                          <p:val>
                                            <p:strVal val="1+#ppt_w/2"/>
                                          </p:val>
                                        </p:tav>
                                        <p:tav tm="100000">
                                          <p:val>
                                            <p:strVal val="#ppt_x"/>
                                          </p:val>
                                        </p:tav>
                                      </p:tavLst>
                                    </p:anim>
                                    <p:anim calcmode="lin" valueType="num">
                                      <p:cBhvr additive="base">
                                        <p:cTn id="11" dur="3000" fill="hold"/>
                                        <p:tgtEl>
                                          <p:spTgt spid="8"/>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0-#ppt_w/2"/>
                                          </p:val>
                                        </p:tav>
                                        <p:tav tm="100000">
                                          <p:val>
                                            <p:strVal val="#ppt_x"/>
                                          </p:val>
                                        </p:tav>
                                      </p:tavLst>
                                    </p:anim>
                                    <p:anim calcmode="lin" valueType="num">
                                      <p:cBhvr additive="base">
                                        <p:cTn id="15" dur="3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1+#ppt_w/2"/>
                                          </p:val>
                                        </p:tav>
                                        <p:tav tm="100000">
                                          <p:val>
                                            <p:strVal val="#ppt_x"/>
                                          </p:val>
                                        </p:tav>
                                      </p:tavLst>
                                    </p:anim>
                                    <p:anim calcmode="lin" valueType="num">
                                      <p:cBhvr additive="base">
                                        <p:cTn id="19" dur="3000" fill="hold"/>
                                        <p:tgtEl>
                                          <p:spTgt spid="6"/>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0-#ppt_h/2"/>
                                          </p:val>
                                        </p:tav>
                                        <p:tav tm="100000">
                                          <p:val>
                                            <p:strVal val="#ppt_y"/>
                                          </p:val>
                                        </p:tav>
                                      </p:tavLst>
                                    </p:anim>
                                  </p:childTnLst>
                                </p:cTn>
                              </p:par>
                              <p:par>
                                <p:cTn id="24" presetID="19" presetClass="entr" presetSubtype="10" fill="hold" grpId="1"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3000" fill="hold"/>
                                        <p:tgtEl>
                                          <p:spTgt spid="6"/>
                                        </p:tgtEl>
                                        <p:attrNameLst>
                                          <p:attrName>ppt_w</p:attrName>
                                        </p:attrNameLst>
                                      </p:cBhvr>
                                      <p:tavLst>
                                        <p:tav tm="0" fmla="#ppt_w*sin(2.5*pi*$)">
                                          <p:val>
                                            <p:fltVal val="0"/>
                                          </p:val>
                                        </p:tav>
                                        <p:tav tm="100000">
                                          <p:val>
                                            <p:fltVal val="1"/>
                                          </p:val>
                                        </p:tav>
                                      </p:tavLst>
                                    </p:anim>
                                    <p:anim calcmode="lin" valueType="num">
                                      <p:cBhvr>
                                        <p:cTn id="27" dur="3000" fill="hold"/>
                                        <p:tgtEl>
                                          <p:spTgt spid="6"/>
                                        </p:tgtEl>
                                        <p:attrNameLst>
                                          <p:attrName>ppt_h</p:attrName>
                                        </p:attrNameLst>
                                      </p:cBhvr>
                                      <p:tavLst>
                                        <p:tav tm="0">
                                          <p:val>
                                            <p:strVal val="#ppt_h"/>
                                          </p:val>
                                        </p:tav>
                                        <p:tav tm="100000">
                                          <p:val>
                                            <p:strVal val="#ppt_h"/>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3000" fill="hold"/>
                                        <p:tgtEl>
                                          <p:spTgt spid="8"/>
                                        </p:tgtEl>
                                        <p:attrNameLst>
                                          <p:attrName>ppt_w</p:attrName>
                                        </p:attrNameLst>
                                      </p:cBhvr>
                                      <p:tavLst>
                                        <p:tav tm="0" fmla="#ppt_w*sin(2.5*pi*$)">
                                          <p:val>
                                            <p:fltVal val="0"/>
                                          </p:val>
                                        </p:tav>
                                        <p:tav tm="100000">
                                          <p:val>
                                            <p:fltVal val="1"/>
                                          </p:val>
                                        </p:tav>
                                      </p:tavLst>
                                    </p:anim>
                                    <p:anim calcmode="lin" valueType="num">
                                      <p:cBhvr>
                                        <p:cTn id="31" dur="3000" fill="hold"/>
                                        <p:tgtEl>
                                          <p:spTgt spid="8"/>
                                        </p:tgtEl>
                                        <p:attrNameLst>
                                          <p:attrName>ppt_h</p:attrName>
                                        </p:attrNameLst>
                                      </p:cBhvr>
                                      <p:tavLst>
                                        <p:tav tm="0">
                                          <p:val>
                                            <p:strVal val="#ppt_h"/>
                                          </p:val>
                                        </p:tav>
                                        <p:tav tm="100000">
                                          <p:val>
                                            <p:strVal val="#ppt_h"/>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fmla="#ppt_w*sin(2.5*pi*$)">
                                          <p:val>
                                            <p:fltVal val="0"/>
                                          </p:val>
                                        </p:tav>
                                        <p:tav tm="100000">
                                          <p:val>
                                            <p:fltVal val="1"/>
                                          </p:val>
                                        </p:tav>
                                      </p:tavLst>
                                    </p:anim>
                                    <p:anim calcmode="lin" valueType="num">
                                      <p:cBhvr>
                                        <p:cTn id="35" dur="3000" fill="hold"/>
                                        <p:tgtEl>
                                          <p:spTgt spid="7"/>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3000" fill="hold"/>
                                        <p:tgtEl>
                                          <p:spTgt spid="9"/>
                                        </p:tgtEl>
                                        <p:attrNameLst>
                                          <p:attrName>ppt_w</p:attrName>
                                        </p:attrNameLst>
                                      </p:cBhvr>
                                      <p:tavLst>
                                        <p:tav tm="0" fmla="#ppt_w*sin(2.5*pi*$)">
                                          <p:val>
                                            <p:fltVal val="0"/>
                                          </p:val>
                                        </p:tav>
                                        <p:tav tm="100000">
                                          <p:val>
                                            <p:fltVal val="1"/>
                                          </p:val>
                                        </p:tav>
                                      </p:tavLst>
                                    </p:anim>
                                    <p:anim calcmode="lin" valueType="num">
                                      <p:cBhvr>
                                        <p:cTn id="39" dur="3000" fill="hold"/>
                                        <p:tgtEl>
                                          <p:spTgt spid="9"/>
                                        </p:tgtEl>
                                        <p:attrNameLst>
                                          <p:attrName>ppt_h</p:attrName>
                                        </p:attrNameLst>
                                      </p:cBhvr>
                                      <p:tavLst>
                                        <p:tav tm="0">
                                          <p:val>
                                            <p:strVal val="#ppt_h"/>
                                          </p:val>
                                        </p:tav>
                                        <p:tav tm="100000">
                                          <p:val>
                                            <p:strVal val="#ppt_h"/>
                                          </p:val>
                                        </p:tav>
                                      </p:tavLst>
                                    </p:anim>
                                  </p:childTnLst>
                                </p:cTn>
                              </p:par>
                            </p:childTnLst>
                          </p:cTn>
                        </p:par>
                        <p:par>
                          <p:cTn id="40" fill="hold">
                            <p:stCondLst>
                              <p:cond delay="3000"/>
                            </p:stCondLst>
                            <p:childTnLst>
                              <p:par>
                                <p:cTn id="41" presetID="19" presetClass="exit" presetSubtype="10" fill="hold" grpId="2" nodeType="afterEffect">
                                  <p:stCondLst>
                                    <p:cond delay="0"/>
                                  </p:stCondLst>
                                  <p:childTnLst>
                                    <p:anim calcmode="lin" valueType="num">
                                      <p:cBhvr>
                                        <p:cTn id="42" dur="3000"/>
                                        <p:tgtEl>
                                          <p:spTgt spid="6"/>
                                        </p:tgtEl>
                                        <p:attrNameLst>
                                          <p:attrName>ppt_h</p:attrName>
                                        </p:attrNameLst>
                                      </p:cBhvr>
                                      <p:tavLst>
                                        <p:tav tm="0">
                                          <p:val>
                                            <p:strVal val="ppt_h"/>
                                          </p:val>
                                        </p:tav>
                                        <p:tav tm="100000">
                                          <p:val>
                                            <p:strVal val="ppt_h"/>
                                          </p:val>
                                        </p:tav>
                                      </p:tavLst>
                                    </p:anim>
                                    <p:anim calcmode="lin" valueType="num">
                                      <p:cBhvr>
                                        <p:cTn id="43"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 dur="1" fill="hold">
                                          <p:stCondLst>
                                            <p:cond delay="2999"/>
                                          </p:stCondLst>
                                        </p:cTn>
                                        <p:tgtEl>
                                          <p:spTgt spid="6"/>
                                        </p:tgtEl>
                                        <p:attrNameLst>
                                          <p:attrName>style.visibility</p:attrName>
                                        </p:attrNameLst>
                                      </p:cBhvr>
                                      <p:to>
                                        <p:strVal val="hidden"/>
                                      </p:to>
                                    </p:set>
                                  </p:childTnLst>
                                </p:cTn>
                              </p:par>
                              <p:par>
                                <p:cTn id="45" presetID="19" presetClass="exit" presetSubtype="10" fill="hold" grpId="2" nodeType="withEffect">
                                  <p:stCondLst>
                                    <p:cond delay="0"/>
                                  </p:stCondLst>
                                  <p:childTnLst>
                                    <p:anim calcmode="lin" valueType="num">
                                      <p:cBhvr>
                                        <p:cTn id="46" dur="3000"/>
                                        <p:tgtEl>
                                          <p:spTgt spid="8"/>
                                        </p:tgtEl>
                                        <p:attrNameLst>
                                          <p:attrName>ppt_h</p:attrName>
                                        </p:attrNameLst>
                                      </p:cBhvr>
                                      <p:tavLst>
                                        <p:tav tm="0">
                                          <p:val>
                                            <p:strVal val="ppt_h"/>
                                          </p:val>
                                        </p:tav>
                                        <p:tav tm="100000">
                                          <p:val>
                                            <p:strVal val="ppt_h"/>
                                          </p:val>
                                        </p:tav>
                                      </p:tavLst>
                                    </p:anim>
                                    <p:anim calcmode="lin" valueType="num">
                                      <p:cBhvr>
                                        <p:cTn id="47"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8" dur="1" fill="hold">
                                          <p:stCondLst>
                                            <p:cond delay="2999"/>
                                          </p:stCondLst>
                                        </p:cTn>
                                        <p:tgtEl>
                                          <p:spTgt spid="8"/>
                                        </p:tgtEl>
                                        <p:attrNameLst>
                                          <p:attrName>style.visibility</p:attrName>
                                        </p:attrNameLst>
                                      </p:cBhvr>
                                      <p:to>
                                        <p:strVal val="hidden"/>
                                      </p:to>
                                    </p:set>
                                  </p:childTnLst>
                                </p:cTn>
                              </p:par>
                              <p:par>
                                <p:cTn id="49" presetID="19" presetClass="exit" presetSubtype="10" fill="hold" grpId="2" nodeType="withEffect">
                                  <p:stCondLst>
                                    <p:cond delay="0"/>
                                  </p:stCondLst>
                                  <p:childTnLst>
                                    <p:anim calcmode="lin" valueType="num">
                                      <p:cBhvr>
                                        <p:cTn id="50" dur="3000"/>
                                        <p:tgtEl>
                                          <p:spTgt spid="7"/>
                                        </p:tgtEl>
                                        <p:attrNameLst>
                                          <p:attrName>ppt_h</p:attrName>
                                        </p:attrNameLst>
                                      </p:cBhvr>
                                      <p:tavLst>
                                        <p:tav tm="0">
                                          <p:val>
                                            <p:strVal val="ppt_h"/>
                                          </p:val>
                                        </p:tav>
                                        <p:tav tm="100000">
                                          <p:val>
                                            <p:strVal val="ppt_h"/>
                                          </p:val>
                                        </p:tav>
                                      </p:tavLst>
                                    </p:anim>
                                    <p:anim calcmode="lin" valueType="num">
                                      <p:cBhvr>
                                        <p:cTn id="51"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2" dur="1" fill="hold">
                                          <p:stCondLst>
                                            <p:cond delay="2999"/>
                                          </p:stCondLst>
                                        </p:cTn>
                                        <p:tgtEl>
                                          <p:spTgt spid="7"/>
                                        </p:tgtEl>
                                        <p:attrNameLst>
                                          <p:attrName>style.visibility</p:attrName>
                                        </p:attrNameLst>
                                      </p:cBhvr>
                                      <p:to>
                                        <p:strVal val="hidden"/>
                                      </p:to>
                                    </p:set>
                                  </p:childTnLst>
                                </p:cTn>
                              </p:par>
                              <p:par>
                                <p:cTn id="53" presetID="19" presetClass="exit" presetSubtype="10" fill="hold" grpId="2" nodeType="withEffect">
                                  <p:stCondLst>
                                    <p:cond delay="0"/>
                                  </p:stCondLst>
                                  <p:childTnLst>
                                    <p:anim calcmode="lin" valueType="num">
                                      <p:cBhvr>
                                        <p:cTn id="54" dur="3000"/>
                                        <p:tgtEl>
                                          <p:spTgt spid="9"/>
                                        </p:tgtEl>
                                        <p:attrNameLst>
                                          <p:attrName>ppt_h</p:attrName>
                                        </p:attrNameLst>
                                      </p:cBhvr>
                                      <p:tavLst>
                                        <p:tav tm="0">
                                          <p:val>
                                            <p:strVal val="ppt_h"/>
                                          </p:val>
                                        </p:tav>
                                        <p:tav tm="100000">
                                          <p:val>
                                            <p:strVal val="ppt_h"/>
                                          </p:val>
                                        </p:tav>
                                      </p:tavLst>
                                    </p:anim>
                                    <p:anim calcmode="lin" valueType="num">
                                      <p:cBhvr>
                                        <p:cTn id="55"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6" dur="1" fill="hold">
                                          <p:stCondLst>
                                            <p:cond delay="2999"/>
                                          </p:stCondLst>
                                        </p:cTn>
                                        <p:tgtEl>
                                          <p:spTgt spid="9"/>
                                        </p:tgtEl>
                                        <p:attrNameLst>
                                          <p:attrName>style.visibility</p:attrName>
                                        </p:attrNameLst>
                                      </p:cBhvr>
                                      <p:to>
                                        <p:strVal val="hidden"/>
                                      </p:to>
                                    </p:set>
                                  </p:childTnLst>
                                </p:cTn>
                              </p:par>
                              <p:par>
                                <p:cTn id="57" presetID="2" presetClass="exit" presetSubtype="3" fill="hold" grpId="3" nodeType="with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1+ppt_w/2"/>
                                          </p:val>
                                        </p:tav>
                                      </p:tavLst>
                                    </p:anim>
                                    <p:anim calcmode="lin" valueType="num">
                                      <p:cBhvr additive="base">
                                        <p:cTn id="59" dur="3000"/>
                                        <p:tgtEl>
                                          <p:spTgt spid="6"/>
                                        </p:tgtEl>
                                        <p:attrNameLst>
                                          <p:attrName>ppt_y</p:attrName>
                                        </p:attrNameLst>
                                      </p:cBhvr>
                                      <p:tavLst>
                                        <p:tav tm="0">
                                          <p:val>
                                            <p:strVal val="ppt_y"/>
                                          </p:val>
                                        </p:tav>
                                        <p:tav tm="100000">
                                          <p:val>
                                            <p:strVal val="0-ppt_h/2"/>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6" fill="hold" grpId="3"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1+ppt_w/2"/>
                                          </p:val>
                                        </p:tav>
                                      </p:tavLst>
                                    </p:anim>
                                    <p:anim calcmode="lin" valueType="num">
                                      <p:cBhvr additive="base">
                                        <p:cTn id="63" dur="3000"/>
                                        <p:tgtEl>
                                          <p:spTgt spid="8"/>
                                        </p:tgtEl>
                                        <p:attrNameLst>
                                          <p:attrName>ppt_y</p:attrName>
                                        </p:attrNameLst>
                                      </p:cBhvr>
                                      <p:tavLst>
                                        <p:tav tm="0">
                                          <p:val>
                                            <p:strVal val="ppt_y"/>
                                          </p:val>
                                        </p:tav>
                                        <p:tav tm="100000">
                                          <p:val>
                                            <p:strVal val="1+ppt_h/2"/>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9" fill="hold" grpId="3"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0-ppt_w/2"/>
                                          </p:val>
                                        </p:tav>
                                      </p:tavLst>
                                    </p:anim>
                                    <p:anim calcmode="lin" valueType="num">
                                      <p:cBhvr additive="base">
                                        <p:cTn id="67" dur="3000"/>
                                        <p:tgtEl>
                                          <p:spTgt spid="7"/>
                                        </p:tgtEl>
                                        <p:attrNameLst>
                                          <p:attrName>ppt_y</p:attrName>
                                        </p:attrNameLst>
                                      </p:cBhvr>
                                      <p:tavLst>
                                        <p:tav tm="0">
                                          <p:val>
                                            <p:strVal val="ppt_y"/>
                                          </p:val>
                                        </p:tav>
                                        <p:tav tm="100000">
                                          <p:val>
                                            <p:strVal val="0-ppt_h/2"/>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12" fill="hold" grpId="3" nodeType="withEffect">
                                  <p:stCondLst>
                                    <p:cond delay="0"/>
                                  </p:stCondLst>
                                  <p:childTnLst>
                                    <p:anim calcmode="lin" valueType="num">
                                      <p:cBhvr additive="base">
                                        <p:cTn id="70" dur="3000"/>
                                        <p:tgtEl>
                                          <p:spTgt spid="9"/>
                                        </p:tgtEl>
                                        <p:attrNameLst>
                                          <p:attrName>ppt_x</p:attrName>
                                        </p:attrNameLst>
                                      </p:cBhvr>
                                      <p:tavLst>
                                        <p:tav tm="0">
                                          <p:val>
                                            <p:strVal val="ppt_x"/>
                                          </p:val>
                                        </p:tav>
                                        <p:tav tm="100000">
                                          <p:val>
                                            <p:strVal val="0-ppt_w/2"/>
                                          </p:val>
                                        </p:tav>
                                      </p:tavLst>
                                    </p:anim>
                                    <p:anim calcmode="lin" valueType="num">
                                      <p:cBhvr additive="base">
                                        <p:cTn id="71" dur="3000"/>
                                        <p:tgtEl>
                                          <p:spTgt spid="9"/>
                                        </p:tgtEl>
                                        <p:attrNameLst>
                                          <p:attrName>ppt_y</p:attrName>
                                        </p:attrNameLst>
                                      </p:cBhvr>
                                      <p:tavLst>
                                        <p:tav tm="0">
                                          <p:val>
                                            <p:strVal val="ppt_y"/>
                                          </p:val>
                                        </p:tav>
                                        <p:tav tm="100000">
                                          <p:val>
                                            <p:strVal val="1+ppt_h/2"/>
                                          </p:val>
                                        </p:tav>
                                      </p:tavLst>
                                    </p:anim>
                                    <p:set>
                                      <p:cBhvr>
                                        <p:cTn id="72" dur="1" fill="hold">
                                          <p:stCondLst>
                                            <p:cond delay="2999"/>
                                          </p:stCondLst>
                                        </p:cTn>
                                        <p:tgtEl>
                                          <p:spTgt spid="9"/>
                                        </p:tgtEl>
                                        <p:attrNameLst>
                                          <p:attrName>style.visibility</p:attrName>
                                        </p:attrNameLst>
                                      </p:cBhvr>
                                      <p:to>
                                        <p:strVal val="hidden"/>
                                      </p:to>
                                    </p:set>
                                  </p:childTnLst>
                                </p:cTn>
                              </p:par>
                              <p:par>
                                <p:cTn id="73" presetID="23" presetClass="entr" presetSubtype="27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 calcmode="lin" valueType="num">
                                      <p:cBhvr>
                                        <p:cTn id="75" dur="3000" fill="hold"/>
                                        <p:tgtEl>
                                          <p:spTgt spid="4"/>
                                        </p:tgtEl>
                                        <p:attrNameLst>
                                          <p:attrName>ppt_w</p:attrName>
                                        </p:attrNameLst>
                                      </p:cBhvr>
                                      <p:tavLst>
                                        <p:tav tm="0">
                                          <p:val>
                                            <p:strVal val="2/3*#ppt_w"/>
                                          </p:val>
                                        </p:tav>
                                        <p:tav tm="100000">
                                          <p:val>
                                            <p:strVal val="#ppt_w"/>
                                          </p:val>
                                        </p:tav>
                                      </p:tavLst>
                                    </p:anim>
                                    <p:anim calcmode="lin" valueType="num">
                                      <p:cBhvr>
                                        <p:cTn id="76" dur="3000" fill="hold"/>
                                        <p:tgtEl>
                                          <p:spTgt spid="4"/>
                                        </p:tgtEl>
                                        <p:attrNameLst>
                                          <p:attrName>ppt_h</p:attrName>
                                        </p:attrNameLst>
                                      </p:cBhvr>
                                      <p:tavLst>
                                        <p:tav tm="0">
                                          <p:val>
                                            <p:strVal val="2/3*#ppt_h"/>
                                          </p:val>
                                        </p:tav>
                                        <p:tav tm="100000">
                                          <p:val>
                                            <p:strVal val="#ppt_h"/>
                                          </p:val>
                                        </p:tav>
                                      </p:tavLst>
                                    </p:anim>
                                  </p:childTnLst>
                                </p:cTn>
                              </p:par>
                              <p:par>
                                <p:cTn id="77" presetID="6" presetClass="entr" presetSubtype="32"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Effect transition="in" filter="circle(out)">
                                      <p:cBhvr>
                                        <p:cTn id="7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6440480(www.brodyaga.com).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a:off x="2786084" y="0"/>
            <a:ext cx="1285884" cy="1285860"/>
          </a:xfrm>
          <a:prstGeom prst="teardrop">
            <a:avLst/>
          </a:prstGeom>
          <a:gradFill flip="none" rotWithShape="1">
            <a:gsLst>
              <a:gs pos="62000">
                <a:srgbClr val="666633">
                  <a:shade val="30000"/>
                  <a:satMod val="115000"/>
                  <a:alpha val="0"/>
                </a:srgbClr>
              </a:gs>
              <a:gs pos="50000">
                <a:srgbClr val="666633">
                  <a:shade val="67500"/>
                  <a:satMod val="115000"/>
                </a:srgbClr>
              </a:gs>
              <a:gs pos="100000">
                <a:srgbClr val="666633">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463699">
            <a:off x="4762245" y="47390"/>
            <a:ext cx="1285884" cy="1285860"/>
          </a:xfrm>
          <a:prstGeom prst="teardrop">
            <a:avLst/>
          </a:prstGeom>
          <a:gradFill flip="none" rotWithShape="1">
            <a:gsLst>
              <a:gs pos="62000">
                <a:srgbClr val="666633">
                  <a:shade val="30000"/>
                  <a:satMod val="115000"/>
                  <a:alpha val="0"/>
                </a:srgbClr>
              </a:gs>
              <a:gs pos="50000">
                <a:srgbClr val="666633">
                  <a:shade val="67500"/>
                  <a:satMod val="115000"/>
                </a:srgbClr>
              </a:gs>
              <a:gs pos="100000">
                <a:srgbClr val="666633">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2286018" y="642918"/>
            <a:ext cx="1285884" cy="1285860"/>
          </a:xfrm>
          <a:prstGeom prst="teardrop">
            <a:avLst/>
          </a:prstGeom>
          <a:gradFill flip="none" rotWithShape="1">
            <a:gsLst>
              <a:gs pos="62000">
                <a:srgbClr val="666633">
                  <a:shade val="30000"/>
                  <a:satMod val="115000"/>
                  <a:alpha val="0"/>
                </a:srgbClr>
              </a:gs>
              <a:gs pos="50000">
                <a:srgbClr val="666633">
                  <a:shade val="67500"/>
                  <a:satMod val="115000"/>
                </a:srgbClr>
              </a:gs>
              <a:gs pos="100000">
                <a:srgbClr val="666633">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463699">
            <a:off x="5262311" y="690307"/>
            <a:ext cx="1285884" cy="1285860"/>
          </a:xfrm>
          <a:prstGeom prst="teardrop">
            <a:avLst/>
          </a:prstGeom>
          <a:gradFill flip="none" rotWithShape="1">
            <a:gsLst>
              <a:gs pos="62000">
                <a:srgbClr val="666633">
                  <a:shade val="30000"/>
                  <a:satMod val="115000"/>
                  <a:alpha val="0"/>
                </a:srgbClr>
              </a:gs>
              <a:gs pos="50000">
                <a:srgbClr val="666633">
                  <a:shade val="67500"/>
                  <a:satMod val="115000"/>
                </a:srgbClr>
              </a:gs>
              <a:gs pos="100000">
                <a:srgbClr val="666633">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a:off x="1857390" y="1214422"/>
            <a:ext cx="1285884" cy="1285860"/>
          </a:xfrm>
          <a:prstGeom prst="teardrop">
            <a:avLst/>
          </a:prstGeom>
          <a:gradFill flip="none" rotWithShape="1">
            <a:gsLst>
              <a:gs pos="62000">
                <a:srgbClr val="666633">
                  <a:shade val="30000"/>
                  <a:satMod val="115000"/>
                  <a:alpha val="0"/>
                </a:srgbClr>
              </a:gs>
              <a:gs pos="50000">
                <a:srgbClr val="666633">
                  <a:shade val="67500"/>
                  <a:satMod val="115000"/>
                </a:srgbClr>
              </a:gs>
              <a:gs pos="100000">
                <a:srgbClr val="666633">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463699">
            <a:off x="5690940" y="1190373"/>
            <a:ext cx="1285884" cy="1285860"/>
          </a:xfrm>
          <a:prstGeom prst="teardrop">
            <a:avLst/>
          </a:prstGeom>
          <a:gradFill flip="none" rotWithShape="1">
            <a:gsLst>
              <a:gs pos="62000">
                <a:srgbClr val="666633">
                  <a:shade val="30000"/>
                  <a:satMod val="115000"/>
                  <a:alpha val="0"/>
                </a:srgbClr>
              </a:gs>
              <a:gs pos="50000">
                <a:srgbClr val="666633">
                  <a:shade val="67500"/>
                  <a:satMod val="115000"/>
                </a:srgbClr>
              </a:gs>
              <a:gs pos="100000">
                <a:srgbClr val="666633">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a:off x="1500200" y="1785926"/>
            <a:ext cx="1285884" cy="1285860"/>
          </a:xfrm>
          <a:prstGeom prst="teardrop">
            <a:avLst/>
          </a:prstGeom>
          <a:gradFill flip="none" rotWithShape="1">
            <a:gsLst>
              <a:gs pos="62000">
                <a:srgbClr val="666633">
                  <a:shade val="30000"/>
                  <a:satMod val="115000"/>
                  <a:alpha val="0"/>
                </a:srgbClr>
              </a:gs>
              <a:gs pos="50000">
                <a:srgbClr val="666633">
                  <a:shade val="67500"/>
                  <a:satMod val="115000"/>
                </a:srgbClr>
              </a:gs>
              <a:gs pos="100000">
                <a:srgbClr val="666633">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463699">
            <a:off x="6191005" y="1833317"/>
            <a:ext cx="1285884" cy="1285860"/>
          </a:xfrm>
          <a:prstGeom prst="teardrop">
            <a:avLst/>
          </a:prstGeom>
          <a:gradFill flip="none" rotWithShape="1">
            <a:gsLst>
              <a:gs pos="62000">
                <a:srgbClr val="666633">
                  <a:shade val="30000"/>
                  <a:satMod val="115000"/>
                  <a:alpha val="0"/>
                </a:srgbClr>
              </a:gs>
              <a:gs pos="50000">
                <a:srgbClr val="666633">
                  <a:shade val="67500"/>
                  <a:satMod val="115000"/>
                </a:srgbClr>
              </a:gs>
              <a:gs pos="100000">
                <a:srgbClr val="666633">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a:off x="1000134" y="2428868"/>
            <a:ext cx="1285884" cy="1285860"/>
          </a:xfrm>
          <a:prstGeom prst="teardrop">
            <a:avLst/>
          </a:prstGeom>
          <a:gradFill flip="none" rotWithShape="1">
            <a:gsLst>
              <a:gs pos="62000">
                <a:srgbClr val="666633">
                  <a:shade val="30000"/>
                  <a:satMod val="115000"/>
                  <a:alpha val="0"/>
                </a:srgbClr>
              </a:gs>
              <a:gs pos="50000">
                <a:srgbClr val="666633">
                  <a:shade val="67500"/>
                  <a:satMod val="115000"/>
                </a:srgbClr>
              </a:gs>
              <a:gs pos="100000">
                <a:srgbClr val="666633">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6463699">
            <a:off x="6833946" y="2476257"/>
            <a:ext cx="1285884" cy="1285860"/>
          </a:xfrm>
          <a:prstGeom prst="teardrop">
            <a:avLst/>
          </a:prstGeom>
          <a:gradFill flip="none" rotWithShape="1">
            <a:gsLst>
              <a:gs pos="62000">
                <a:srgbClr val="666633">
                  <a:shade val="30000"/>
                  <a:satMod val="115000"/>
                  <a:alpha val="0"/>
                </a:srgbClr>
              </a:gs>
              <a:gs pos="50000">
                <a:srgbClr val="666633">
                  <a:shade val="67500"/>
                  <a:satMod val="115000"/>
                </a:srgbClr>
              </a:gs>
              <a:gs pos="100000">
                <a:srgbClr val="666633">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a:off x="428628" y="3071811"/>
            <a:ext cx="1285884" cy="1285860"/>
          </a:xfrm>
          <a:prstGeom prst="teardrop">
            <a:avLst/>
          </a:prstGeom>
          <a:gradFill flip="none" rotWithShape="1">
            <a:gsLst>
              <a:gs pos="62000">
                <a:srgbClr val="666633">
                  <a:shade val="30000"/>
                  <a:satMod val="115000"/>
                  <a:alpha val="0"/>
                </a:srgbClr>
              </a:gs>
              <a:gs pos="50000">
                <a:srgbClr val="666633">
                  <a:shade val="67500"/>
                  <a:satMod val="115000"/>
                </a:srgbClr>
              </a:gs>
              <a:gs pos="100000">
                <a:srgbClr val="666633">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6463699">
            <a:off x="7262574" y="2976325"/>
            <a:ext cx="1285884" cy="1285860"/>
          </a:xfrm>
          <a:prstGeom prst="teardrop">
            <a:avLst/>
          </a:prstGeom>
          <a:gradFill flip="none" rotWithShape="1">
            <a:gsLst>
              <a:gs pos="62000">
                <a:srgbClr val="666633">
                  <a:shade val="30000"/>
                  <a:satMod val="115000"/>
                  <a:alpha val="0"/>
                </a:srgbClr>
              </a:gs>
              <a:gs pos="50000">
                <a:srgbClr val="666633">
                  <a:shade val="67500"/>
                  <a:satMod val="115000"/>
                </a:srgbClr>
              </a:gs>
              <a:gs pos="100000">
                <a:srgbClr val="666633">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a:off x="0" y="3714753"/>
            <a:ext cx="1285884" cy="1285860"/>
          </a:xfrm>
          <a:prstGeom prst="teardrop">
            <a:avLst/>
          </a:prstGeom>
          <a:gradFill flip="none" rotWithShape="1">
            <a:gsLst>
              <a:gs pos="62000">
                <a:srgbClr val="666633">
                  <a:shade val="30000"/>
                  <a:satMod val="115000"/>
                  <a:alpha val="0"/>
                </a:srgbClr>
              </a:gs>
              <a:gs pos="50000">
                <a:srgbClr val="666633">
                  <a:shade val="67500"/>
                  <a:satMod val="115000"/>
                </a:srgbClr>
              </a:gs>
              <a:gs pos="100000">
                <a:srgbClr val="666633">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6463699">
            <a:off x="7810749" y="3619267"/>
            <a:ext cx="1285884" cy="1285860"/>
          </a:xfrm>
          <a:prstGeom prst="teardrop">
            <a:avLst/>
          </a:prstGeom>
          <a:gradFill flip="none" rotWithShape="1">
            <a:gsLst>
              <a:gs pos="62000">
                <a:srgbClr val="666633">
                  <a:shade val="30000"/>
                  <a:satMod val="115000"/>
                  <a:alpha val="0"/>
                </a:srgbClr>
              </a:gs>
              <a:gs pos="50000">
                <a:srgbClr val="666633">
                  <a:shade val="67500"/>
                  <a:satMod val="115000"/>
                </a:srgbClr>
              </a:gs>
              <a:gs pos="100000">
                <a:srgbClr val="666633">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0-#ppt_w/2"/>
                                          </p:val>
                                        </p:tav>
                                        <p:tav tm="100000">
                                          <p:val>
                                            <p:strVal val="#ppt_x"/>
                                          </p:val>
                                        </p:tav>
                                      </p:tavLst>
                                    </p:anim>
                                    <p:anim calcmode="lin" valueType="num">
                                      <p:cBhvr additive="base">
                                        <p:cTn id="35" dur="30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1+#ppt_w/2"/>
                                          </p:val>
                                        </p:tav>
                                        <p:tav tm="100000">
                                          <p:val>
                                            <p:strVal val="#ppt_x"/>
                                          </p:val>
                                        </p:tav>
                                      </p:tavLst>
                                    </p:anim>
                                    <p:anim calcmode="lin" valueType="num">
                                      <p:cBhvr additive="base">
                                        <p:cTn id="39" dur="3000" fill="hold"/>
                                        <p:tgtEl>
                                          <p:spTgt spid="6"/>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1+#ppt_w/2"/>
                                          </p:val>
                                        </p:tav>
                                        <p:tav tm="100000">
                                          <p:val>
                                            <p:strVal val="#ppt_x"/>
                                          </p:val>
                                        </p:tav>
                                      </p:tavLst>
                                    </p:anim>
                                    <p:anim calcmode="lin" valueType="num">
                                      <p:cBhvr additive="base">
                                        <p:cTn id="43" dur="3000" fill="hold"/>
                                        <p:tgtEl>
                                          <p:spTgt spid="8"/>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1+#ppt_w/2"/>
                                          </p:val>
                                        </p:tav>
                                        <p:tav tm="100000">
                                          <p:val>
                                            <p:strVal val="#ppt_x"/>
                                          </p:val>
                                        </p:tav>
                                      </p:tavLst>
                                    </p:anim>
                                    <p:anim calcmode="lin" valueType="num">
                                      <p:cBhvr additive="base">
                                        <p:cTn id="47" dur="3000" fill="hold"/>
                                        <p:tgtEl>
                                          <p:spTgt spid="10"/>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1+#ppt_w/2"/>
                                          </p:val>
                                        </p:tav>
                                        <p:tav tm="100000">
                                          <p:val>
                                            <p:strVal val="#ppt_x"/>
                                          </p:val>
                                        </p:tav>
                                      </p:tavLst>
                                    </p:anim>
                                    <p:anim calcmode="lin" valueType="num">
                                      <p:cBhvr additive="base">
                                        <p:cTn id="51" dur="3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1+#ppt_w/2"/>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1+#ppt_w/2"/>
                                          </p:val>
                                        </p:tav>
                                        <p:tav tm="100000">
                                          <p:val>
                                            <p:strVal val="#ppt_x"/>
                                          </p:val>
                                        </p:tav>
                                      </p:tavLst>
                                    </p:anim>
                                    <p:anim calcmode="lin" valueType="num">
                                      <p:cBhvr additive="base">
                                        <p:cTn id="59" dur="3000" fill="hold"/>
                                        <p:tgtEl>
                                          <p:spTgt spid="16"/>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8" presetClass="emph" presetSubtype="0" fill="hold" grpId="1" nodeType="withEffect">
                                  <p:stCondLst>
                                    <p:cond delay="0"/>
                                  </p:stCondLst>
                                  <p:childTnLst>
                                    <p:animRot by="21600000">
                                      <p:cBhvr>
                                        <p:cTn id="65" dur="3000" fill="hold"/>
                                        <p:tgtEl>
                                          <p:spTgt spid="5"/>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7"/>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1"/>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3"/>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5"/>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7"/>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6"/>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8"/>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0"/>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2"/>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4"/>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6"/>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8"/>
                                        </p:tgtEl>
                                        <p:attrNameLst>
                                          <p:attrName>r</p:attrName>
                                        </p:attrNameLst>
                                      </p:cBhvr>
                                    </p:animRot>
                                  </p:childTnLst>
                                </p:cTn>
                              </p:par>
                            </p:childTnLst>
                          </p:cTn>
                        </p:par>
                        <p:par>
                          <p:cTn id="92" fill="hold">
                            <p:stCondLst>
                              <p:cond delay="3000"/>
                            </p:stCondLst>
                            <p:childTnLst>
                              <p:par>
                                <p:cTn id="93" presetID="2" presetClass="exit" presetSubtype="12" fill="hold" grpId="2" nodeType="after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0-ppt_w/2"/>
                                          </p:val>
                                        </p:tav>
                                      </p:tavLst>
                                    </p:anim>
                                    <p:anim calcmode="lin" valueType="num">
                                      <p:cBhvr additive="base">
                                        <p:cTn id="95" dur="3000"/>
                                        <p:tgtEl>
                                          <p:spTgt spid="5"/>
                                        </p:tgtEl>
                                        <p:attrNameLst>
                                          <p:attrName>ppt_y</p:attrName>
                                        </p:attrNameLst>
                                      </p:cBhvr>
                                      <p:tavLst>
                                        <p:tav tm="0">
                                          <p:val>
                                            <p:strVal val="ppt_y"/>
                                          </p:val>
                                        </p:tav>
                                        <p:tav tm="100000">
                                          <p:val>
                                            <p:strVal val="1+ppt_h/2"/>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12" fill="hold" grpId="2" nodeType="withEffect">
                                  <p:stCondLst>
                                    <p:cond delay="0"/>
                                  </p:stCondLst>
                                  <p:childTnLst>
                                    <p:anim calcmode="lin" valueType="num">
                                      <p:cBhvr additive="base">
                                        <p:cTn id="98" dur="3000"/>
                                        <p:tgtEl>
                                          <p:spTgt spid="7"/>
                                        </p:tgtEl>
                                        <p:attrNameLst>
                                          <p:attrName>ppt_x</p:attrName>
                                        </p:attrNameLst>
                                      </p:cBhvr>
                                      <p:tavLst>
                                        <p:tav tm="0">
                                          <p:val>
                                            <p:strVal val="ppt_x"/>
                                          </p:val>
                                        </p:tav>
                                        <p:tav tm="100000">
                                          <p:val>
                                            <p:strVal val="0-ppt_w/2"/>
                                          </p:val>
                                        </p:tav>
                                      </p:tavLst>
                                    </p:anim>
                                    <p:anim calcmode="lin" valueType="num">
                                      <p:cBhvr additive="base">
                                        <p:cTn id="99" dur="3000"/>
                                        <p:tgtEl>
                                          <p:spTgt spid="7"/>
                                        </p:tgtEl>
                                        <p:attrNameLst>
                                          <p:attrName>ppt_y</p:attrName>
                                        </p:attrNameLst>
                                      </p:cBhvr>
                                      <p:tavLst>
                                        <p:tav tm="0">
                                          <p:val>
                                            <p:strVal val="ppt_y"/>
                                          </p:val>
                                        </p:tav>
                                        <p:tav tm="100000">
                                          <p:val>
                                            <p:strVal val="1+ppt_h/2"/>
                                          </p:val>
                                        </p:tav>
                                      </p:tavLst>
                                    </p:anim>
                                    <p:set>
                                      <p:cBhvr>
                                        <p:cTn id="100" dur="1" fill="hold">
                                          <p:stCondLst>
                                            <p:cond delay="2999"/>
                                          </p:stCondLst>
                                        </p:cTn>
                                        <p:tgtEl>
                                          <p:spTgt spid="7"/>
                                        </p:tgtEl>
                                        <p:attrNameLst>
                                          <p:attrName>style.visibility</p:attrName>
                                        </p:attrNameLst>
                                      </p:cBhvr>
                                      <p:to>
                                        <p:strVal val="hidden"/>
                                      </p:to>
                                    </p:set>
                                  </p:childTnLst>
                                </p:cTn>
                              </p:par>
                              <p:par>
                                <p:cTn id="101" presetID="2" presetClass="exit" presetSubtype="12" fill="hold" grpId="2" nodeType="withEffect">
                                  <p:stCondLst>
                                    <p:cond delay="0"/>
                                  </p:stCondLst>
                                  <p:childTnLst>
                                    <p:anim calcmode="lin" valueType="num">
                                      <p:cBhvr additive="base">
                                        <p:cTn id="102" dur="3000"/>
                                        <p:tgtEl>
                                          <p:spTgt spid="9"/>
                                        </p:tgtEl>
                                        <p:attrNameLst>
                                          <p:attrName>ppt_x</p:attrName>
                                        </p:attrNameLst>
                                      </p:cBhvr>
                                      <p:tavLst>
                                        <p:tav tm="0">
                                          <p:val>
                                            <p:strVal val="ppt_x"/>
                                          </p:val>
                                        </p:tav>
                                        <p:tav tm="100000">
                                          <p:val>
                                            <p:strVal val="0-ppt_w/2"/>
                                          </p:val>
                                        </p:tav>
                                      </p:tavLst>
                                    </p:anim>
                                    <p:anim calcmode="lin" valueType="num">
                                      <p:cBhvr additive="base">
                                        <p:cTn id="103" dur="3000"/>
                                        <p:tgtEl>
                                          <p:spTgt spid="9"/>
                                        </p:tgtEl>
                                        <p:attrNameLst>
                                          <p:attrName>ppt_y</p:attrName>
                                        </p:attrNameLst>
                                      </p:cBhvr>
                                      <p:tavLst>
                                        <p:tav tm="0">
                                          <p:val>
                                            <p:strVal val="ppt_y"/>
                                          </p:val>
                                        </p:tav>
                                        <p:tav tm="100000">
                                          <p:val>
                                            <p:strVal val="1+ppt_h/2"/>
                                          </p:val>
                                        </p:tav>
                                      </p:tavLst>
                                    </p:anim>
                                    <p:set>
                                      <p:cBhvr>
                                        <p:cTn id="104" dur="1" fill="hold">
                                          <p:stCondLst>
                                            <p:cond delay="2999"/>
                                          </p:stCondLst>
                                        </p:cTn>
                                        <p:tgtEl>
                                          <p:spTgt spid="9"/>
                                        </p:tgtEl>
                                        <p:attrNameLst>
                                          <p:attrName>style.visibility</p:attrName>
                                        </p:attrNameLst>
                                      </p:cBhvr>
                                      <p:to>
                                        <p:strVal val="hidden"/>
                                      </p:to>
                                    </p:set>
                                  </p:childTnLst>
                                </p:cTn>
                              </p:par>
                              <p:par>
                                <p:cTn id="105" presetID="2" presetClass="exit" presetSubtype="12" fill="hold" grpId="2" nodeType="withEffect">
                                  <p:stCondLst>
                                    <p:cond delay="0"/>
                                  </p:stCondLst>
                                  <p:childTnLst>
                                    <p:anim calcmode="lin" valueType="num">
                                      <p:cBhvr additive="base">
                                        <p:cTn id="106" dur="3000"/>
                                        <p:tgtEl>
                                          <p:spTgt spid="11"/>
                                        </p:tgtEl>
                                        <p:attrNameLst>
                                          <p:attrName>ppt_x</p:attrName>
                                        </p:attrNameLst>
                                      </p:cBhvr>
                                      <p:tavLst>
                                        <p:tav tm="0">
                                          <p:val>
                                            <p:strVal val="ppt_x"/>
                                          </p:val>
                                        </p:tav>
                                        <p:tav tm="100000">
                                          <p:val>
                                            <p:strVal val="0-ppt_w/2"/>
                                          </p:val>
                                        </p:tav>
                                      </p:tavLst>
                                    </p:anim>
                                    <p:anim calcmode="lin" valueType="num">
                                      <p:cBhvr additive="base">
                                        <p:cTn id="107" dur="3000"/>
                                        <p:tgtEl>
                                          <p:spTgt spid="11"/>
                                        </p:tgtEl>
                                        <p:attrNameLst>
                                          <p:attrName>ppt_y</p:attrName>
                                        </p:attrNameLst>
                                      </p:cBhvr>
                                      <p:tavLst>
                                        <p:tav tm="0">
                                          <p:val>
                                            <p:strVal val="ppt_y"/>
                                          </p:val>
                                        </p:tav>
                                        <p:tav tm="100000">
                                          <p:val>
                                            <p:strVal val="1+ppt_h/2"/>
                                          </p:val>
                                        </p:tav>
                                      </p:tavLst>
                                    </p:anim>
                                    <p:set>
                                      <p:cBhvr>
                                        <p:cTn id="108" dur="1" fill="hold">
                                          <p:stCondLst>
                                            <p:cond delay="2999"/>
                                          </p:stCondLst>
                                        </p:cTn>
                                        <p:tgtEl>
                                          <p:spTgt spid="11"/>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13"/>
                                        </p:tgtEl>
                                        <p:attrNameLst>
                                          <p:attrName>ppt_x</p:attrName>
                                        </p:attrNameLst>
                                      </p:cBhvr>
                                      <p:tavLst>
                                        <p:tav tm="0">
                                          <p:val>
                                            <p:strVal val="ppt_x"/>
                                          </p:val>
                                        </p:tav>
                                        <p:tav tm="100000">
                                          <p:val>
                                            <p:strVal val="0-ppt_w/2"/>
                                          </p:val>
                                        </p:tav>
                                      </p:tavLst>
                                    </p:anim>
                                    <p:anim calcmode="lin" valueType="num">
                                      <p:cBhvr additive="base">
                                        <p:cTn id="111" dur="3000"/>
                                        <p:tgtEl>
                                          <p:spTgt spid="13"/>
                                        </p:tgtEl>
                                        <p:attrNameLst>
                                          <p:attrName>ppt_y</p:attrName>
                                        </p:attrNameLst>
                                      </p:cBhvr>
                                      <p:tavLst>
                                        <p:tav tm="0">
                                          <p:val>
                                            <p:strVal val="ppt_y"/>
                                          </p:val>
                                        </p:tav>
                                        <p:tav tm="100000">
                                          <p:val>
                                            <p:strVal val="1+ppt_h/2"/>
                                          </p:val>
                                        </p:tav>
                                      </p:tavLst>
                                    </p:anim>
                                    <p:set>
                                      <p:cBhvr>
                                        <p:cTn id="112" dur="1" fill="hold">
                                          <p:stCondLst>
                                            <p:cond delay="2999"/>
                                          </p:stCondLst>
                                        </p:cTn>
                                        <p:tgtEl>
                                          <p:spTgt spid="13"/>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3000"/>
                                        <p:tgtEl>
                                          <p:spTgt spid="15"/>
                                        </p:tgtEl>
                                        <p:attrNameLst>
                                          <p:attrName>ppt_x</p:attrName>
                                        </p:attrNameLst>
                                      </p:cBhvr>
                                      <p:tavLst>
                                        <p:tav tm="0">
                                          <p:val>
                                            <p:strVal val="ppt_x"/>
                                          </p:val>
                                        </p:tav>
                                        <p:tav tm="100000">
                                          <p:val>
                                            <p:strVal val="0-ppt_w/2"/>
                                          </p:val>
                                        </p:tav>
                                      </p:tavLst>
                                    </p:anim>
                                    <p:anim calcmode="lin" valueType="num">
                                      <p:cBhvr additive="base">
                                        <p:cTn id="115" dur="3000"/>
                                        <p:tgtEl>
                                          <p:spTgt spid="15"/>
                                        </p:tgtEl>
                                        <p:attrNameLst>
                                          <p:attrName>ppt_y</p:attrName>
                                        </p:attrNameLst>
                                      </p:cBhvr>
                                      <p:tavLst>
                                        <p:tav tm="0">
                                          <p:val>
                                            <p:strVal val="ppt_y"/>
                                          </p:val>
                                        </p:tav>
                                        <p:tav tm="100000">
                                          <p:val>
                                            <p:strVal val="1+ppt_h/2"/>
                                          </p:val>
                                        </p:tav>
                                      </p:tavLst>
                                    </p:anim>
                                    <p:set>
                                      <p:cBhvr>
                                        <p:cTn id="116" dur="1" fill="hold">
                                          <p:stCondLst>
                                            <p:cond delay="2999"/>
                                          </p:stCondLst>
                                        </p:cTn>
                                        <p:tgtEl>
                                          <p:spTgt spid="15"/>
                                        </p:tgtEl>
                                        <p:attrNameLst>
                                          <p:attrName>style.visibility</p:attrName>
                                        </p:attrNameLst>
                                      </p:cBhvr>
                                      <p:to>
                                        <p:strVal val="hidden"/>
                                      </p:to>
                                    </p:set>
                                  </p:childTnLst>
                                </p:cTn>
                              </p:par>
                              <p:par>
                                <p:cTn id="117" presetID="2" presetClass="exit" presetSubtype="12" fill="hold" grpId="2" nodeType="withEffect">
                                  <p:stCondLst>
                                    <p:cond delay="0"/>
                                  </p:stCondLst>
                                  <p:childTnLst>
                                    <p:anim calcmode="lin" valueType="num">
                                      <p:cBhvr additive="base">
                                        <p:cTn id="118" dur="3000"/>
                                        <p:tgtEl>
                                          <p:spTgt spid="17"/>
                                        </p:tgtEl>
                                        <p:attrNameLst>
                                          <p:attrName>ppt_x</p:attrName>
                                        </p:attrNameLst>
                                      </p:cBhvr>
                                      <p:tavLst>
                                        <p:tav tm="0">
                                          <p:val>
                                            <p:strVal val="ppt_x"/>
                                          </p:val>
                                        </p:tav>
                                        <p:tav tm="100000">
                                          <p:val>
                                            <p:strVal val="0-ppt_w/2"/>
                                          </p:val>
                                        </p:tav>
                                      </p:tavLst>
                                    </p:anim>
                                    <p:anim calcmode="lin" valueType="num">
                                      <p:cBhvr additive="base">
                                        <p:cTn id="119" dur="3000"/>
                                        <p:tgtEl>
                                          <p:spTgt spid="17"/>
                                        </p:tgtEl>
                                        <p:attrNameLst>
                                          <p:attrName>ppt_y</p:attrName>
                                        </p:attrNameLst>
                                      </p:cBhvr>
                                      <p:tavLst>
                                        <p:tav tm="0">
                                          <p:val>
                                            <p:strVal val="ppt_y"/>
                                          </p:val>
                                        </p:tav>
                                        <p:tav tm="100000">
                                          <p:val>
                                            <p:strVal val="1+ppt_h/2"/>
                                          </p:val>
                                        </p:tav>
                                      </p:tavLst>
                                    </p:anim>
                                    <p:set>
                                      <p:cBhvr>
                                        <p:cTn id="120" dur="1" fill="hold">
                                          <p:stCondLst>
                                            <p:cond delay="2999"/>
                                          </p:stCondLst>
                                        </p:cTn>
                                        <p:tgtEl>
                                          <p:spTgt spid="17"/>
                                        </p:tgtEl>
                                        <p:attrNameLst>
                                          <p:attrName>style.visibility</p:attrName>
                                        </p:attrNameLst>
                                      </p:cBhvr>
                                      <p:to>
                                        <p:strVal val="hidden"/>
                                      </p:to>
                                    </p:set>
                                  </p:childTnLst>
                                </p:cTn>
                              </p:par>
                              <p:par>
                                <p:cTn id="121" presetID="2" presetClass="exit" presetSubtype="6" fill="hold" grpId="2" nodeType="with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1+ppt_w/2"/>
                                          </p:val>
                                        </p:tav>
                                      </p:tavLst>
                                    </p:anim>
                                    <p:anim calcmode="lin" valueType="num">
                                      <p:cBhvr additive="base">
                                        <p:cTn id="123" dur="3000"/>
                                        <p:tgtEl>
                                          <p:spTgt spid="6"/>
                                        </p:tgtEl>
                                        <p:attrNameLst>
                                          <p:attrName>ppt_y</p:attrName>
                                        </p:attrNameLst>
                                      </p:cBhvr>
                                      <p:tavLst>
                                        <p:tav tm="0">
                                          <p:val>
                                            <p:strVal val="ppt_y"/>
                                          </p:val>
                                        </p:tav>
                                        <p:tav tm="100000">
                                          <p:val>
                                            <p:strVal val="1+ppt_h/2"/>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6" fill="hold" grpId="2"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1+ppt_w/2"/>
                                          </p:val>
                                        </p:tav>
                                      </p:tavLst>
                                    </p:anim>
                                    <p:anim calcmode="lin" valueType="num">
                                      <p:cBhvr additive="base">
                                        <p:cTn id="127" dur="3000"/>
                                        <p:tgtEl>
                                          <p:spTgt spid="8"/>
                                        </p:tgtEl>
                                        <p:attrNameLst>
                                          <p:attrName>ppt_y</p:attrName>
                                        </p:attrNameLst>
                                      </p:cBhvr>
                                      <p:tavLst>
                                        <p:tav tm="0">
                                          <p:val>
                                            <p:strVal val="ppt_y"/>
                                          </p:val>
                                        </p:tav>
                                        <p:tav tm="100000">
                                          <p:val>
                                            <p:strVal val="1+ppt_h/2"/>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6" fill="hold" grpId="2"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1+ppt_w/2"/>
                                          </p:val>
                                        </p:tav>
                                      </p:tavLst>
                                    </p:anim>
                                    <p:anim calcmode="lin" valueType="num">
                                      <p:cBhvr additive="base">
                                        <p:cTn id="131" dur="3000"/>
                                        <p:tgtEl>
                                          <p:spTgt spid="10"/>
                                        </p:tgtEl>
                                        <p:attrNameLst>
                                          <p:attrName>ppt_y</p:attrName>
                                        </p:attrNameLst>
                                      </p:cBhvr>
                                      <p:tavLst>
                                        <p:tav tm="0">
                                          <p:val>
                                            <p:strVal val="ppt_y"/>
                                          </p:val>
                                        </p:tav>
                                        <p:tav tm="100000">
                                          <p:val>
                                            <p:strVal val="1+ppt_h/2"/>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1+ppt_w/2"/>
                                          </p:val>
                                        </p:tav>
                                      </p:tavLst>
                                    </p:anim>
                                    <p:anim calcmode="lin" valueType="num">
                                      <p:cBhvr additive="base">
                                        <p:cTn id="135" dur="3000"/>
                                        <p:tgtEl>
                                          <p:spTgt spid="12"/>
                                        </p:tgtEl>
                                        <p:attrNameLst>
                                          <p:attrName>ppt_y</p:attrName>
                                        </p:attrNameLst>
                                      </p:cBhvr>
                                      <p:tavLst>
                                        <p:tav tm="0">
                                          <p:val>
                                            <p:strVal val="ppt_y"/>
                                          </p:val>
                                        </p:tav>
                                        <p:tav tm="100000">
                                          <p:val>
                                            <p:strVal val="1+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6" fill="hold" grpId="2" nodeType="withEffect">
                                  <p:stCondLst>
                                    <p:cond delay="0"/>
                                  </p:stCondLst>
                                  <p:childTnLst>
                                    <p:anim calcmode="lin" valueType="num">
                                      <p:cBhvr additive="base">
                                        <p:cTn id="138" dur="3000"/>
                                        <p:tgtEl>
                                          <p:spTgt spid="14"/>
                                        </p:tgtEl>
                                        <p:attrNameLst>
                                          <p:attrName>ppt_x</p:attrName>
                                        </p:attrNameLst>
                                      </p:cBhvr>
                                      <p:tavLst>
                                        <p:tav tm="0">
                                          <p:val>
                                            <p:strVal val="ppt_x"/>
                                          </p:val>
                                        </p:tav>
                                        <p:tav tm="100000">
                                          <p:val>
                                            <p:strVal val="1+ppt_w/2"/>
                                          </p:val>
                                        </p:tav>
                                      </p:tavLst>
                                    </p:anim>
                                    <p:anim calcmode="lin" valueType="num">
                                      <p:cBhvr additive="base">
                                        <p:cTn id="139" dur="3000"/>
                                        <p:tgtEl>
                                          <p:spTgt spid="14"/>
                                        </p:tgtEl>
                                        <p:attrNameLst>
                                          <p:attrName>ppt_y</p:attrName>
                                        </p:attrNameLst>
                                      </p:cBhvr>
                                      <p:tavLst>
                                        <p:tav tm="0">
                                          <p:val>
                                            <p:strVal val="ppt_y"/>
                                          </p:val>
                                        </p:tav>
                                        <p:tav tm="100000">
                                          <p:val>
                                            <p:strVal val="1+ppt_h/2"/>
                                          </p:val>
                                        </p:tav>
                                      </p:tavLst>
                                    </p:anim>
                                    <p:set>
                                      <p:cBhvr>
                                        <p:cTn id="140" dur="1" fill="hold">
                                          <p:stCondLst>
                                            <p:cond delay="2999"/>
                                          </p:stCondLst>
                                        </p:cTn>
                                        <p:tgtEl>
                                          <p:spTgt spid="14"/>
                                        </p:tgtEl>
                                        <p:attrNameLst>
                                          <p:attrName>style.visibility</p:attrName>
                                        </p:attrNameLst>
                                      </p:cBhvr>
                                      <p:to>
                                        <p:strVal val="hidden"/>
                                      </p:to>
                                    </p:set>
                                  </p:childTnLst>
                                </p:cTn>
                              </p:par>
                              <p:par>
                                <p:cTn id="141" presetID="2" presetClass="exit" presetSubtype="6" fill="hold" grpId="2" nodeType="withEffect">
                                  <p:stCondLst>
                                    <p:cond delay="0"/>
                                  </p:stCondLst>
                                  <p:childTnLst>
                                    <p:anim calcmode="lin" valueType="num">
                                      <p:cBhvr additive="base">
                                        <p:cTn id="142" dur="3000"/>
                                        <p:tgtEl>
                                          <p:spTgt spid="16"/>
                                        </p:tgtEl>
                                        <p:attrNameLst>
                                          <p:attrName>ppt_x</p:attrName>
                                        </p:attrNameLst>
                                      </p:cBhvr>
                                      <p:tavLst>
                                        <p:tav tm="0">
                                          <p:val>
                                            <p:strVal val="ppt_x"/>
                                          </p:val>
                                        </p:tav>
                                        <p:tav tm="100000">
                                          <p:val>
                                            <p:strVal val="1+ppt_w/2"/>
                                          </p:val>
                                        </p:tav>
                                      </p:tavLst>
                                    </p:anim>
                                    <p:anim calcmode="lin" valueType="num">
                                      <p:cBhvr additive="base">
                                        <p:cTn id="143" dur="3000"/>
                                        <p:tgtEl>
                                          <p:spTgt spid="16"/>
                                        </p:tgtEl>
                                        <p:attrNameLst>
                                          <p:attrName>ppt_y</p:attrName>
                                        </p:attrNameLst>
                                      </p:cBhvr>
                                      <p:tavLst>
                                        <p:tav tm="0">
                                          <p:val>
                                            <p:strVal val="ppt_y"/>
                                          </p:val>
                                        </p:tav>
                                        <p:tav tm="100000">
                                          <p:val>
                                            <p:strVal val="1+ppt_h/2"/>
                                          </p:val>
                                        </p:tav>
                                      </p:tavLst>
                                    </p:anim>
                                    <p:set>
                                      <p:cBhvr>
                                        <p:cTn id="144" dur="1" fill="hold">
                                          <p:stCondLst>
                                            <p:cond delay="2999"/>
                                          </p:stCondLst>
                                        </p:cTn>
                                        <p:tgtEl>
                                          <p:spTgt spid="16"/>
                                        </p:tgtEl>
                                        <p:attrNameLst>
                                          <p:attrName>style.visibility</p:attrName>
                                        </p:attrNameLst>
                                      </p:cBhvr>
                                      <p:to>
                                        <p:strVal val="hidden"/>
                                      </p:to>
                                    </p:set>
                                  </p:childTnLst>
                                </p:cTn>
                              </p:par>
                              <p:par>
                                <p:cTn id="145" presetID="2" presetClass="exit" presetSubtype="6" fill="hold" grpId="2"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1+ppt_w/2"/>
                                          </p:val>
                                        </p:tav>
                                      </p:tavLst>
                                    </p:anim>
                                    <p:anim calcmode="lin" valueType="num">
                                      <p:cBhvr additive="base">
                                        <p:cTn id="147" dur="3000"/>
                                        <p:tgtEl>
                                          <p:spTgt spid="18"/>
                                        </p:tgtEl>
                                        <p:attrNameLst>
                                          <p:attrName>ppt_y</p:attrName>
                                        </p:attrNameLst>
                                      </p:cBhvr>
                                      <p:tavLst>
                                        <p:tav tm="0">
                                          <p:val>
                                            <p:strVal val="ppt_y"/>
                                          </p:val>
                                        </p:tav>
                                        <p:tav tm="100000">
                                          <p:val>
                                            <p:strVal val="1+ppt_h/2"/>
                                          </p:val>
                                        </p:tav>
                                      </p:tavLst>
                                    </p:anim>
                                    <p:set>
                                      <p:cBhvr>
                                        <p:cTn id="148" dur="1" fill="hold">
                                          <p:stCondLst>
                                            <p:cond delay="2999"/>
                                          </p:stCondLst>
                                        </p:cTn>
                                        <p:tgtEl>
                                          <p:spTgt spid="18"/>
                                        </p:tgtEl>
                                        <p:attrNameLst>
                                          <p:attrName>style.visibility</p:attrName>
                                        </p:attrNameLst>
                                      </p:cBhvr>
                                      <p:to>
                                        <p:strVal val="hidden"/>
                                      </p:to>
                                    </p:set>
                                  </p:childTnLst>
                                </p:cTn>
                              </p:par>
                              <p:par>
                                <p:cTn id="149" presetID="2" presetClass="entr" presetSubtype="1"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additive="base">
                                        <p:cTn id="151" dur="3000" fill="hold"/>
                                        <p:tgtEl>
                                          <p:spTgt spid="4"/>
                                        </p:tgtEl>
                                        <p:attrNameLst>
                                          <p:attrName>ppt_x</p:attrName>
                                        </p:attrNameLst>
                                      </p:cBhvr>
                                      <p:tavLst>
                                        <p:tav tm="0">
                                          <p:val>
                                            <p:strVal val="#ppt_x"/>
                                          </p:val>
                                        </p:tav>
                                        <p:tav tm="100000">
                                          <p:val>
                                            <p:strVal val="#ppt_x"/>
                                          </p:val>
                                        </p:tav>
                                      </p:tavLst>
                                    </p:anim>
                                    <p:anim calcmode="lin" valueType="num">
                                      <p:cBhvr additive="base">
                                        <p:cTn id="152" dur="3000" fill="hold"/>
                                        <p:tgtEl>
                                          <p:spTgt spid="4"/>
                                        </p:tgtEl>
                                        <p:attrNameLst>
                                          <p:attrName>ppt_y</p:attrName>
                                        </p:attrNameLst>
                                      </p:cBhvr>
                                      <p:tavLst>
                                        <p:tav tm="0">
                                          <p:val>
                                            <p:strVal val="0-#ppt_h/2"/>
                                          </p:val>
                                        </p:tav>
                                        <p:tav tm="100000">
                                          <p:val>
                                            <p:strVal val="#ppt_y"/>
                                          </p:val>
                                        </p:tav>
                                      </p:tavLst>
                                    </p:anim>
                                  </p:childTnLst>
                                </p:cTn>
                              </p:par>
                              <p:par>
                                <p:cTn id="153" presetID="16" presetClass="entr" presetSubtype="37"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Vertical)">
                                      <p:cBhvr>
                                        <p:cTn id="1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6440662(www.brodyaga.com).jpg"/>
          <p:cNvPicPr>
            <a:picLocks noChangeAspect="1"/>
          </p:cNvPicPr>
          <p:nvPr/>
        </p:nvPicPr>
        <p:blipFill>
          <a:blip r:embed="rId2"/>
          <a:stretch>
            <a:fillRect/>
          </a:stretch>
        </p:blipFill>
        <p:spPr>
          <a:xfrm>
            <a:off x="0" y="10016"/>
            <a:ext cx="9144000" cy="6837967"/>
          </a:xfrm>
          <a:prstGeom prst="rect">
            <a:avLst/>
          </a:prstGeom>
        </p:spPr>
      </p:pic>
      <p:sp>
        <p:nvSpPr>
          <p:cNvPr id="5" name="4 Lágrima"/>
          <p:cNvSpPr/>
          <p:nvPr/>
        </p:nvSpPr>
        <p:spPr>
          <a:xfrm>
            <a:off x="3143239" y="3357561"/>
            <a:ext cx="1628780" cy="1571636"/>
          </a:xfrm>
          <a:prstGeom prst="teardrop">
            <a:avLst/>
          </a:prstGeom>
          <a:gradFill flip="none" rotWithShape="1">
            <a:gsLst>
              <a:gs pos="72000">
                <a:srgbClr val="669900">
                  <a:shade val="30000"/>
                  <a:satMod val="115000"/>
                  <a:alpha val="0"/>
                </a:srgbClr>
              </a:gs>
              <a:gs pos="50000">
                <a:srgbClr val="669900">
                  <a:shade val="67500"/>
                  <a:satMod val="115000"/>
                </a:srgbClr>
              </a:gs>
              <a:gs pos="100000">
                <a:srgbClr val="669900">
                  <a:shade val="100000"/>
                  <a:satMod val="115000"/>
                </a:srgbClr>
              </a:gs>
            </a:gsLst>
            <a:path path="shape">
              <a:fillToRect l="50000" t="50000" r="50000" b="50000"/>
            </a:path>
            <a:tileRect/>
          </a:gradFill>
          <a:ln>
            <a:solidFill>
              <a:srgbClr val="6699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0622410">
            <a:off x="4754366" y="1755491"/>
            <a:ext cx="1628780" cy="1571636"/>
          </a:xfrm>
          <a:prstGeom prst="teardrop">
            <a:avLst/>
          </a:prstGeom>
          <a:gradFill flip="none" rotWithShape="1">
            <a:gsLst>
              <a:gs pos="72000">
                <a:srgbClr val="669900">
                  <a:shade val="30000"/>
                  <a:satMod val="115000"/>
                  <a:alpha val="0"/>
                </a:srgbClr>
              </a:gs>
              <a:gs pos="50000">
                <a:srgbClr val="669900">
                  <a:shade val="67500"/>
                  <a:satMod val="115000"/>
                </a:srgbClr>
              </a:gs>
              <a:gs pos="100000">
                <a:srgbClr val="669900">
                  <a:shade val="100000"/>
                  <a:satMod val="115000"/>
                </a:srgbClr>
              </a:gs>
            </a:gsLst>
            <a:path path="shape">
              <a:fillToRect l="50000" t="50000" r="50000" b="50000"/>
            </a:path>
            <a:tileRect/>
          </a:gradFill>
          <a:ln>
            <a:solidFill>
              <a:srgbClr val="6699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5220159">
            <a:off x="3168795" y="1795156"/>
            <a:ext cx="1628780" cy="1571636"/>
          </a:xfrm>
          <a:prstGeom prst="teardrop">
            <a:avLst/>
          </a:prstGeom>
          <a:gradFill flip="none" rotWithShape="1">
            <a:gsLst>
              <a:gs pos="72000">
                <a:srgbClr val="669900">
                  <a:shade val="30000"/>
                  <a:satMod val="115000"/>
                  <a:alpha val="0"/>
                </a:srgbClr>
              </a:gs>
              <a:gs pos="50000">
                <a:srgbClr val="669900">
                  <a:shade val="67500"/>
                  <a:satMod val="115000"/>
                </a:srgbClr>
              </a:gs>
              <a:gs pos="100000">
                <a:srgbClr val="669900">
                  <a:shade val="100000"/>
                  <a:satMod val="115000"/>
                </a:srgbClr>
              </a:gs>
            </a:gsLst>
            <a:path path="shape">
              <a:fillToRect l="50000" t="50000" r="50000" b="50000"/>
            </a:path>
            <a:tileRect/>
          </a:gradFill>
          <a:ln>
            <a:solidFill>
              <a:srgbClr val="6699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200000">
            <a:off x="4678899" y="3291670"/>
            <a:ext cx="1614798" cy="1571636"/>
          </a:xfrm>
          <a:prstGeom prst="teardrop">
            <a:avLst/>
          </a:prstGeom>
          <a:gradFill flip="none" rotWithShape="1">
            <a:gsLst>
              <a:gs pos="72000">
                <a:srgbClr val="669900">
                  <a:shade val="30000"/>
                  <a:satMod val="115000"/>
                  <a:alpha val="0"/>
                </a:srgbClr>
              </a:gs>
              <a:gs pos="50000">
                <a:srgbClr val="669900">
                  <a:shade val="67500"/>
                  <a:satMod val="115000"/>
                </a:srgbClr>
              </a:gs>
              <a:gs pos="100000">
                <a:srgbClr val="669900">
                  <a:shade val="100000"/>
                  <a:satMod val="115000"/>
                </a:srgbClr>
              </a:gs>
            </a:gsLst>
            <a:path path="shape">
              <a:fillToRect l="50000" t="50000" r="50000" b="50000"/>
            </a:path>
            <a:tileRect/>
          </a:gradFill>
          <a:ln>
            <a:solidFill>
              <a:srgbClr val="6699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163480">
            <a:off x="2668730" y="1366528"/>
            <a:ext cx="1628780" cy="1571636"/>
          </a:xfrm>
          <a:prstGeom prst="teardrop">
            <a:avLst/>
          </a:prstGeom>
          <a:gradFill flip="none" rotWithShape="1">
            <a:gsLst>
              <a:gs pos="72000">
                <a:srgbClr val="669900">
                  <a:shade val="30000"/>
                  <a:satMod val="115000"/>
                  <a:alpha val="0"/>
                </a:srgbClr>
              </a:gs>
              <a:gs pos="50000">
                <a:srgbClr val="669900">
                  <a:shade val="67500"/>
                  <a:satMod val="115000"/>
                </a:srgbClr>
              </a:gs>
              <a:gs pos="100000">
                <a:srgbClr val="669900">
                  <a:shade val="100000"/>
                  <a:satMod val="115000"/>
                </a:srgbClr>
              </a:gs>
            </a:gsLst>
            <a:path path="shape">
              <a:fillToRect l="50000" t="50000" r="50000" b="50000"/>
            </a:path>
            <a:tileRect/>
          </a:gradFill>
          <a:ln>
            <a:solidFill>
              <a:srgbClr val="6699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622410">
            <a:off x="5182994" y="1255426"/>
            <a:ext cx="1628780" cy="1571636"/>
          </a:xfrm>
          <a:prstGeom prst="teardrop">
            <a:avLst/>
          </a:prstGeom>
          <a:gradFill flip="none" rotWithShape="1">
            <a:gsLst>
              <a:gs pos="72000">
                <a:srgbClr val="669900">
                  <a:shade val="30000"/>
                  <a:satMod val="115000"/>
                  <a:alpha val="0"/>
                </a:srgbClr>
              </a:gs>
              <a:gs pos="50000">
                <a:srgbClr val="669900">
                  <a:shade val="67500"/>
                  <a:satMod val="115000"/>
                </a:srgbClr>
              </a:gs>
              <a:gs pos="100000">
                <a:srgbClr val="669900">
                  <a:shade val="100000"/>
                  <a:satMod val="115000"/>
                </a:srgbClr>
              </a:gs>
            </a:gsLst>
            <a:path path="shape">
              <a:fillToRect l="50000" t="50000" r="50000" b="50000"/>
            </a:path>
            <a:tileRect/>
          </a:gradFill>
          <a:ln>
            <a:solidFill>
              <a:srgbClr val="6699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200000">
            <a:off x="5193361" y="3807771"/>
            <a:ext cx="1614798" cy="1571636"/>
          </a:xfrm>
          <a:prstGeom prst="teardrop">
            <a:avLst/>
          </a:prstGeom>
          <a:gradFill flip="none" rotWithShape="1">
            <a:gsLst>
              <a:gs pos="72000">
                <a:srgbClr val="669900">
                  <a:shade val="30000"/>
                  <a:satMod val="115000"/>
                  <a:alpha val="0"/>
                </a:srgbClr>
              </a:gs>
              <a:gs pos="50000">
                <a:srgbClr val="669900">
                  <a:shade val="67500"/>
                  <a:satMod val="115000"/>
                </a:srgbClr>
              </a:gs>
              <a:gs pos="100000">
                <a:srgbClr val="669900">
                  <a:shade val="100000"/>
                  <a:satMod val="115000"/>
                </a:srgbClr>
              </a:gs>
            </a:gsLst>
            <a:path path="shape">
              <a:fillToRect l="50000" t="50000" r="50000" b="50000"/>
            </a:path>
            <a:tileRect/>
          </a:gradFill>
          <a:ln>
            <a:solidFill>
              <a:srgbClr val="6699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a:off x="2643174" y="3857628"/>
            <a:ext cx="1628780" cy="1571636"/>
          </a:xfrm>
          <a:prstGeom prst="teardrop">
            <a:avLst/>
          </a:prstGeom>
          <a:gradFill flip="none" rotWithShape="1">
            <a:gsLst>
              <a:gs pos="72000">
                <a:srgbClr val="669900">
                  <a:shade val="30000"/>
                  <a:satMod val="115000"/>
                  <a:alpha val="0"/>
                </a:srgbClr>
              </a:gs>
              <a:gs pos="50000">
                <a:srgbClr val="669900">
                  <a:shade val="67500"/>
                  <a:satMod val="115000"/>
                </a:srgbClr>
              </a:gs>
              <a:gs pos="100000">
                <a:srgbClr val="669900">
                  <a:shade val="100000"/>
                  <a:satMod val="115000"/>
                </a:srgbClr>
              </a:gs>
            </a:gsLst>
            <a:path path="shape">
              <a:fillToRect l="50000" t="50000" r="50000" b="50000"/>
            </a:path>
            <a:tileRect/>
          </a:gradFill>
          <a:ln>
            <a:solidFill>
              <a:srgbClr val="6699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5163480">
            <a:off x="2097225" y="866461"/>
            <a:ext cx="1628780" cy="1571636"/>
          </a:xfrm>
          <a:prstGeom prst="teardrop">
            <a:avLst/>
          </a:prstGeom>
          <a:gradFill flip="none" rotWithShape="1">
            <a:gsLst>
              <a:gs pos="72000">
                <a:srgbClr val="669900">
                  <a:shade val="30000"/>
                  <a:satMod val="115000"/>
                  <a:alpha val="0"/>
                </a:srgbClr>
              </a:gs>
              <a:gs pos="50000">
                <a:srgbClr val="669900">
                  <a:shade val="67500"/>
                  <a:satMod val="115000"/>
                </a:srgbClr>
              </a:gs>
              <a:gs pos="100000">
                <a:srgbClr val="669900">
                  <a:shade val="100000"/>
                  <a:satMod val="115000"/>
                </a:srgbClr>
              </a:gs>
            </a:gsLst>
            <a:path path="shape">
              <a:fillToRect l="50000" t="50000" r="50000" b="50000"/>
            </a:path>
            <a:tileRect/>
          </a:gradFill>
          <a:ln>
            <a:solidFill>
              <a:srgbClr val="6699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0622410">
            <a:off x="5683059" y="755360"/>
            <a:ext cx="1628780" cy="1571636"/>
          </a:xfrm>
          <a:prstGeom prst="teardrop">
            <a:avLst/>
          </a:prstGeom>
          <a:gradFill flip="none" rotWithShape="1">
            <a:gsLst>
              <a:gs pos="72000">
                <a:srgbClr val="669900">
                  <a:shade val="30000"/>
                  <a:satMod val="115000"/>
                  <a:alpha val="0"/>
                </a:srgbClr>
              </a:gs>
              <a:gs pos="50000">
                <a:srgbClr val="669900">
                  <a:shade val="67500"/>
                  <a:satMod val="115000"/>
                </a:srgbClr>
              </a:gs>
              <a:gs pos="100000">
                <a:srgbClr val="669900">
                  <a:shade val="100000"/>
                  <a:satMod val="115000"/>
                </a:srgbClr>
              </a:gs>
            </a:gsLst>
            <a:path path="shape">
              <a:fillToRect l="50000" t="50000" r="50000" b="50000"/>
            </a:path>
            <a:tileRect/>
          </a:gradFill>
          <a:ln>
            <a:solidFill>
              <a:srgbClr val="6699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6200000">
            <a:off x="5764865" y="4450713"/>
            <a:ext cx="1614798" cy="1571636"/>
          </a:xfrm>
          <a:prstGeom prst="teardrop">
            <a:avLst/>
          </a:prstGeom>
          <a:gradFill flip="none" rotWithShape="1">
            <a:gsLst>
              <a:gs pos="72000">
                <a:srgbClr val="669900">
                  <a:shade val="30000"/>
                  <a:satMod val="115000"/>
                  <a:alpha val="0"/>
                </a:srgbClr>
              </a:gs>
              <a:gs pos="50000">
                <a:srgbClr val="669900">
                  <a:shade val="67500"/>
                  <a:satMod val="115000"/>
                </a:srgbClr>
              </a:gs>
              <a:gs pos="100000">
                <a:srgbClr val="669900">
                  <a:shade val="100000"/>
                  <a:satMod val="115000"/>
                </a:srgbClr>
              </a:gs>
            </a:gsLst>
            <a:path path="shape">
              <a:fillToRect l="50000" t="50000" r="50000" b="50000"/>
            </a:path>
            <a:tileRect/>
          </a:gradFill>
          <a:ln>
            <a:solidFill>
              <a:srgbClr val="6699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a:off x="2000232" y="4500570"/>
            <a:ext cx="1628780" cy="1571636"/>
          </a:xfrm>
          <a:prstGeom prst="teardrop">
            <a:avLst/>
          </a:prstGeom>
          <a:gradFill flip="none" rotWithShape="1">
            <a:gsLst>
              <a:gs pos="72000">
                <a:srgbClr val="669900">
                  <a:shade val="30000"/>
                  <a:satMod val="115000"/>
                  <a:alpha val="0"/>
                </a:srgbClr>
              </a:gs>
              <a:gs pos="50000">
                <a:srgbClr val="669900">
                  <a:shade val="67500"/>
                  <a:satMod val="115000"/>
                </a:srgbClr>
              </a:gs>
              <a:gs pos="100000">
                <a:srgbClr val="669900">
                  <a:shade val="100000"/>
                  <a:satMod val="115000"/>
                </a:srgbClr>
              </a:gs>
            </a:gsLst>
            <a:path path="shape">
              <a:fillToRect l="50000" t="50000" r="50000" b="50000"/>
            </a:path>
            <a:tileRect/>
          </a:gradFill>
          <a:ln>
            <a:solidFill>
              <a:srgbClr val="6699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7"/>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9"/>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3"/>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0"/>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4"/>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8"/>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1"/>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5"/>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5"/>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2"/>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6"/>
                                        </p:tgtEl>
                                        <p:attrNameLst>
                                          <p:attrName>r</p:attrName>
                                        </p:attrNameLst>
                                      </p:cBhvr>
                                    </p:animRot>
                                  </p:childTnLst>
                                </p:cTn>
                              </p:par>
                            </p:childTnLst>
                          </p:cTn>
                        </p:par>
                        <p:par>
                          <p:cTn id="80" fill="hold">
                            <p:stCondLst>
                              <p:cond delay="3000"/>
                            </p:stCondLst>
                            <p:childTnLst>
                              <p:par>
                                <p:cTn id="81" presetID="2" presetClass="exit" presetSubtype="6" fill="hold" grpId="2" nodeType="after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1+ppt_w/2"/>
                                          </p:val>
                                        </p:tav>
                                      </p:tavLst>
                                    </p:anim>
                                    <p:anim calcmode="lin" valueType="num">
                                      <p:cBhvr additive="base">
                                        <p:cTn id="83" dur="3000"/>
                                        <p:tgtEl>
                                          <p:spTgt spid="7"/>
                                        </p:tgtEl>
                                        <p:attrNameLst>
                                          <p:attrName>ppt_y</p:attrName>
                                        </p:attrNameLst>
                                      </p:cBhvr>
                                      <p:tavLst>
                                        <p:tav tm="0">
                                          <p:val>
                                            <p:strVal val="ppt_y"/>
                                          </p:val>
                                        </p:tav>
                                        <p:tav tm="100000">
                                          <p:val>
                                            <p:strVal val="1+ppt_h/2"/>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6" fill="hold" grpId="2"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1+ppt_w/2"/>
                                          </p:val>
                                        </p:tav>
                                      </p:tavLst>
                                    </p:anim>
                                    <p:anim calcmode="lin" valueType="num">
                                      <p:cBhvr additive="base">
                                        <p:cTn id="87" dur="3000"/>
                                        <p:tgtEl>
                                          <p:spTgt spid="9"/>
                                        </p:tgtEl>
                                        <p:attrNameLst>
                                          <p:attrName>ppt_y</p:attrName>
                                        </p:attrNameLst>
                                      </p:cBhvr>
                                      <p:tavLst>
                                        <p:tav tm="0">
                                          <p:val>
                                            <p:strVal val="ppt_y"/>
                                          </p:val>
                                        </p:tav>
                                        <p:tav tm="100000">
                                          <p:val>
                                            <p:strVal val="1+ppt_h/2"/>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13"/>
                                        </p:tgtEl>
                                        <p:attrNameLst>
                                          <p:attrName>ppt_x</p:attrName>
                                        </p:attrNameLst>
                                      </p:cBhvr>
                                      <p:tavLst>
                                        <p:tav tm="0">
                                          <p:val>
                                            <p:strVal val="ppt_x"/>
                                          </p:val>
                                        </p:tav>
                                        <p:tav tm="100000">
                                          <p:val>
                                            <p:strVal val="1+ppt_w/2"/>
                                          </p:val>
                                        </p:tav>
                                      </p:tavLst>
                                    </p:anim>
                                    <p:anim calcmode="lin" valueType="num">
                                      <p:cBhvr additive="base">
                                        <p:cTn id="91" dur="3000"/>
                                        <p:tgtEl>
                                          <p:spTgt spid="13"/>
                                        </p:tgtEl>
                                        <p:attrNameLst>
                                          <p:attrName>ppt_y</p:attrName>
                                        </p:attrNameLst>
                                      </p:cBhvr>
                                      <p:tavLst>
                                        <p:tav tm="0">
                                          <p:val>
                                            <p:strVal val="ppt_y"/>
                                          </p:val>
                                        </p:tav>
                                        <p:tav tm="100000">
                                          <p:val>
                                            <p:strVal val="1+ppt_h/2"/>
                                          </p:val>
                                        </p:tav>
                                      </p:tavLst>
                                    </p:anim>
                                    <p:set>
                                      <p:cBhvr>
                                        <p:cTn id="92" dur="1" fill="hold">
                                          <p:stCondLst>
                                            <p:cond delay="2999"/>
                                          </p:stCondLst>
                                        </p:cTn>
                                        <p:tgtEl>
                                          <p:spTgt spid="13"/>
                                        </p:tgtEl>
                                        <p:attrNameLst>
                                          <p:attrName>style.visibility</p:attrName>
                                        </p:attrNameLst>
                                      </p:cBhvr>
                                      <p:to>
                                        <p:strVal val="hidden"/>
                                      </p:to>
                                    </p:set>
                                  </p:childTnLst>
                                </p:cTn>
                              </p:par>
                              <p:par>
                                <p:cTn id="93" presetID="2" presetClass="exit" presetSubtype="12" fill="hold" grpId="2"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0-ppt_w/2"/>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12" fill="hold" grpId="2"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0-ppt_w/2"/>
                                          </p:val>
                                        </p:tav>
                                      </p:tavLst>
                                    </p:anim>
                                    <p:anim calcmode="lin" valueType="num">
                                      <p:cBhvr additive="base">
                                        <p:cTn id="99" dur="3000"/>
                                        <p:tgtEl>
                                          <p:spTgt spid="10"/>
                                        </p:tgtEl>
                                        <p:attrNameLst>
                                          <p:attrName>ppt_y</p:attrName>
                                        </p:attrNameLst>
                                      </p:cBhvr>
                                      <p:tavLst>
                                        <p:tav tm="0">
                                          <p:val>
                                            <p:strVal val="ppt_y"/>
                                          </p:val>
                                        </p:tav>
                                        <p:tav tm="100000">
                                          <p:val>
                                            <p:strVal val="1+ppt_h/2"/>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12" fill="hold" grpId="2"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0-ppt_w/2"/>
                                          </p:val>
                                        </p:tav>
                                      </p:tavLst>
                                    </p:anim>
                                    <p:anim calcmode="lin" valueType="num">
                                      <p:cBhvr additive="base">
                                        <p:cTn id="103" dur="3000"/>
                                        <p:tgtEl>
                                          <p:spTgt spid="14"/>
                                        </p:tgtEl>
                                        <p:attrNameLst>
                                          <p:attrName>ppt_y</p:attrName>
                                        </p:attrNameLst>
                                      </p:cBhvr>
                                      <p:tavLst>
                                        <p:tav tm="0">
                                          <p:val>
                                            <p:strVal val="ppt_y"/>
                                          </p:val>
                                        </p:tav>
                                        <p:tav tm="100000">
                                          <p:val>
                                            <p:strVal val="1+ppt_h/2"/>
                                          </p:val>
                                        </p:tav>
                                      </p:tavLst>
                                    </p:anim>
                                    <p:set>
                                      <p:cBhvr>
                                        <p:cTn id="104" dur="1" fill="hold">
                                          <p:stCondLst>
                                            <p:cond delay="2999"/>
                                          </p:stCondLst>
                                        </p:cTn>
                                        <p:tgtEl>
                                          <p:spTgt spid="14"/>
                                        </p:tgtEl>
                                        <p:attrNameLst>
                                          <p:attrName>style.visibility</p:attrName>
                                        </p:attrNameLst>
                                      </p:cBhvr>
                                      <p:to>
                                        <p:strVal val="hidden"/>
                                      </p:to>
                                    </p:set>
                                  </p:childTnLst>
                                </p:cTn>
                              </p:par>
                              <p:par>
                                <p:cTn id="105" presetID="2" presetClass="exit" presetSubtype="3" fill="hold" grpId="2" nodeType="with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1+ppt_w/2"/>
                                          </p:val>
                                        </p:tav>
                                      </p:tavLst>
                                    </p:anim>
                                    <p:anim calcmode="lin" valueType="num">
                                      <p:cBhvr additive="base">
                                        <p:cTn id="107" dur="3000"/>
                                        <p:tgtEl>
                                          <p:spTgt spid="5"/>
                                        </p:tgtEl>
                                        <p:attrNameLst>
                                          <p:attrName>ppt_y</p:attrName>
                                        </p:attrNameLst>
                                      </p:cBhvr>
                                      <p:tavLst>
                                        <p:tav tm="0">
                                          <p:val>
                                            <p:strVal val="ppt_y"/>
                                          </p:val>
                                        </p:tav>
                                        <p:tav tm="100000">
                                          <p:val>
                                            <p:strVal val="0-ppt_h/2"/>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3" fill="hold" grpId="2"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1+ppt_w/2"/>
                                          </p:val>
                                        </p:tav>
                                      </p:tavLst>
                                    </p:anim>
                                    <p:anim calcmode="lin" valueType="num">
                                      <p:cBhvr additive="base">
                                        <p:cTn id="111" dur="3000"/>
                                        <p:tgtEl>
                                          <p:spTgt spid="12"/>
                                        </p:tgtEl>
                                        <p:attrNameLst>
                                          <p:attrName>ppt_y</p:attrName>
                                        </p:attrNameLst>
                                      </p:cBhvr>
                                      <p:tavLst>
                                        <p:tav tm="0">
                                          <p:val>
                                            <p:strVal val="ppt_y"/>
                                          </p:val>
                                        </p:tav>
                                        <p:tav tm="100000">
                                          <p:val>
                                            <p:strVal val="0-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 presetClass="exit" presetSubtype="3"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1+ppt_w/2"/>
                                          </p:val>
                                        </p:tav>
                                      </p:tavLst>
                                    </p:anim>
                                    <p:anim calcmode="lin" valueType="num">
                                      <p:cBhvr additive="base">
                                        <p:cTn id="115" dur="3000"/>
                                        <p:tgtEl>
                                          <p:spTgt spid="16"/>
                                        </p:tgtEl>
                                        <p:attrNameLst>
                                          <p:attrName>ppt_y</p:attrName>
                                        </p:attrNameLst>
                                      </p:cBhvr>
                                      <p:tavLst>
                                        <p:tav tm="0">
                                          <p:val>
                                            <p:strVal val="ppt_y"/>
                                          </p:val>
                                        </p:tav>
                                        <p:tav tm="100000">
                                          <p:val>
                                            <p:strVal val="0-ppt_h/2"/>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9" fill="hold" grpId="2"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0-ppt_w/2"/>
                                          </p:val>
                                        </p:tav>
                                      </p:tavLst>
                                    </p:anim>
                                    <p:anim calcmode="lin" valueType="num">
                                      <p:cBhvr additive="base">
                                        <p:cTn id="119" dur="3000"/>
                                        <p:tgtEl>
                                          <p:spTgt spid="8"/>
                                        </p:tgtEl>
                                        <p:attrNameLst>
                                          <p:attrName>ppt_y</p:attrName>
                                        </p:attrNameLst>
                                      </p:cBhvr>
                                      <p:tavLst>
                                        <p:tav tm="0">
                                          <p:val>
                                            <p:strVal val="ppt_y"/>
                                          </p:val>
                                        </p:tav>
                                        <p:tav tm="100000">
                                          <p:val>
                                            <p:strVal val="0-ppt_h/2"/>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9" fill="hold" grpId="2" nodeType="withEffect">
                                  <p:stCondLst>
                                    <p:cond delay="0"/>
                                  </p:stCondLst>
                                  <p:childTnLst>
                                    <p:anim calcmode="lin" valueType="num">
                                      <p:cBhvr additive="base">
                                        <p:cTn id="122" dur="3000"/>
                                        <p:tgtEl>
                                          <p:spTgt spid="11"/>
                                        </p:tgtEl>
                                        <p:attrNameLst>
                                          <p:attrName>ppt_x</p:attrName>
                                        </p:attrNameLst>
                                      </p:cBhvr>
                                      <p:tavLst>
                                        <p:tav tm="0">
                                          <p:val>
                                            <p:strVal val="ppt_x"/>
                                          </p:val>
                                        </p:tav>
                                        <p:tav tm="100000">
                                          <p:val>
                                            <p:strVal val="0-ppt_w/2"/>
                                          </p:val>
                                        </p:tav>
                                      </p:tavLst>
                                    </p:anim>
                                    <p:anim calcmode="lin" valueType="num">
                                      <p:cBhvr additive="base">
                                        <p:cTn id="123" dur="3000"/>
                                        <p:tgtEl>
                                          <p:spTgt spid="11"/>
                                        </p:tgtEl>
                                        <p:attrNameLst>
                                          <p:attrName>ppt_y</p:attrName>
                                        </p:attrNameLst>
                                      </p:cBhvr>
                                      <p:tavLst>
                                        <p:tav tm="0">
                                          <p:val>
                                            <p:strVal val="ppt_y"/>
                                          </p:val>
                                        </p:tav>
                                        <p:tav tm="100000">
                                          <p:val>
                                            <p:strVal val="0-ppt_h/2"/>
                                          </p:val>
                                        </p:tav>
                                      </p:tavLst>
                                    </p:anim>
                                    <p:set>
                                      <p:cBhvr>
                                        <p:cTn id="124" dur="1" fill="hold">
                                          <p:stCondLst>
                                            <p:cond delay="2999"/>
                                          </p:stCondLst>
                                        </p:cTn>
                                        <p:tgtEl>
                                          <p:spTgt spid="11"/>
                                        </p:tgtEl>
                                        <p:attrNameLst>
                                          <p:attrName>style.visibility</p:attrName>
                                        </p:attrNameLst>
                                      </p:cBhvr>
                                      <p:to>
                                        <p:strVal val="hidden"/>
                                      </p:to>
                                    </p:set>
                                  </p:childTnLst>
                                </p:cTn>
                              </p:par>
                              <p:par>
                                <p:cTn id="125" presetID="2" presetClass="exit" presetSubtype="9" fill="hold" grpId="2" nodeType="withEffect">
                                  <p:stCondLst>
                                    <p:cond delay="0"/>
                                  </p:stCondLst>
                                  <p:childTnLst>
                                    <p:anim calcmode="lin" valueType="num">
                                      <p:cBhvr additive="base">
                                        <p:cTn id="126" dur="3000"/>
                                        <p:tgtEl>
                                          <p:spTgt spid="15"/>
                                        </p:tgtEl>
                                        <p:attrNameLst>
                                          <p:attrName>ppt_x</p:attrName>
                                        </p:attrNameLst>
                                      </p:cBhvr>
                                      <p:tavLst>
                                        <p:tav tm="0">
                                          <p:val>
                                            <p:strVal val="ppt_x"/>
                                          </p:val>
                                        </p:tav>
                                        <p:tav tm="100000">
                                          <p:val>
                                            <p:strVal val="0-ppt_w/2"/>
                                          </p:val>
                                        </p:tav>
                                      </p:tavLst>
                                    </p:anim>
                                    <p:anim calcmode="lin" valueType="num">
                                      <p:cBhvr additive="base">
                                        <p:cTn id="127" dur="3000"/>
                                        <p:tgtEl>
                                          <p:spTgt spid="15"/>
                                        </p:tgtEl>
                                        <p:attrNameLst>
                                          <p:attrName>ppt_y</p:attrName>
                                        </p:attrNameLst>
                                      </p:cBhvr>
                                      <p:tavLst>
                                        <p:tav tm="0">
                                          <p:val>
                                            <p:strVal val="ppt_y"/>
                                          </p:val>
                                        </p:tav>
                                        <p:tav tm="100000">
                                          <p:val>
                                            <p:strVal val="0-ppt_h/2"/>
                                          </p:val>
                                        </p:tav>
                                      </p:tavLst>
                                    </p:anim>
                                    <p:set>
                                      <p:cBhvr>
                                        <p:cTn id="128" dur="1" fill="hold">
                                          <p:stCondLst>
                                            <p:cond delay="2999"/>
                                          </p:stCondLst>
                                        </p:cTn>
                                        <p:tgtEl>
                                          <p:spTgt spid="15"/>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2/3*#ppt_w"/>
                                          </p:val>
                                        </p:tav>
                                        <p:tav tm="100000">
                                          <p:val>
                                            <p:strVal val="#ppt_w"/>
                                          </p:val>
                                        </p:tav>
                                      </p:tavLst>
                                    </p:anim>
                                    <p:anim calcmode="lin" valueType="num">
                                      <p:cBhvr>
                                        <p:cTn id="132" dur="3000" fill="hold"/>
                                        <p:tgtEl>
                                          <p:spTgt spid="4"/>
                                        </p:tgtEl>
                                        <p:attrNameLst>
                                          <p:attrName>ppt_h</p:attrName>
                                        </p:attrNameLst>
                                      </p:cBhvr>
                                      <p:tavLst>
                                        <p:tav tm="0">
                                          <p:val>
                                            <p:strVal val="2/3*#ppt_h"/>
                                          </p:val>
                                        </p:tav>
                                        <p:tav tm="100000">
                                          <p:val>
                                            <p:strVal val="#ppt_h"/>
                                          </p:val>
                                        </p:tav>
                                      </p:tavLst>
                                    </p:anim>
                                  </p:childTnLst>
                                </p:cTn>
                              </p:par>
                              <p:par>
                                <p:cTn id="133" presetID="8" presetClass="entr" presetSubtype="3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diamond(out)">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045303(www.brodyaga.com).jpg"/>
          <p:cNvPicPr>
            <a:picLocks noChangeAspect="1"/>
          </p:cNvPicPr>
          <p:nvPr/>
        </p:nvPicPr>
        <p:blipFill>
          <a:blip r:embed="rId2"/>
          <a:stretch>
            <a:fillRect/>
          </a:stretch>
        </p:blipFill>
        <p:spPr>
          <a:xfrm>
            <a:off x="11875" y="0"/>
            <a:ext cx="9120249" cy="6858000"/>
          </a:xfrm>
          <a:prstGeom prst="rect">
            <a:avLst/>
          </a:prstGeom>
        </p:spPr>
      </p:pic>
      <p:sp>
        <p:nvSpPr>
          <p:cNvPr id="5" name="4 Flecha curvada hacia arriba"/>
          <p:cNvSpPr/>
          <p:nvPr/>
        </p:nvSpPr>
        <p:spPr>
          <a:xfrm>
            <a:off x="1643042" y="3357562"/>
            <a:ext cx="6072230" cy="2857520"/>
          </a:xfrm>
          <a:prstGeom prst="curvedUpArrow">
            <a:avLst>
              <a:gd name="adj1" fmla="val 55749"/>
              <a:gd name="adj2" fmla="val 57783"/>
              <a:gd name="adj3" fmla="val 0"/>
            </a:avLst>
          </a:prstGeom>
          <a:solidFill>
            <a:schemeClr val="accent6">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lecha curvada hacia abajo"/>
          <p:cNvSpPr/>
          <p:nvPr/>
        </p:nvSpPr>
        <p:spPr>
          <a:xfrm>
            <a:off x="1643042" y="571480"/>
            <a:ext cx="6000792" cy="2857496"/>
          </a:xfrm>
          <a:prstGeom prst="curvedDownArrow">
            <a:avLst>
              <a:gd name="adj1" fmla="val 56202"/>
              <a:gd name="adj2" fmla="val 53160"/>
              <a:gd name="adj3" fmla="val 0"/>
            </a:avLst>
          </a:prstGeom>
          <a:solidFill>
            <a:schemeClr val="accent6">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 presetClass="entr" presetSubtype="4" fill="hold" grpId="1"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8" presetClass="emph" presetSubtype="0" fill="hold" grpId="0" nodeType="withEffect">
                                  <p:stCondLst>
                                    <p:cond delay="0"/>
                                  </p:stCondLst>
                                  <p:childTnLst>
                                    <p:animRot by="21600000">
                                      <p:cBhvr>
                                        <p:cTn id="13" dur="3000" fill="hold"/>
                                        <p:tgtEl>
                                          <p:spTgt spid="5"/>
                                        </p:tgtEl>
                                        <p:attrNameLst>
                                          <p:attrName>r</p:attrName>
                                        </p:attrNameLst>
                                      </p:cBhvr>
                                    </p:animRot>
                                  </p:childTnLst>
                                </p:cTn>
                              </p:par>
                              <p:par>
                                <p:cTn id="14" presetID="2" presetClass="entr" presetSubtype="1" fill="hold" grpId="1"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3000" fill="hold"/>
                                        <p:tgtEl>
                                          <p:spTgt spid="5"/>
                                        </p:tgtEl>
                                        <p:attrNameLst>
                                          <p:attrName>ppt_x</p:attrName>
                                        </p:attrNameLst>
                                      </p:cBhvr>
                                      <p:tavLst>
                                        <p:tav tm="0">
                                          <p:val>
                                            <p:strVal val="#ppt_x"/>
                                          </p:val>
                                        </p:tav>
                                        <p:tav tm="100000">
                                          <p:val>
                                            <p:strVal val="#ppt_x"/>
                                          </p:val>
                                        </p:tav>
                                      </p:tavLst>
                                    </p:anim>
                                    <p:anim calcmode="lin" valueType="num">
                                      <p:cBhvr additive="base">
                                        <p:cTn id="17" dur="3000" fill="hold"/>
                                        <p:tgtEl>
                                          <p:spTgt spid="5"/>
                                        </p:tgtEl>
                                        <p:attrNameLst>
                                          <p:attrName>ppt_y</p:attrName>
                                        </p:attrNameLst>
                                      </p:cBhvr>
                                      <p:tavLst>
                                        <p:tav tm="0">
                                          <p:val>
                                            <p:strVal val="0-#ppt_h/2"/>
                                          </p:val>
                                        </p:tav>
                                        <p:tav tm="100000">
                                          <p:val>
                                            <p:strVal val="#ppt_y"/>
                                          </p:val>
                                        </p:tav>
                                      </p:tavLst>
                                    </p:anim>
                                  </p:childTnLst>
                                </p:cTn>
                              </p:par>
                              <p:par>
                                <p:cTn id="18" presetID="8" presetClass="emph" presetSubtype="0" fill="hold" grpId="0" nodeType="withEffect">
                                  <p:stCondLst>
                                    <p:cond delay="0"/>
                                  </p:stCondLst>
                                  <p:childTnLst>
                                    <p:animRot by="21600000">
                                      <p:cBhvr>
                                        <p:cTn id="19" dur="3000" fill="hold"/>
                                        <p:tgtEl>
                                          <p:spTgt spid="6"/>
                                        </p:tgtEl>
                                        <p:attrNameLst>
                                          <p:attrName>r</p:attrName>
                                        </p:attrNameLst>
                                      </p:cBhvr>
                                    </p:animRot>
                                  </p:childTnLst>
                                </p:cTn>
                              </p:par>
                            </p:childTnLst>
                          </p:cTn>
                        </p:par>
                        <p:par>
                          <p:cTn id="20" fill="hold">
                            <p:stCondLst>
                              <p:cond delay="3000"/>
                            </p:stCondLst>
                            <p:childTnLst>
                              <p:par>
                                <p:cTn id="21" presetID="2" presetClass="exit" presetSubtype="4" fill="hold" grpId="2" nodeType="afterEffect">
                                  <p:stCondLst>
                                    <p:cond delay="0"/>
                                  </p:stCondLst>
                                  <p:childTnLst>
                                    <p:anim calcmode="lin" valueType="num">
                                      <p:cBhvr additive="base">
                                        <p:cTn id="22" dur="3000"/>
                                        <p:tgtEl>
                                          <p:spTgt spid="6"/>
                                        </p:tgtEl>
                                        <p:attrNameLst>
                                          <p:attrName>ppt_x</p:attrName>
                                        </p:attrNameLst>
                                      </p:cBhvr>
                                      <p:tavLst>
                                        <p:tav tm="0">
                                          <p:val>
                                            <p:strVal val="ppt_x"/>
                                          </p:val>
                                        </p:tav>
                                        <p:tav tm="100000">
                                          <p:val>
                                            <p:strVal val="ppt_x"/>
                                          </p:val>
                                        </p:tav>
                                      </p:tavLst>
                                    </p:anim>
                                    <p:anim calcmode="lin" valueType="num">
                                      <p:cBhvr additive="base">
                                        <p:cTn id="23" dur="3000"/>
                                        <p:tgtEl>
                                          <p:spTgt spid="6"/>
                                        </p:tgtEl>
                                        <p:attrNameLst>
                                          <p:attrName>ppt_y</p:attrName>
                                        </p:attrNameLst>
                                      </p:cBhvr>
                                      <p:tavLst>
                                        <p:tav tm="0">
                                          <p:val>
                                            <p:strVal val="ppt_y"/>
                                          </p:val>
                                        </p:tav>
                                        <p:tav tm="100000">
                                          <p:val>
                                            <p:strVal val="1+ppt_h/2"/>
                                          </p:val>
                                        </p:tav>
                                      </p:tavLst>
                                    </p:anim>
                                    <p:set>
                                      <p:cBhvr>
                                        <p:cTn id="24" dur="1" fill="hold">
                                          <p:stCondLst>
                                            <p:cond delay="2999"/>
                                          </p:stCondLst>
                                        </p:cTn>
                                        <p:tgtEl>
                                          <p:spTgt spid="6"/>
                                        </p:tgtEl>
                                        <p:attrNameLst>
                                          <p:attrName>style.visibility</p:attrName>
                                        </p:attrNameLst>
                                      </p:cBhvr>
                                      <p:to>
                                        <p:strVal val="hidden"/>
                                      </p:to>
                                    </p:set>
                                  </p:childTnLst>
                                </p:cTn>
                              </p:par>
                              <p:par>
                                <p:cTn id="25" presetID="2" presetClass="exit" presetSubtype="1" fill="hold" grpId="2" nodeType="withEffect">
                                  <p:stCondLst>
                                    <p:cond delay="0"/>
                                  </p:stCondLst>
                                  <p:childTnLst>
                                    <p:anim calcmode="lin" valueType="num">
                                      <p:cBhvr additive="base">
                                        <p:cTn id="26" dur="3000"/>
                                        <p:tgtEl>
                                          <p:spTgt spid="5"/>
                                        </p:tgtEl>
                                        <p:attrNameLst>
                                          <p:attrName>ppt_x</p:attrName>
                                        </p:attrNameLst>
                                      </p:cBhvr>
                                      <p:tavLst>
                                        <p:tav tm="0">
                                          <p:val>
                                            <p:strVal val="ppt_x"/>
                                          </p:val>
                                        </p:tav>
                                        <p:tav tm="100000">
                                          <p:val>
                                            <p:strVal val="ppt_x"/>
                                          </p:val>
                                        </p:tav>
                                      </p:tavLst>
                                    </p:anim>
                                    <p:anim calcmode="lin" valueType="num">
                                      <p:cBhvr additive="base">
                                        <p:cTn id="27" dur="3000"/>
                                        <p:tgtEl>
                                          <p:spTgt spid="5"/>
                                        </p:tgtEl>
                                        <p:attrNameLst>
                                          <p:attrName>ppt_y</p:attrName>
                                        </p:attrNameLst>
                                      </p:cBhvr>
                                      <p:tavLst>
                                        <p:tav tm="0">
                                          <p:val>
                                            <p:strVal val="ppt_y"/>
                                          </p:val>
                                        </p:tav>
                                        <p:tav tm="100000">
                                          <p:val>
                                            <p:strVal val="0-ppt_h/2"/>
                                          </p:val>
                                        </p:tav>
                                      </p:tavLst>
                                    </p:anim>
                                    <p:set>
                                      <p:cBhvr>
                                        <p:cTn id="28" dur="1" fill="hold">
                                          <p:stCondLst>
                                            <p:cond delay="2999"/>
                                          </p:stCondLst>
                                        </p:cTn>
                                        <p:tgtEl>
                                          <p:spTgt spid="5"/>
                                        </p:tgtEl>
                                        <p:attrNameLst>
                                          <p:attrName>style.visibility</p:attrName>
                                        </p:attrNameLst>
                                      </p:cBhvr>
                                      <p:to>
                                        <p:strVal val="hidden"/>
                                      </p:to>
                                    </p:set>
                                  </p:childTnLst>
                                </p:cTn>
                              </p:par>
                              <p:par>
                                <p:cTn id="29" presetID="23" presetClass="entr" presetSubtype="272"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ppt_w</p:attrName>
                                        </p:attrNameLst>
                                      </p:cBhvr>
                                      <p:tavLst>
                                        <p:tav tm="0">
                                          <p:val>
                                            <p:strVal val="2/3*#ppt_w"/>
                                          </p:val>
                                        </p:tav>
                                        <p:tav tm="100000">
                                          <p:val>
                                            <p:strVal val="#ppt_w"/>
                                          </p:val>
                                        </p:tav>
                                      </p:tavLst>
                                    </p:anim>
                                    <p:anim calcmode="lin" valueType="num">
                                      <p:cBhvr>
                                        <p:cTn id="32" dur="3000" fill="hold"/>
                                        <p:tgtEl>
                                          <p:spTgt spid="4"/>
                                        </p:tgtEl>
                                        <p:attrNameLst>
                                          <p:attrName>ppt_h</p:attrName>
                                        </p:attrNameLst>
                                      </p:cBhvr>
                                      <p:tavLst>
                                        <p:tav tm="0">
                                          <p:val>
                                            <p:strVal val="2/3*#ppt_h"/>
                                          </p:val>
                                        </p:tav>
                                        <p:tav tm="100000">
                                          <p:val>
                                            <p:strVal val="#ppt_h"/>
                                          </p:val>
                                        </p:tav>
                                      </p:tavLst>
                                    </p:anim>
                                  </p:childTnLst>
                                </p:cTn>
                              </p:par>
                              <p:par>
                                <p:cTn id="33" presetID="16" presetClass="entr" presetSubtype="4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barn(outHorizontal)">
                                      <p:cBhvr>
                                        <p:cTn id="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6440669(www.brodyaga.com).jpg"/>
          <p:cNvPicPr>
            <a:picLocks noChangeAspect="1"/>
          </p:cNvPicPr>
          <p:nvPr/>
        </p:nvPicPr>
        <p:blipFill>
          <a:blip r:embed="rId2"/>
          <a:stretch>
            <a:fillRect/>
          </a:stretch>
        </p:blipFill>
        <p:spPr>
          <a:xfrm>
            <a:off x="0" y="16662"/>
            <a:ext cx="9144000" cy="6824676"/>
          </a:xfrm>
          <a:prstGeom prst="rect">
            <a:avLst/>
          </a:prstGeom>
        </p:spPr>
      </p:pic>
      <p:sp>
        <p:nvSpPr>
          <p:cNvPr id="6" name="5 Onda"/>
          <p:cNvSpPr/>
          <p:nvPr/>
        </p:nvSpPr>
        <p:spPr>
          <a:xfrm rot="12290843" flipV="1">
            <a:off x="123390" y="4272900"/>
            <a:ext cx="5130115" cy="1798468"/>
          </a:xfrm>
          <a:prstGeom prst="wave">
            <a:avLst>
              <a:gd name="adj1" fmla="val 20000"/>
              <a:gd name="adj2" fmla="val -10000"/>
            </a:avLst>
          </a:prstGeom>
          <a:solidFill>
            <a:srgbClr val="C0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9075422" flipH="1" flipV="1">
            <a:off x="4141208" y="4241680"/>
            <a:ext cx="4872235" cy="1791379"/>
          </a:xfrm>
          <a:prstGeom prst="wave">
            <a:avLst>
              <a:gd name="adj1" fmla="val 20000"/>
              <a:gd name="adj2" fmla="val -10000"/>
            </a:avLst>
          </a:prstGeom>
          <a:solidFill>
            <a:srgbClr val="C0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9827466">
            <a:off x="21672" y="1369879"/>
            <a:ext cx="5310952" cy="1765083"/>
          </a:xfrm>
          <a:prstGeom prst="wave">
            <a:avLst>
              <a:gd name="adj1" fmla="val 20000"/>
              <a:gd name="adj2" fmla="val -10000"/>
            </a:avLst>
          </a:prstGeom>
          <a:solidFill>
            <a:srgbClr val="C0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772985" flipV="1">
            <a:off x="4062971" y="1317389"/>
            <a:ext cx="4991303" cy="1864429"/>
          </a:xfrm>
          <a:prstGeom prst="wave">
            <a:avLst>
              <a:gd name="adj1" fmla="val 20000"/>
              <a:gd name="adj2" fmla="val -10000"/>
            </a:avLst>
          </a:prstGeom>
          <a:solidFill>
            <a:srgbClr val="C0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3000" fill="hold"/>
                                        <p:tgtEl>
                                          <p:spTgt spid="8"/>
                                        </p:tgtEl>
                                        <p:attrNameLst>
                                          <p:attrName>ppt_x</p:attrName>
                                        </p:attrNameLst>
                                      </p:cBhvr>
                                      <p:tavLst>
                                        <p:tav tm="0">
                                          <p:val>
                                            <p:strVal val="1+#ppt_w/2"/>
                                          </p:val>
                                        </p:tav>
                                        <p:tav tm="100000">
                                          <p:val>
                                            <p:strVal val="#ppt_x"/>
                                          </p:val>
                                        </p:tav>
                                      </p:tavLst>
                                    </p:anim>
                                    <p:anim calcmode="lin" valueType="num">
                                      <p:cBhvr additive="base">
                                        <p:cTn id="11" dur="3000" fill="hold"/>
                                        <p:tgtEl>
                                          <p:spTgt spid="8"/>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0-#ppt_w/2"/>
                                          </p:val>
                                        </p:tav>
                                        <p:tav tm="100000">
                                          <p:val>
                                            <p:strVal val="#ppt_x"/>
                                          </p:val>
                                        </p:tav>
                                      </p:tavLst>
                                    </p:anim>
                                    <p:anim calcmode="lin" valueType="num">
                                      <p:cBhvr additive="base">
                                        <p:cTn id="15" dur="3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1+#ppt_w/2"/>
                                          </p:val>
                                        </p:tav>
                                        <p:tav tm="100000">
                                          <p:val>
                                            <p:strVal val="#ppt_x"/>
                                          </p:val>
                                        </p:tav>
                                      </p:tavLst>
                                    </p:anim>
                                    <p:anim calcmode="lin" valueType="num">
                                      <p:cBhvr additive="base">
                                        <p:cTn id="19" dur="3000" fill="hold"/>
                                        <p:tgtEl>
                                          <p:spTgt spid="6"/>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0-#ppt_h/2"/>
                                          </p:val>
                                        </p:tav>
                                        <p:tav tm="100000">
                                          <p:val>
                                            <p:strVal val="#ppt_y"/>
                                          </p:val>
                                        </p:tav>
                                      </p:tavLst>
                                    </p:anim>
                                  </p:childTnLst>
                                </p:cTn>
                              </p:par>
                              <p:par>
                                <p:cTn id="24" presetID="19" presetClass="entr" presetSubtype="10" fill="hold" grpId="1"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3000" fill="hold"/>
                                        <p:tgtEl>
                                          <p:spTgt spid="6"/>
                                        </p:tgtEl>
                                        <p:attrNameLst>
                                          <p:attrName>ppt_w</p:attrName>
                                        </p:attrNameLst>
                                      </p:cBhvr>
                                      <p:tavLst>
                                        <p:tav tm="0" fmla="#ppt_w*sin(2.5*pi*$)">
                                          <p:val>
                                            <p:fltVal val="0"/>
                                          </p:val>
                                        </p:tav>
                                        <p:tav tm="100000">
                                          <p:val>
                                            <p:fltVal val="1"/>
                                          </p:val>
                                        </p:tav>
                                      </p:tavLst>
                                    </p:anim>
                                    <p:anim calcmode="lin" valueType="num">
                                      <p:cBhvr>
                                        <p:cTn id="27" dur="3000" fill="hold"/>
                                        <p:tgtEl>
                                          <p:spTgt spid="6"/>
                                        </p:tgtEl>
                                        <p:attrNameLst>
                                          <p:attrName>ppt_h</p:attrName>
                                        </p:attrNameLst>
                                      </p:cBhvr>
                                      <p:tavLst>
                                        <p:tav tm="0">
                                          <p:val>
                                            <p:strVal val="#ppt_h"/>
                                          </p:val>
                                        </p:tav>
                                        <p:tav tm="100000">
                                          <p:val>
                                            <p:strVal val="#ppt_h"/>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3000" fill="hold"/>
                                        <p:tgtEl>
                                          <p:spTgt spid="8"/>
                                        </p:tgtEl>
                                        <p:attrNameLst>
                                          <p:attrName>ppt_w</p:attrName>
                                        </p:attrNameLst>
                                      </p:cBhvr>
                                      <p:tavLst>
                                        <p:tav tm="0" fmla="#ppt_w*sin(2.5*pi*$)">
                                          <p:val>
                                            <p:fltVal val="0"/>
                                          </p:val>
                                        </p:tav>
                                        <p:tav tm="100000">
                                          <p:val>
                                            <p:fltVal val="1"/>
                                          </p:val>
                                        </p:tav>
                                      </p:tavLst>
                                    </p:anim>
                                    <p:anim calcmode="lin" valueType="num">
                                      <p:cBhvr>
                                        <p:cTn id="31" dur="3000" fill="hold"/>
                                        <p:tgtEl>
                                          <p:spTgt spid="8"/>
                                        </p:tgtEl>
                                        <p:attrNameLst>
                                          <p:attrName>ppt_h</p:attrName>
                                        </p:attrNameLst>
                                      </p:cBhvr>
                                      <p:tavLst>
                                        <p:tav tm="0">
                                          <p:val>
                                            <p:strVal val="#ppt_h"/>
                                          </p:val>
                                        </p:tav>
                                        <p:tav tm="100000">
                                          <p:val>
                                            <p:strVal val="#ppt_h"/>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fmla="#ppt_w*sin(2.5*pi*$)">
                                          <p:val>
                                            <p:fltVal val="0"/>
                                          </p:val>
                                        </p:tav>
                                        <p:tav tm="100000">
                                          <p:val>
                                            <p:fltVal val="1"/>
                                          </p:val>
                                        </p:tav>
                                      </p:tavLst>
                                    </p:anim>
                                    <p:anim calcmode="lin" valueType="num">
                                      <p:cBhvr>
                                        <p:cTn id="35" dur="3000" fill="hold"/>
                                        <p:tgtEl>
                                          <p:spTgt spid="7"/>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3000" fill="hold"/>
                                        <p:tgtEl>
                                          <p:spTgt spid="9"/>
                                        </p:tgtEl>
                                        <p:attrNameLst>
                                          <p:attrName>ppt_w</p:attrName>
                                        </p:attrNameLst>
                                      </p:cBhvr>
                                      <p:tavLst>
                                        <p:tav tm="0" fmla="#ppt_w*sin(2.5*pi*$)">
                                          <p:val>
                                            <p:fltVal val="0"/>
                                          </p:val>
                                        </p:tav>
                                        <p:tav tm="100000">
                                          <p:val>
                                            <p:fltVal val="1"/>
                                          </p:val>
                                        </p:tav>
                                      </p:tavLst>
                                    </p:anim>
                                    <p:anim calcmode="lin" valueType="num">
                                      <p:cBhvr>
                                        <p:cTn id="39" dur="3000" fill="hold"/>
                                        <p:tgtEl>
                                          <p:spTgt spid="9"/>
                                        </p:tgtEl>
                                        <p:attrNameLst>
                                          <p:attrName>ppt_h</p:attrName>
                                        </p:attrNameLst>
                                      </p:cBhvr>
                                      <p:tavLst>
                                        <p:tav tm="0">
                                          <p:val>
                                            <p:strVal val="#ppt_h"/>
                                          </p:val>
                                        </p:tav>
                                        <p:tav tm="100000">
                                          <p:val>
                                            <p:strVal val="#ppt_h"/>
                                          </p:val>
                                        </p:tav>
                                      </p:tavLst>
                                    </p:anim>
                                  </p:childTnLst>
                                </p:cTn>
                              </p:par>
                            </p:childTnLst>
                          </p:cTn>
                        </p:par>
                        <p:par>
                          <p:cTn id="40" fill="hold">
                            <p:stCondLst>
                              <p:cond delay="3000"/>
                            </p:stCondLst>
                            <p:childTnLst>
                              <p:par>
                                <p:cTn id="41" presetID="19" presetClass="exit" presetSubtype="10" fill="hold" grpId="2" nodeType="afterEffect">
                                  <p:stCondLst>
                                    <p:cond delay="0"/>
                                  </p:stCondLst>
                                  <p:childTnLst>
                                    <p:anim calcmode="lin" valueType="num">
                                      <p:cBhvr>
                                        <p:cTn id="42" dur="3000"/>
                                        <p:tgtEl>
                                          <p:spTgt spid="6"/>
                                        </p:tgtEl>
                                        <p:attrNameLst>
                                          <p:attrName>ppt_h</p:attrName>
                                        </p:attrNameLst>
                                      </p:cBhvr>
                                      <p:tavLst>
                                        <p:tav tm="0">
                                          <p:val>
                                            <p:strVal val="ppt_h"/>
                                          </p:val>
                                        </p:tav>
                                        <p:tav tm="100000">
                                          <p:val>
                                            <p:strVal val="ppt_h"/>
                                          </p:val>
                                        </p:tav>
                                      </p:tavLst>
                                    </p:anim>
                                    <p:anim calcmode="lin" valueType="num">
                                      <p:cBhvr>
                                        <p:cTn id="43"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 dur="1" fill="hold">
                                          <p:stCondLst>
                                            <p:cond delay="2999"/>
                                          </p:stCondLst>
                                        </p:cTn>
                                        <p:tgtEl>
                                          <p:spTgt spid="6"/>
                                        </p:tgtEl>
                                        <p:attrNameLst>
                                          <p:attrName>style.visibility</p:attrName>
                                        </p:attrNameLst>
                                      </p:cBhvr>
                                      <p:to>
                                        <p:strVal val="hidden"/>
                                      </p:to>
                                    </p:set>
                                  </p:childTnLst>
                                </p:cTn>
                              </p:par>
                              <p:par>
                                <p:cTn id="45" presetID="19" presetClass="exit" presetSubtype="10" fill="hold" grpId="2" nodeType="withEffect">
                                  <p:stCondLst>
                                    <p:cond delay="0"/>
                                  </p:stCondLst>
                                  <p:childTnLst>
                                    <p:anim calcmode="lin" valueType="num">
                                      <p:cBhvr>
                                        <p:cTn id="46" dur="3000"/>
                                        <p:tgtEl>
                                          <p:spTgt spid="8"/>
                                        </p:tgtEl>
                                        <p:attrNameLst>
                                          <p:attrName>ppt_h</p:attrName>
                                        </p:attrNameLst>
                                      </p:cBhvr>
                                      <p:tavLst>
                                        <p:tav tm="0">
                                          <p:val>
                                            <p:strVal val="ppt_h"/>
                                          </p:val>
                                        </p:tav>
                                        <p:tav tm="100000">
                                          <p:val>
                                            <p:strVal val="ppt_h"/>
                                          </p:val>
                                        </p:tav>
                                      </p:tavLst>
                                    </p:anim>
                                    <p:anim calcmode="lin" valueType="num">
                                      <p:cBhvr>
                                        <p:cTn id="47"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8" dur="1" fill="hold">
                                          <p:stCondLst>
                                            <p:cond delay="2999"/>
                                          </p:stCondLst>
                                        </p:cTn>
                                        <p:tgtEl>
                                          <p:spTgt spid="8"/>
                                        </p:tgtEl>
                                        <p:attrNameLst>
                                          <p:attrName>style.visibility</p:attrName>
                                        </p:attrNameLst>
                                      </p:cBhvr>
                                      <p:to>
                                        <p:strVal val="hidden"/>
                                      </p:to>
                                    </p:set>
                                  </p:childTnLst>
                                </p:cTn>
                              </p:par>
                              <p:par>
                                <p:cTn id="49" presetID="19" presetClass="exit" presetSubtype="10" fill="hold" grpId="2" nodeType="withEffect">
                                  <p:stCondLst>
                                    <p:cond delay="0"/>
                                  </p:stCondLst>
                                  <p:childTnLst>
                                    <p:anim calcmode="lin" valueType="num">
                                      <p:cBhvr>
                                        <p:cTn id="50" dur="3000"/>
                                        <p:tgtEl>
                                          <p:spTgt spid="7"/>
                                        </p:tgtEl>
                                        <p:attrNameLst>
                                          <p:attrName>ppt_h</p:attrName>
                                        </p:attrNameLst>
                                      </p:cBhvr>
                                      <p:tavLst>
                                        <p:tav tm="0">
                                          <p:val>
                                            <p:strVal val="ppt_h"/>
                                          </p:val>
                                        </p:tav>
                                        <p:tav tm="100000">
                                          <p:val>
                                            <p:strVal val="ppt_h"/>
                                          </p:val>
                                        </p:tav>
                                      </p:tavLst>
                                    </p:anim>
                                    <p:anim calcmode="lin" valueType="num">
                                      <p:cBhvr>
                                        <p:cTn id="51"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2" dur="1" fill="hold">
                                          <p:stCondLst>
                                            <p:cond delay="2999"/>
                                          </p:stCondLst>
                                        </p:cTn>
                                        <p:tgtEl>
                                          <p:spTgt spid="7"/>
                                        </p:tgtEl>
                                        <p:attrNameLst>
                                          <p:attrName>style.visibility</p:attrName>
                                        </p:attrNameLst>
                                      </p:cBhvr>
                                      <p:to>
                                        <p:strVal val="hidden"/>
                                      </p:to>
                                    </p:set>
                                  </p:childTnLst>
                                </p:cTn>
                              </p:par>
                              <p:par>
                                <p:cTn id="53" presetID="19" presetClass="exit" presetSubtype="10" fill="hold" grpId="2" nodeType="withEffect">
                                  <p:stCondLst>
                                    <p:cond delay="0"/>
                                  </p:stCondLst>
                                  <p:childTnLst>
                                    <p:anim calcmode="lin" valueType="num">
                                      <p:cBhvr>
                                        <p:cTn id="54" dur="3000"/>
                                        <p:tgtEl>
                                          <p:spTgt spid="9"/>
                                        </p:tgtEl>
                                        <p:attrNameLst>
                                          <p:attrName>ppt_h</p:attrName>
                                        </p:attrNameLst>
                                      </p:cBhvr>
                                      <p:tavLst>
                                        <p:tav tm="0">
                                          <p:val>
                                            <p:strVal val="ppt_h"/>
                                          </p:val>
                                        </p:tav>
                                        <p:tav tm="100000">
                                          <p:val>
                                            <p:strVal val="ppt_h"/>
                                          </p:val>
                                        </p:tav>
                                      </p:tavLst>
                                    </p:anim>
                                    <p:anim calcmode="lin" valueType="num">
                                      <p:cBhvr>
                                        <p:cTn id="55"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6" dur="1" fill="hold">
                                          <p:stCondLst>
                                            <p:cond delay="2999"/>
                                          </p:stCondLst>
                                        </p:cTn>
                                        <p:tgtEl>
                                          <p:spTgt spid="9"/>
                                        </p:tgtEl>
                                        <p:attrNameLst>
                                          <p:attrName>style.visibility</p:attrName>
                                        </p:attrNameLst>
                                      </p:cBhvr>
                                      <p:to>
                                        <p:strVal val="hidden"/>
                                      </p:to>
                                    </p:set>
                                  </p:childTnLst>
                                </p:cTn>
                              </p:par>
                              <p:par>
                                <p:cTn id="57" presetID="2" presetClass="exit" presetSubtype="3" fill="hold" grpId="3" nodeType="with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1+ppt_w/2"/>
                                          </p:val>
                                        </p:tav>
                                      </p:tavLst>
                                    </p:anim>
                                    <p:anim calcmode="lin" valueType="num">
                                      <p:cBhvr additive="base">
                                        <p:cTn id="59" dur="3000"/>
                                        <p:tgtEl>
                                          <p:spTgt spid="6"/>
                                        </p:tgtEl>
                                        <p:attrNameLst>
                                          <p:attrName>ppt_y</p:attrName>
                                        </p:attrNameLst>
                                      </p:cBhvr>
                                      <p:tavLst>
                                        <p:tav tm="0">
                                          <p:val>
                                            <p:strVal val="ppt_y"/>
                                          </p:val>
                                        </p:tav>
                                        <p:tav tm="100000">
                                          <p:val>
                                            <p:strVal val="0-ppt_h/2"/>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6" fill="hold" grpId="3"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1+ppt_w/2"/>
                                          </p:val>
                                        </p:tav>
                                      </p:tavLst>
                                    </p:anim>
                                    <p:anim calcmode="lin" valueType="num">
                                      <p:cBhvr additive="base">
                                        <p:cTn id="63" dur="3000"/>
                                        <p:tgtEl>
                                          <p:spTgt spid="8"/>
                                        </p:tgtEl>
                                        <p:attrNameLst>
                                          <p:attrName>ppt_y</p:attrName>
                                        </p:attrNameLst>
                                      </p:cBhvr>
                                      <p:tavLst>
                                        <p:tav tm="0">
                                          <p:val>
                                            <p:strVal val="ppt_y"/>
                                          </p:val>
                                        </p:tav>
                                        <p:tav tm="100000">
                                          <p:val>
                                            <p:strVal val="1+ppt_h/2"/>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9" fill="hold" grpId="3"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0-ppt_w/2"/>
                                          </p:val>
                                        </p:tav>
                                      </p:tavLst>
                                    </p:anim>
                                    <p:anim calcmode="lin" valueType="num">
                                      <p:cBhvr additive="base">
                                        <p:cTn id="67" dur="3000"/>
                                        <p:tgtEl>
                                          <p:spTgt spid="7"/>
                                        </p:tgtEl>
                                        <p:attrNameLst>
                                          <p:attrName>ppt_y</p:attrName>
                                        </p:attrNameLst>
                                      </p:cBhvr>
                                      <p:tavLst>
                                        <p:tav tm="0">
                                          <p:val>
                                            <p:strVal val="ppt_y"/>
                                          </p:val>
                                        </p:tav>
                                        <p:tav tm="100000">
                                          <p:val>
                                            <p:strVal val="0-ppt_h/2"/>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12" fill="hold" grpId="3" nodeType="withEffect">
                                  <p:stCondLst>
                                    <p:cond delay="0"/>
                                  </p:stCondLst>
                                  <p:childTnLst>
                                    <p:anim calcmode="lin" valueType="num">
                                      <p:cBhvr additive="base">
                                        <p:cTn id="70" dur="3000"/>
                                        <p:tgtEl>
                                          <p:spTgt spid="9"/>
                                        </p:tgtEl>
                                        <p:attrNameLst>
                                          <p:attrName>ppt_x</p:attrName>
                                        </p:attrNameLst>
                                      </p:cBhvr>
                                      <p:tavLst>
                                        <p:tav tm="0">
                                          <p:val>
                                            <p:strVal val="ppt_x"/>
                                          </p:val>
                                        </p:tav>
                                        <p:tav tm="100000">
                                          <p:val>
                                            <p:strVal val="0-ppt_w/2"/>
                                          </p:val>
                                        </p:tav>
                                      </p:tavLst>
                                    </p:anim>
                                    <p:anim calcmode="lin" valueType="num">
                                      <p:cBhvr additive="base">
                                        <p:cTn id="71" dur="3000"/>
                                        <p:tgtEl>
                                          <p:spTgt spid="9"/>
                                        </p:tgtEl>
                                        <p:attrNameLst>
                                          <p:attrName>ppt_y</p:attrName>
                                        </p:attrNameLst>
                                      </p:cBhvr>
                                      <p:tavLst>
                                        <p:tav tm="0">
                                          <p:val>
                                            <p:strVal val="ppt_y"/>
                                          </p:val>
                                        </p:tav>
                                        <p:tav tm="100000">
                                          <p:val>
                                            <p:strVal val="1+ppt_h/2"/>
                                          </p:val>
                                        </p:tav>
                                      </p:tavLst>
                                    </p:anim>
                                    <p:set>
                                      <p:cBhvr>
                                        <p:cTn id="72" dur="1" fill="hold">
                                          <p:stCondLst>
                                            <p:cond delay="2999"/>
                                          </p:stCondLst>
                                        </p:cTn>
                                        <p:tgtEl>
                                          <p:spTgt spid="9"/>
                                        </p:tgtEl>
                                        <p:attrNameLst>
                                          <p:attrName>style.visibility</p:attrName>
                                        </p:attrNameLst>
                                      </p:cBhvr>
                                      <p:to>
                                        <p:strVal val="hidden"/>
                                      </p:to>
                                    </p:set>
                                  </p:childTnLst>
                                </p:cTn>
                              </p:par>
                              <p:par>
                                <p:cTn id="73" presetID="23" presetClass="entr" presetSubtype="27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 calcmode="lin" valueType="num">
                                      <p:cBhvr>
                                        <p:cTn id="75" dur="3000" fill="hold"/>
                                        <p:tgtEl>
                                          <p:spTgt spid="4"/>
                                        </p:tgtEl>
                                        <p:attrNameLst>
                                          <p:attrName>ppt_w</p:attrName>
                                        </p:attrNameLst>
                                      </p:cBhvr>
                                      <p:tavLst>
                                        <p:tav tm="0">
                                          <p:val>
                                            <p:strVal val="2/3*#ppt_w"/>
                                          </p:val>
                                        </p:tav>
                                        <p:tav tm="100000">
                                          <p:val>
                                            <p:strVal val="#ppt_w"/>
                                          </p:val>
                                        </p:tav>
                                      </p:tavLst>
                                    </p:anim>
                                    <p:anim calcmode="lin" valueType="num">
                                      <p:cBhvr>
                                        <p:cTn id="76" dur="3000" fill="hold"/>
                                        <p:tgtEl>
                                          <p:spTgt spid="4"/>
                                        </p:tgtEl>
                                        <p:attrNameLst>
                                          <p:attrName>ppt_h</p:attrName>
                                        </p:attrNameLst>
                                      </p:cBhvr>
                                      <p:tavLst>
                                        <p:tav tm="0">
                                          <p:val>
                                            <p:strVal val="2/3*#ppt_h"/>
                                          </p:val>
                                        </p:tav>
                                        <p:tav tm="100000">
                                          <p:val>
                                            <p:strVal val="#ppt_h"/>
                                          </p:val>
                                        </p:tav>
                                      </p:tavLst>
                                    </p:anim>
                                  </p:childTnLst>
                                </p:cTn>
                              </p:par>
                              <p:par>
                                <p:cTn id="77" presetID="6" presetClass="entr" presetSubtype="32"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Effect transition="in" filter="circle(out)">
                                      <p:cBhvr>
                                        <p:cTn id="7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pic>
        <p:nvPicPr>
          <p:cNvPr id="4" name="3 Imagen" descr="Annecy France 1366440476(www.brodyaga.com).jpg"/>
          <p:cNvPicPr>
            <a:picLocks noChangeAspect="1"/>
          </p:cNvPicPr>
          <p:nvPr/>
        </p:nvPicPr>
        <p:blipFill>
          <a:blip r:embed="rId2"/>
          <a:stretch>
            <a:fillRect/>
          </a:stretch>
        </p:blipFill>
        <p:spPr>
          <a:xfrm>
            <a:off x="0" y="6684"/>
            <a:ext cx="9144000" cy="6844632"/>
          </a:xfrm>
          <a:prstGeom prst="rect">
            <a:avLst/>
          </a:prstGeom>
        </p:spPr>
      </p:pic>
      <p:sp>
        <p:nvSpPr>
          <p:cNvPr id="6" name="5 Proceso"/>
          <p:cNvSpPr/>
          <p:nvPr/>
        </p:nvSpPr>
        <p:spPr>
          <a:xfrm rot="7493494">
            <a:off x="2216155" y="-1113168"/>
            <a:ext cx="94307" cy="5452908"/>
          </a:xfrm>
          <a:prstGeom prst="flowChartProcess">
            <a:avLst/>
          </a:prstGeom>
          <a:solidFill>
            <a:srgbClr val="1005E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roceso"/>
          <p:cNvSpPr/>
          <p:nvPr/>
        </p:nvSpPr>
        <p:spPr>
          <a:xfrm rot="7684607">
            <a:off x="6958638" y="2490942"/>
            <a:ext cx="100291" cy="5302038"/>
          </a:xfrm>
          <a:prstGeom prst="flowChartProcess">
            <a:avLst/>
          </a:prstGeom>
          <a:solidFill>
            <a:srgbClr val="1005E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roceso"/>
          <p:cNvSpPr/>
          <p:nvPr/>
        </p:nvSpPr>
        <p:spPr>
          <a:xfrm rot="3136705" flipH="1">
            <a:off x="2146301" y="2441353"/>
            <a:ext cx="82456" cy="5439841"/>
          </a:xfrm>
          <a:prstGeom prst="flowChartProcess">
            <a:avLst/>
          </a:prstGeom>
          <a:solidFill>
            <a:srgbClr val="1005E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roceso"/>
          <p:cNvSpPr/>
          <p:nvPr/>
        </p:nvSpPr>
        <p:spPr>
          <a:xfrm rot="3200559" flipH="1">
            <a:off x="6715243" y="-1010795"/>
            <a:ext cx="99751" cy="5215288"/>
          </a:xfrm>
          <a:prstGeom prst="flowChartProcess">
            <a:avLst/>
          </a:prstGeom>
          <a:solidFill>
            <a:srgbClr val="1005E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roceso"/>
          <p:cNvSpPr/>
          <p:nvPr/>
        </p:nvSpPr>
        <p:spPr>
          <a:xfrm rot="7493494">
            <a:off x="2209689" y="-931995"/>
            <a:ext cx="77141" cy="5345579"/>
          </a:xfrm>
          <a:prstGeom prst="flowChartProcess">
            <a:avLst/>
          </a:prstGeom>
          <a:solidFill>
            <a:srgbClr val="1005E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roceso"/>
          <p:cNvSpPr/>
          <p:nvPr/>
        </p:nvSpPr>
        <p:spPr>
          <a:xfrm rot="3200559" flipH="1">
            <a:off x="6889281" y="-1020932"/>
            <a:ext cx="86634" cy="5358166"/>
          </a:xfrm>
          <a:prstGeom prst="flowChartProcess">
            <a:avLst/>
          </a:prstGeom>
          <a:solidFill>
            <a:srgbClr val="1005E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roceso"/>
          <p:cNvSpPr/>
          <p:nvPr/>
        </p:nvSpPr>
        <p:spPr>
          <a:xfrm rot="3136705" flipH="1">
            <a:off x="2311261" y="2584937"/>
            <a:ext cx="86198" cy="5344443"/>
          </a:xfrm>
          <a:prstGeom prst="flowChartProcess">
            <a:avLst/>
          </a:prstGeom>
          <a:solidFill>
            <a:srgbClr val="1005E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roceso"/>
          <p:cNvSpPr/>
          <p:nvPr/>
        </p:nvSpPr>
        <p:spPr>
          <a:xfrm rot="7684607" flipH="1">
            <a:off x="6741004" y="2620734"/>
            <a:ext cx="101955" cy="5183540"/>
          </a:xfrm>
          <a:prstGeom prst="flowChartProcess">
            <a:avLst/>
          </a:prstGeom>
          <a:solidFill>
            <a:srgbClr val="1005E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roceso"/>
          <p:cNvSpPr/>
          <p:nvPr/>
        </p:nvSpPr>
        <p:spPr>
          <a:xfrm rot="7493494">
            <a:off x="2136716" y="-737567"/>
            <a:ext cx="84253" cy="5253964"/>
          </a:xfrm>
          <a:prstGeom prst="flowChartProcess">
            <a:avLst/>
          </a:prstGeom>
          <a:solidFill>
            <a:srgbClr val="1005E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roceso"/>
          <p:cNvSpPr/>
          <p:nvPr/>
        </p:nvSpPr>
        <p:spPr>
          <a:xfrm rot="3136705" flipH="1">
            <a:off x="2516614" y="2743306"/>
            <a:ext cx="75849" cy="5159751"/>
          </a:xfrm>
          <a:prstGeom prst="flowChartProcess">
            <a:avLst/>
          </a:prstGeom>
          <a:solidFill>
            <a:srgbClr val="1005E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roceso"/>
          <p:cNvSpPr/>
          <p:nvPr/>
        </p:nvSpPr>
        <p:spPr>
          <a:xfrm rot="7684607">
            <a:off x="6596766" y="2800190"/>
            <a:ext cx="91666" cy="4975183"/>
          </a:xfrm>
          <a:prstGeom prst="flowChartProcess">
            <a:avLst/>
          </a:prstGeom>
          <a:solidFill>
            <a:srgbClr val="1005E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roceso"/>
          <p:cNvSpPr/>
          <p:nvPr/>
        </p:nvSpPr>
        <p:spPr>
          <a:xfrm rot="3200559" flipH="1">
            <a:off x="7024751" y="-919166"/>
            <a:ext cx="99963" cy="5424869"/>
          </a:xfrm>
          <a:prstGeom prst="flowChartProcess">
            <a:avLst/>
          </a:prstGeom>
          <a:solidFill>
            <a:srgbClr val="1005E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8" name="Picture 2" descr="Rendered Image"/>
          <p:cNvPicPr>
            <a:picLocks noChangeAspect="1" noChangeArrowheads="1"/>
          </p:cNvPicPr>
          <p:nvPr/>
        </p:nvPicPr>
        <p:blipFill>
          <a:blip r:embed="rId3"/>
          <a:srcRect/>
          <a:stretch>
            <a:fillRect/>
          </a:stretch>
        </p:blipFill>
        <p:spPr bwMode="auto">
          <a:xfrm rot="20502673">
            <a:off x="4357686" y="4786322"/>
            <a:ext cx="2324100" cy="1476375"/>
          </a:xfrm>
          <a:prstGeom prst="rect">
            <a:avLst/>
          </a:prstGeom>
          <a:noFill/>
        </p:spPr>
      </p:pic>
      <p:sp>
        <p:nvSpPr>
          <p:cNvPr id="19" name="18 Rectángulo"/>
          <p:cNvSpPr/>
          <p:nvPr/>
        </p:nvSpPr>
        <p:spPr>
          <a:xfrm>
            <a:off x="-571536" y="-285776"/>
            <a:ext cx="10215634" cy="7500990"/>
          </a:xfrm>
          <a:prstGeom prst="rect">
            <a:avLst/>
          </a:prstGeom>
          <a:gradFill flip="none" rotWithShape="1">
            <a:gsLst>
              <a:gs pos="0">
                <a:srgbClr val="09038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plus(in)">
                                      <p:cBhvr>
                                        <p:cTn id="13" dur="3000"/>
                                        <p:tgtEl>
                                          <p:spTgt spid="8"/>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plus(in)">
                                      <p:cBhvr>
                                        <p:cTn id="16" dur="3000"/>
                                        <p:tgtEl>
                                          <p:spTgt spid="10"/>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plus(in)">
                                      <p:cBhvr>
                                        <p:cTn id="19" dur="3000"/>
                                        <p:tgtEl>
                                          <p:spTgt spid="12"/>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plus(in)">
                                      <p:cBhvr>
                                        <p:cTn id="22" dur="3000"/>
                                        <p:tgtEl>
                                          <p:spTgt spid="14"/>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plus(in)">
                                      <p:cBhvr>
                                        <p:cTn id="25" dur="3000"/>
                                        <p:tgtEl>
                                          <p:spTgt spid="15"/>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plus(in)">
                                      <p:cBhvr>
                                        <p:cTn id="28" dur="3000"/>
                                        <p:tgtEl>
                                          <p:spTgt spid="7"/>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plus(in)">
                                      <p:cBhvr>
                                        <p:cTn id="31" dur="3000"/>
                                        <p:tgtEl>
                                          <p:spTgt spid="9"/>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plus(in)">
                                      <p:cBhvr>
                                        <p:cTn id="34" dur="3000"/>
                                        <p:tgtEl>
                                          <p:spTgt spid="11"/>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plus(in)">
                                      <p:cBhvr>
                                        <p:cTn id="37" dur="3000"/>
                                        <p:tgtEl>
                                          <p:spTgt spid="13"/>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plus(in)">
                                      <p:cBhvr>
                                        <p:cTn id="40" dur="3000"/>
                                        <p:tgtEl>
                                          <p:spTgt spid="16"/>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plus(in)">
                                      <p:cBhvr>
                                        <p:cTn id="43" dur="3000"/>
                                        <p:tgtEl>
                                          <p:spTgt spid="17"/>
                                        </p:tgtEl>
                                      </p:cBhvr>
                                    </p:animEffect>
                                  </p:childTnLst>
                                </p:cTn>
                              </p:par>
                              <p:par>
                                <p:cTn id="44" presetID="3" presetClass="entr" presetSubtype="5"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blinds(vertical)">
                                      <p:cBhvr>
                                        <p:cTn id="46" dur="3000"/>
                                        <p:tgtEl>
                                          <p:spTgt spid="6"/>
                                        </p:tgtEl>
                                      </p:cBhvr>
                                    </p:animEffect>
                                  </p:childTnLst>
                                </p:cTn>
                              </p:par>
                              <p:par>
                                <p:cTn id="47" presetID="3" presetClass="entr" presetSubtype="5" fill="hold" grpId="1" nodeType="with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blinds(vertical)">
                                      <p:cBhvr>
                                        <p:cTn id="49" dur="3000"/>
                                        <p:tgtEl>
                                          <p:spTgt spid="8"/>
                                        </p:tgtEl>
                                      </p:cBhvr>
                                    </p:animEffect>
                                  </p:childTnLst>
                                </p:cTn>
                              </p:par>
                              <p:par>
                                <p:cTn id="50" presetID="3" presetClass="entr" presetSubtype="5" fill="hold" grpId="1" nodeType="withEffect">
                                  <p:stCondLst>
                                    <p:cond delay="0"/>
                                  </p:stCondLst>
                                  <p:childTnLst>
                                    <p:set>
                                      <p:cBhvr>
                                        <p:cTn id="51" dur="1" fill="hold">
                                          <p:stCondLst>
                                            <p:cond delay="0"/>
                                          </p:stCondLst>
                                        </p:cTn>
                                        <p:tgtEl>
                                          <p:spTgt spid="10"/>
                                        </p:tgtEl>
                                        <p:attrNameLst>
                                          <p:attrName>style.visibility</p:attrName>
                                        </p:attrNameLst>
                                      </p:cBhvr>
                                      <p:to>
                                        <p:strVal val="visible"/>
                                      </p:to>
                                    </p:set>
                                    <p:animEffect transition="in" filter="blinds(vertical)">
                                      <p:cBhvr>
                                        <p:cTn id="52" dur="3000"/>
                                        <p:tgtEl>
                                          <p:spTgt spid="10"/>
                                        </p:tgtEl>
                                      </p:cBhvr>
                                    </p:animEffect>
                                  </p:childTnLst>
                                </p:cTn>
                              </p:par>
                              <p:par>
                                <p:cTn id="53" presetID="3" presetClass="entr" presetSubtype="5" fill="hold" grpId="1" nodeType="with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blinds(vertical)">
                                      <p:cBhvr>
                                        <p:cTn id="55" dur="3000"/>
                                        <p:tgtEl>
                                          <p:spTgt spid="12"/>
                                        </p:tgtEl>
                                      </p:cBhvr>
                                    </p:animEffect>
                                  </p:childTnLst>
                                </p:cTn>
                              </p:par>
                              <p:par>
                                <p:cTn id="56" presetID="3" presetClass="entr" presetSubtype="5" fill="hold" grpId="1" nodeType="with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blinds(vertical)">
                                      <p:cBhvr>
                                        <p:cTn id="58" dur="3000"/>
                                        <p:tgtEl>
                                          <p:spTgt spid="14"/>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blinds(vertical)">
                                      <p:cBhvr>
                                        <p:cTn id="61" dur="3000"/>
                                        <p:tgtEl>
                                          <p:spTgt spid="15"/>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blinds(vertical)">
                                      <p:cBhvr>
                                        <p:cTn id="64" dur="3000"/>
                                        <p:tgtEl>
                                          <p:spTgt spid="7"/>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blinds(vertical)">
                                      <p:cBhvr>
                                        <p:cTn id="67" dur="3000"/>
                                        <p:tgtEl>
                                          <p:spTgt spid="9"/>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blinds(vertical)">
                                      <p:cBhvr>
                                        <p:cTn id="70" dur="3000"/>
                                        <p:tgtEl>
                                          <p:spTgt spid="11"/>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13"/>
                                        </p:tgtEl>
                                        <p:attrNameLst>
                                          <p:attrName>style.visibility</p:attrName>
                                        </p:attrNameLst>
                                      </p:cBhvr>
                                      <p:to>
                                        <p:strVal val="visible"/>
                                      </p:to>
                                    </p:set>
                                    <p:animEffect transition="in" filter="blinds(vertical)">
                                      <p:cBhvr>
                                        <p:cTn id="73" dur="3000"/>
                                        <p:tgtEl>
                                          <p:spTgt spid="13"/>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16"/>
                                        </p:tgtEl>
                                        <p:attrNameLst>
                                          <p:attrName>style.visibility</p:attrName>
                                        </p:attrNameLst>
                                      </p:cBhvr>
                                      <p:to>
                                        <p:strVal val="visible"/>
                                      </p:to>
                                    </p:set>
                                    <p:animEffect transition="in" filter="blinds(vertical)">
                                      <p:cBhvr>
                                        <p:cTn id="76" dur="3000"/>
                                        <p:tgtEl>
                                          <p:spTgt spid="16"/>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blinds(vertical)">
                                      <p:cBhvr>
                                        <p:cTn id="79" dur="3000"/>
                                        <p:tgtEl>
                                          <p:spTgt spid="17"/>
                                        </p:tgtEl>
                                      </p:cBhvr>
                                    </p:animEffect>
                                  </p:childTnLst>
                                </p:cTn>
                              </p:par>
                              <p:par>
                                <p:cTn id="80" presetID="2" presetClass="entr" presetSubtype="6" fill="hold" grpId="2" nodeType="withEffect">
                                  <p:stCondLst>
                                    <p:cond delay="0"/>
                                  </p:stCondLst>
                                  <p:childTnLst>
                                    <p:set>
                                      <p:cBhvr>
                                        <p:cTn id="81" dur="1" fill="hold">
                                          <p:stCondLst>
                                            <p:cond delay="0"/>
                                          </p:stCondLst>
                                        </p:cTn>
                                        <p:tgtEl>
                                          <p:spTgt spid="6"/>
                                        </p:tgtEl>
                                        <p:attrNameLst>
                                          <p:attrName>style.visibility</p:attrName>
                                        </p:attrNameLst>
                                      </p:cBhvr>
                                      <p:to>
                                        <p:strVal val="visible"/>
                                      </p:to>
                                    </p:set>
                                    <p:anim calcmode="lin" valueType="num">
                                      <p:cBhvr additive="base">
                                        <p:cTn id="82" dur="3000" fill="hold"/>
                                        <p:tgtEl>
                                          <p:spTgt spid="6"/>
                                        </p:tgtEl>
                                        <p:attrNameLst>
                                          <p:attrName>ppt_x</p:attrName>
                                        </p:attrNameLst>
                                      </p:cBhvr>
                                      <p:tavLst>
                                        <p:tav tm="0">
                                          <p:val>
                                            <p:strVal val="1+#ppt_w/2"/>
                                          </p:val>
                                        </p:tav>
                                        <p:tav tm="100000">
                                          <p:val>
                                            <p:strVal val="#ppt_x"/>
                                          </p:val>
                                        </p:tav>
                                      </p:tavLst>
                                    </p:anim>
                                    <p:anim calcmode="lin" valueType="num">
                                      <p:cBhvr additive="base">
                                        <p:cTn id="83" dur="3000" fill="hold"/>
                                        <p:tgtEl>
                                          <p:spTgt spid="6"/>
                                        </p:tgtEl>
                                        <p:attrNameLst>
                                          <p:attrName>ppt_y</p:attrName>
                                        </p:attrNameLst>
                                      </p:cBhvr>
                                      <p:tavLst>
                                        <p:tav tm="0">
                                          <p:val>
                                            <p:strVal val="1+#ppt_h/2"/>
                                          </p:val>
                                        </p:tav>
                                        <p:tav tm="100000">
                                          <p:val>
                                            <p:strVal val="#ppt_y"/>
                                          </p:val>
                                        </p:tav>
                                      </p:tavLst>
                                    </p:anim>
                                  </p:childTnLst>
                                </p:cTn>
                              </p:par>
                              <p:par>
                                <p:cTn id="84" presetID="2" presetClass="entr" presetSubtype="6" fill="hold" grpId="2" nodeType="withEffect">
                                  <p:stCondLst>
                                    <p:cond delay="0"/>
                                  </p:stCondLst>
                                  <p:childTnLst>
                                    <p:set>
                                      <p:cBhvr>
                                        <p:cTn id="85" dur="1" fill="hold">
                                          <p:stCondLst>
                                            <p:cond delay="0"/>
                                          </p:stCondLst>
                                        </p:cTn>
                                        <p:tgtEl>
                                          <p:spTgt spid="10"/>
                                        </p:tgtEl>
                                        <p:attrNameLst>
                                          <p:attrName>style.visibility</p:attrName>
                                        </p:attrNameLst>
                                      </p:cBhvr>
                                      <p:to>
                                        <p:strVal val="visible"/>
                                      </p:to>
                                    </p:set>
                                    <p:anim calcmode="lin" valueType="num">
                                      <p:cBhvr additive="base">
                                        <p:cTn id="86" dur="3000" fill="hold"/>
                                        <p:tgtEl>
                                          <p:spTgt spid="10"/>
                                        </p:tgtEl>
                                        <p:attrNameLst>
                                          <p:attrName>ppt_x</p:attrName>
                                        </p:attrNameLst>
                                      </p:cBhvr>
                                      <p:tavLst>
                                        <p:tav tm="0">
                                          <p:val>
                                            <p:strVal val="1+#ppt_w/2"/>
                                          </p:val>
                                        </p:tav>
                                        <p:tav tm="100000">
                                          <p:val>
                                            <p:strVal val="#ppt_x"/>
                                          </p:val>
                                        </p:tav>
                                      </p:tavLst>
                                    </p:anim>
                                    <p:anim calcmode="lin" valueType="num">
                                      <p:cBhvr additive="base">
                                        <p:cTn id="87" dur="3000" fill="hold"/>
                                        <p:tgtEl>
                                          <p:spTgt spid="10"/>
                                        </p:tgtEl>
                                        <p:attrNameLst>
                                          <p:attrName>ppt_y</p:attrName>
                                        </p:attrNameLst>
                                      </p:cBhvr>
                                      <p:tavLst>
                                        <p:tav tm="0">
                                          <p:val>
                                            <p:strVal val="1+#ppt_h/2"/>
                                          </p:val>
                                        </p:tav>
                                        <p:tav tm="100000">
                                          <p:val>
                                            <p:strVal val="#ppt_y"/>
                                          </p:val>
                                        </p:tav>
                                      </p:tavLst>
                                    </p:anim>
                                  </p:childTnLst>
                                </p:cTn>
                              </p:par>
                              <p:par>
                                <p:cTn id="88" presetID="2" presetClass="entr" presetSubtype="6" fill="hold" grpId="2" nodeType="with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3000" fill="hold"/>
                                        <p:tgtEl>
                                          <p:spTgt spid="14"/>
                                        </p:tgtEl>
                                        <p:attrNameLst>
                                          <p:attrName>ppt_x</p:attrName>
                                        </p:attrNameLst>
                                      </p:cBhvr>
                                      <p:tavLst>
                                        <p:tav tm="0">
                                          <p:val>
                                            <p:strVal val="1+#ppt_w/2"/>
                                          </p:val>
                                        </p:tav>
                                        <p:tav tm="100000">
                                          <p:val>
                                            <p:strVal val="#ppt_x"/>
                                          </p:val>
                                        </p:tav>
                                      </p:tavLst>
                                    </p:anim>
                                    <p:anim calcmode="lin" valueType="num">
                                      <p:cBhvr additive="base">
                                        <p:cTn id="91" dur="3000" fill="hold"/>
                                        <p:tgtEl>
                                          <p:spTgt spid="14"/>
                                        </p:tgtEl>
                                        <p:attrNameLst>
                                          <p:attrName>ppt_y</p:attrName>
                                        </p:attrNameLst>
                                      </p:cBhvr>
                                      <p:tavLst>
                                        <p:tav tm="0">
                                          <p:val>
                                            <p:strVal val="1+#ppt_h/2"/>
                                          </p:val>
                                        </p:tav>
                                        <p:tav tm="100000">
                                          <p:val>
                                            <p:strVal val="#ppt_y"/>
                                          </p:val>
                                        </p:tav>
                                      </p:tavLst>
                                    </p:anim>
                                  </p:childTnLst>
                                </p:cTn>
                              </p:par>
                              <p:par>
                                <p:cTn id="92" presetID="2" presetClass="entr" presetSubtype="12" fill="hold" grpId="2" nodeType="withEffect">
                                  <p:stCondLst>
                                    <p:cond delay="0"/>
                                  </p:stCondLst>
                                  <p:childTnLst>
                                    <p:set>
                                      <p:cBhvr>
                                        <p:cTn id="93" dur="1" fill="hold">
                                          <p:stCondLst>
                                            <p:cond delay="0"/>
                                          </p:stCondLst>
                                        </p:cTn>
                                        <p:tgtEl>
                                          <p:spTgt spid="9"/>
                                        </p:tgtEl>
                                        <p:attrNameLst>
                                          <p:attrName>style.visibility</p:attrName>
                                        </p:attrNameLst>
                                      </p:cBhvr>
                                      <p:to>
                                        <p:strVal val="visible"/>
                                      </p:to>
                                    </p:set>
                                    <p:anim calcmode="lin" valueType="num">
                                      <p:cBhvr additive="base">
                                        <p:cTn id="94" dur="3000" fill="hold"/>
                                        <p:tgtEl>
                                          <p:spTgt spid="9"/>
                                        </p:tgtEl>
                                        <p:attrNameLst>
                                          <p:attrName>ppt_x</p:attrName>
                                        </p:attrNameLst>
                                      </p:cBhvr>
                                      <p:tavLst>
                                        <p:tav tm="0">
                                          <p:val>
                                            <p:strVal val="0-#ppt_w/2"/>
                                          </p:val>
                                        </p:tav>
                                        <p:tav tm="100000">
                                          <p:val>
                                            <p:strVal val="#ppt_x"/>
                                          </p:val>
                                        </p:tav>
                                      </p:tavLst>
                                    </p:anim>
                                    <p:anim calcmode="lin" valueType="num">
                                      <p:cBhvr additive="base">
                                        <p:cTn id="95" dur="3000" fill="hold"/>
                                        <p:tgtEl>
                                          <p:spTgt spid="9"/>
                                        </p:tgtEl>
                                        <p:attrNameLst>
                                          <p:attrName>ppt_y</p:attrName>
                                        </p:attrNameLst>
                                      </p:cBhvr>
                                      <p:tavLst>
                                        <p:tav tm="0">
                                          <p:val>
                                            <p:strVal val="1+#ppt_h/2"/>
                                          </p:val>
                                        </p:tav>
                                        <p:tav tm="100000">
                                          <p:val>
                                            <p:strVal val="#ppt_y"/>
                                          </p:val>
                                        </p:tav>
                                      </p:tavLst>
                                    </p:anim>
                                  </p:childTnLst>
                                </p:cTn>
                              </p:par>
                              <p:par>
                                <p:cTn id="96" presetID="2" presetClass="entr" presetSubtype="12" fill="hold" grpId="2"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additive="base">
                                        <p:cTn id="98" dur="3000" fill="hold"/>
                                        <p:tgtEl>
                                          <p:spTgt spid="11"/>
                                        </p:tgtEl>
                                        <p:attrNameLst>
                                          <p:attrName>ppt_x</p:attrName>
                                        </p:attrNameLst>
                                      </p:cBhvr>
                                      <p:tavLst>
                                        <p:tav tm="0">
                                          <p:val>
                                            <p:strVal val="0-#ppt_w/2"/>
                                          </p:val>
                                        </p:tav>
                                        <p:tav tm="100000">
                                          <p:val>
                                            <p:strVal val="#ppt_x"/>
                                          </p:val>
                                        </p:tav>
                                      </p:tavLst>
                                    </p:anim>
                                    <p:anim calcmode="lin" valueType="num">
                                      <p:cBhvr additive="base">
                                        <p:cTn id="99" dur="3000" fill="hold"/>
                                        <p:tgtEl>
                                          <p:spTgt spid="11"/>
                                        </p:tgtEl>
                                        <p:attrNameLst>
                                          <p:attrName>ppt_y</p:attrName>
                                        </p:attrNameLst>
                                      </p:cBhvr>
                                      <p:tavLst>
                                        <p:tav tm="0">
                                          <p:val>
                                            <p:strVal val="1+#ppt_h/2"/>
                                          </p:val>
                                        </p:tav>
                                        <p:tav tm="100000">
                                          <p:val>
                                            <p:strVal val="#ppt_y"/>
                                          </p:val>
                                        </p:tav>
                                      </p:tavLst>
                                    </p:anim>
                                  </p:childTnLst>
                                </p:cTn>
                              </p:par>
                              <p:par>
                                <p:cTn id="100" presetID="2" presetClass="entr" presetSubtype="12" fill="hold" grpId="2" nodeType="with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additive="base">
                                        <p:cTn id="102" dur="3000" fill="hold"/>
                                        <p:tgtEl>
                                          <p:spTgt spid="17"/>
                                        </p:tgtEl>
                                        <p:attrNameLst>
                                          <p:attrName>ppt_x</p:attrName>
                                        </p:attrNameLst>
                                      </p:cBhvr>
                                      <p:tavLst>
                                        <p:tav tm="0">
                                          <p:val>
                                            <p:strVal val="0-#ppt_w/2"/>
                                          </p:val>
                                        </p:tav>
                                        <p:tav tm="100000">
                                          <p:val>
                                            <p:strVal val="#ppt_x"/>
                                          </p:val>
                                        </p:tav>
                                      </p:tavLst>
                                    </p:anim>
                                    <p:anim calcmode="lin" valueType="num">
                                      <p:cBhvr additive="base">
                                        <p:cTn id="103" dur="3000" fill="hold"/>
                                        <p:tgtEl>
                                          <p:spTgt spid="17"/>
                                        </p:tgtEl>
                                        <p:attrNameLst>
                                          <p:attrName>ppt_y</p:attrName>
                                        </p:attrNameLst>
                                      </p:cBhvr>
                                      <p:tavLst>
                                        <p:tav tm="0">
                                          <p:val>
                                            <p:strVal val="1+#ppt_h/2"/>
                                          </p:val>
                                        </p:tav>
                                        <p:tav tm="100000">
                                          <p:val>
                                            <p:strVal val="#ppt_y"/>
                                          </p:val>
                                        </p:tav>
                                      </p:tavLst>
                                    </p:anim>
                                  </p:childTnLst>
                                </p:cTn>
                              </p:par>
                              <p:par>
                                <p:cTn id="104" presetID="2" presetClass="entr" presetSubtype="3" fill="hold" grpId="2" nodeType="withEffect">
                                  <p:stCondLst>
                                    <p:cond delay="0"/>
                                  </p:stCondLst>
                                  <p:childTnLst>
                                    <p:set>
                                      <p:cBhvr>
                                        <p:cTn id="105" dur="1" fill="hold">
                                          <p:stCondLst>
                                            <p:cond delay="0"/>
                                          </p:stCondLst>
                                        </p:cTn>
                                        <p:tgtEl>
                                          <p:spTgt spid="8"/>
                                        </p:tgtEl>
                                        <p:attrNameLst>
                                          <p:attrName>style.visibility</p:attrName>
                                        </p:attrNameLst>
                                      </p:cBhvr>
                                      <p:to>
                                        <p:strVal val="visible"/>
                                      </p:to>
                                    </p:set>
                                    <p:anim calcmode="lin" valueType="num">
                                      <p:cBhvr additive="base">
                                        <p:cTn id="106" dur="3000" fill="hold"/>
                                        <p:tgtEl>
                                          <p:spTgt spid="8"/>
                                        </p:tgtEl>
                                        <p:attrNameLst>
                                          <p:attrName>ppt_x</p:attrName>
                                        </p:attrNameLst>
                                      </p:cBhvr>
                                      <p:tavLst>
                                        <p:tav tm="0">
                                          <p:val>
                                            <p:strVal val="1+#ppt_w/2"/>
                                          </p:val>
                                        </p:tav>
                                        <p:tav tm="100000">
                                          <p:val>
                                            <p:strVal val="#ppt_x"/>
                                          </p:val>
                                        </p:tav>
                                      </p:tavLst>
                                    </p:anim>
                                    <p:anim calcmode="lin" valueType="num">
                                      <p:cBhvr additive="base">
                                        <p:cTn id="107" dur="3000" fill="hold"/>
                                        <p:tgtEl>
                                          <p:spTgt spid="8"/>
                                        </p:tgtEl>
                                        <p:attrNameLst>
                                          <p:attrName>ppt_y</p:attrName>
                                        </p:attrNameLst>
                                      </p:cBhvr>
                                      <p:tavLst>
                                        <p:tav tm="0">
                                          <p:val>
                                            <p:strVal val="0-#ppt_h/2"/>
                                          </p:val>
                                        </p:tav>
                                        <p:tav tm="100000">
                                          <p:val>
                                            <p:strVal val="#ppt_y"/>
                                          </p:val>
                                        </p:tav>
                                      </p:tavLst>
                                    </p:anim>
                                  </p:childTnLst>
                                </p:cTn>
                              </p:par>
                              <p:par>
                                <p:cTn id="108" presetID="2" presetClass="entr" presetSubtype="3" fill="hold" grpId="2"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additive="base">
                                        <p:cTn id="110" dur="3000" fill="hold"/>
                                        <p:tgtEl>
                                          <p:spTgt spid="12"/>
                                        </p:tgtEl>
                                        <p:attrNameLst>
                                          <p:attrName>ppt_x</p:attrName>
                                        </p:attrNameLst>
                                      </p:cBhvr>
                                      <p:tavLst>
                                        <p:tav tm="0">
                                          <p:val>
                                            <p:strVal val="1+#ppt_w/2"/>
                                          </p:val>
                                        </p:tav>
                                        <p:tav tm="100000">
                                          <p:val>
                                            <p:strVal val="#ppt_x"/>
                                          </p:val>
                                        </p:tav>
                                      </p:tavLst>
                                    </p:anim>
                                    <p:anim calcmode="lin" valueType="num">
                                      <p:cBhvr additive="base">
                                        <p:cTn id="111" dur="3000" fill="hold"/>
                                        <p:tgtEl>
                                          <p:spTgt spid="12"/>
                                        </p:tgtEl>
                                        <p:attrNameLst>
                                          <p:attrName>ppt_y</p:attrName>
                                        </p:attrNameLst>
                                      </p:cBhvr>
                                      <p:tavLst>
                                        <p:tav tm="0">
                                          <p:val>
                                            <p:strVal val="0-#ppt_h/2"/>
                                          </p:val>
                                        </p:tav>
                                        <p:tav tm="100000">
                                          <p:val>
                                            <p:strVal val="#ppt_y"/>
                                          </p:val>
                                        </p:tav>
                                      </p:tavLst>
                                    </p:anim>
                                  </p:childTnLst>
                                </p:cTn>
                              </p:par>
                              <p:par>
                                <p:cTn id="112" presetID="2" presetClass="entr" presetSubtype="3" fill="hold" grpId="2" nodeType="withEffect">
                                  <p:stCondLst>
                                    <p:cond delay="0"/>
                                  </p:stCondLst>
                                  <p:childTnLst>
                                    <p:set>
                                      <p:cBhvr>
                                        <p:cTn id="113" dur="1" fill="hold">
                                          <p:stCondLst>
                                            <p:cond delay="0"/>
                                          </p:stCondLst>
                                        </p:cTn>
                                        <p:tgtEl>
                                          <p:spTgt spid="15"/>
                                        </p:tgtEl>
                                        <p:attrNameLst>
                                          <p:attrName>style.visibility</p:attrName>
                                        </p:attrNameLst>
                                      </p:cBhvr>
                                      <p:to>
                                        <p:strVal val="visible"/>
                                      </p:to>
                                    </p:set>
                                    <p:anim calcmode="lin" valueType="num">
                                      <p:cBhvr additive="base">
                                        <p:cTn id="114" dur="3000" fill="hold"/>
                                        <p:tgtEl>
                                          <p:spTgt spid="15"/>
                                        </p:tgtEl>
                                        <p:attrNameLst>
                                          <p:attrName>ppt_x</p:attrName>
                                        </p:attrNameLst>
                                      </p:cBhvr>
                                      <p:tavLst>
                                        <p:tav tm="0">
                                          <p:val>
                                            <p:strVal val="1+#ppt_w/2"/>
                                          </p:val>
                                        </p:tav>
                                        <p:tav tm="100000">
                                          <p:val>
                                            <p:strVal val="#ppt_x"/>
                                          </p:val>
                                        </p:tav>
                                      </p:tavLst>
                                    </p:anim>
                                    <p:anim calcmode="lin" valueType="num">
                                      <p:cBhvr additive="base">
                                        <p:cTn id="115" dur="3000" fill="hold"/>
                                        <p:tgtEl>
                                          <p:spTgt spid="15"/>
                                        </p:tgtEl>
                                        <p:attrNameLst>
                                          <p:attrName>ppt_y</p:attrName>
                                        </p:attrNameLst>
                                      </p:cBhvr>
                                      <p:tavLst>
                                        <p:tav tm="0">
                                          <p:val>
                                            <p:strVal val="0-#ppt_h/2"/>
                                          </p:val>
                                        </p:tav>
                                        <p:tav tm="100000">
                                          <p:val>
                                            <p:strVal val="#ppt_y"/>
                                          </p:val>
                                        </p:tav>
                                      </p:tavLst>
                                    </p:anim>
                                  </p:childTnLst>
                                </p:cTn>
                              </p:par>
                              <p:par>
                                <p:cTn id="116" presetID="2" presetClass="entr" presetSubtype="9" fill="hold" grpId="2" nodeType="withEffect">
                                  <p:stCondLst>
                                    <p:cond delay="0"/>
                                  </p:stCondLst>
                                  <p:childTnLst>
                                    <p:set>
                                      <p:cBhvr>
                                        <p:cTn id="117" dur="1" fill="hold">
                                          <p:stCondLst>
                                            <p:cond delay="0"/>
                                          </p:stCondLst>
                                        </p:cTn>
                                        <p:tgtEl>
                                          <p:spTgt spid="7"/>
                                        </p:tgtEl>
                                        <p:attrNameLst>
                                          <p:attrName>style.visibility</p:attrName>
                                        </p:attrNameLst>
                                      </p:cBhvr>
                                      <p:to>
                                        <p:strVal val="visible"/>
                                      </p:to>
                                    </p:set>
                                    <p:anim calcmode="lin" valueType="num">
                                      <p:cBhvr additive="base">
                                        <p:cTn id="118" dur="3000" fill="hold"/>
                                        <p:tgtEl>
                                          <p:spTgt spid="7"/>
                                        </p:tgtEl>
                                        <p:attrNameLst>
                                          <p:attrName>ppt_x</p:attrName>
                                        </p:attrNameLst>
                                      </p:cBhvr>
                                      <p:tavLst>
                                        <p:tav tm="0">
                                          <p:val>
                                            <p:strVal val="0-#ppt_w/2"/>
                                          </p:val>
                                        </p:tav>
                                        <p:tav tm="100000">
                                          <p:val>
                                            <p:strVal val="#ppt_x"/>
                                          </p:val>
                                        </p:tav>
                                      </p:tavLst>
                                    </p:anim>
                                    <p:anim calcmode="lin" valueType="num">
                                      <p:cBhvr additive="base">
                                        <p:cTn id="119" dur="3000" fill="hold"/>
                                        <p:tgtEl>
                                          <p:spTgt spid="7"/>
                                        </p:tgtEl>
                                        <p:attrNameLst>
                                          <p:attrName>ppt_y</p:attrName>
                                        </p:attrNameLst>
                                      </p:cBhvr>
                                      <p:tavLst>
                                        <p:tav tm="0">
                                          <p:val>
                                            <p:strVal val="0-#ppt_h/2"/>
                                          </p:val>
                                        </p:tav>
                                        <p:tav tm="100000">
                                          <p:val>
                                            <p:strVal val="#ppt_y"/>
                                          </p:val>
                                        </p:tav>
                                      </p:tavLst>
                                    </p:anim>
                                  </p:childTnLst>
                                </p:cTn>
                              </p:par>
                              <p:par>
                                <p:cTn id="120" presetID="2" presetClass="entr" presetSubtype="9" fill="hold" grpId="2" nodeType="withEffect">
                                  <p:stCondLst>
                                    <p:cond delay="0"/>
                                  </p:stCondLst>
                                  <p:childTnLst>
                                    <p:set>
                                      <p:cBhvr>
                                        <p:cTn id="121" dur="1" fill="hold">
                                          <p:stCondLst>
                                            <p:cond delay="0"/>
                                          </p:stCondLst>
                                        </p:cTn>
                                        <p:tgtEl>
                                          <p:spTgt spid="13"/>
                                        </p:tgtEl>
                                        <p:attrNameLst>
                                          <p:attrName>style.visibility</p:attrName>
                                        </p:attrNameLst>
                                      </p:cBhvr>
                                      <p:to>
                                        <p:strVal val="visible"/>
                                      </p:to>
                                    </p:set>
                                    <p:anim calcmode="lin" valueType="num">
                                      <p:cBhvr additive="base">
                                        <p:cTn id="122" dur="3000" fill="hold"/>
                                        <p:tgtEl>
                                          <p:spTgt spid="13"/>
                                        </p:tgtEl>
                                        <p:attrNameLst>
                                          <p:attrName>ppt_x</p:attrName>
                                        </p:attrNameLst>
                                      </p:cBhvr>
                                      <p:tavLst>
                                        <p:tav tm="0">
                                          <p:val>
                                            <p:strVal val="0-#ppt_w/2"/>
                                          </p:val>
                                        </p:tav>
                                        <p:tav tm="100000">
                                          <p:val>
                                            <p:strVal val="#ppt_x"/>
                                          </p:val>
                                        </p:tav>
                                      </p:tavLst>
                                    </p:anim>
                                    <p:anim calcmode="lin" valueType="num">
                                      <p:cBhvr additive="base">
                                        <p:cTn id="123" dur="3000" fill="hold"/>
                                        <p:tgtEl>
                                          <p:spTgt spid="13"/>
                                        </p:tgtEl>
                                        <p:attrNameLst>
                                          <p:attrName>ppt_y</p:attrName>
                                        </p:attrNameLst>
                                      </p:cBhvr>
                                      <p:tavLst>
                                        <p:tav tm="0">
                                          <p:val>
                                            <p:strVal val="0-#ppt_h/2"/>
                                          </p:val>
                                        </p:tav>
                                        <p:tav tm="100000">
                                          <p:val>
                                            <p:strVal val="#ppt_y"/>
                                          </p:val>
                                        </p:tav>
                                      </p:tavLst>
                                    </p:anim>
                                  </p:childTnLst>
                                </p:cTn>
                              </p:par>
                              <p:par>
                                <p:cTn id="124" presetID="2" presetClass="entr" presetSubtype="9" fill="hold" grpId="2"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additive="base">
                                        <p:cTn id="126" dur="3000" fill="hold"/>
                                        <p:tgtEl>
                                          <p:spTgt spid="16"/>
                                        </p:tgtEl>
                                        <p:attrNameLst>
                                          <p:attrName>ppt_x</p:attrName>
                                        </p:attrNameLst>
                                      </p:cBhvr>
                                      <p:tavLst>
                                        <p:tav tm="0">
                                          <p:val>
                                            <p:strVal val="0-#ppt_w/2"/>
                                          </p:val>
                                        </p:tav>
                                        <p:tav tm="100000">
                                          <p:val>
                                            <p:strVal val="#ppt_x"/>
                                          </p:val>
                                        </p:tav>
                                      </p:tavLst>
                                    </p:anim>
                                    <p:anim calcmode="lin" valueType="num">
                                      <p:cBhvr additive="base">
                                        <p:cTn id="127" dur="3000" fill="hold"/>
                                        <p:tgtEl>
                                          <p:spTgt spid="16"/>
                                        </p:tgtEl>
                                        <p:attrNameLst>
                                          <p:attrName>ppt_y</p:attrName>
                                        </p:attrNameLst>
                                      </p:cBhvr>
                                      <p:tavLst>
                                        <p:tav tm="0">
                                          <p:val>
                                            <p:strVal val="0-#ppt_h/2"/>
                                          </p:val>
                                        </p:tav>
                                        <p:tav tm="100000">
                                          <p:val>
                                            <p:strVal val="#ppt_y"/>
                                          </p:val>
                                        </p:tav>
                                      </p:tavLst>
                                    </p:anim>
                                  </p:childTnLst>
                                </p:cTn>
                              </p:par>
                            </p:childTnLst>
                          </p:cTn>
                        </p:par>
                        <p:par>
                          <p:cTn id="128" fill="hold">
                            <p:stCondLst>
                              <p:cond delay="3000"/>
                            </p:stCondLst>
                            <p:childTnLst>
                              <p:par>
                                <p:cTn id="129" presetID="16" presetClass="exit" presetSubtype="42" fill="hold" grpId="3" nodeType="afterEffect">
                                  <p:stCondLst>
                                    <p:cond delay="0"/>
                                  </p:stCondLst>
                                  <p:childTnLst>
                                    <p:animEffect transition="out" filter="barn(outHorizontal)">
                                      <p:cBhvr>
                                        <p:cTn id="130" dur="3000"/>
                                        <p:tgtEl>
                                          <p:spTgt spid="6"/>
                                        </p:tgtEl>
                                      </p:cBhvr>
                                    </p:animEffect>
                                    <p:set>
                                      <p:cBhvr>
                                        <p:cTn id="131" dur="1" fill="hold">
                                          <p:stCondLst>
                                            <p:cond delay="2999"/>
                                          </p:stCondLst>
                                        </p:cTn>
                                        <p:tgtEl>
                                          <p:spTgt spid="6"/>
                                        </p:tgtEl>
                                        <p:attrNameLst>
                                          <p:attrName>style.visibility</p:attrName>
                                        </p:attrNameLst>
                                      </p:cBhvr>
                                      <p:to>
                                        <p:strVal val="hidden"/>
                                      </p:to>
                                    </p:set>
                                  </p:childTnLst>
                                </p:cTn>
                              </p:par>
                              <p:par>
                                <p:cTn id="132" presetID="16" presetClass="exit" presetSubtype="42" fill="hold" grpId="3" nodeType="withEffect">
                                  <p:stCondLst>
                                    <p:cond delay="0"/>
                                  </p:stCondLst>
                                  <p:childTnLst>
                                    <p:animEffect transition="out" filter="barn(outHorizontal)">
                                      <p:cBhvr>
                                        <p:cTn id="133" dur="3000"/>
                                        <p:tgtEl>
                                          <p:spTgt spid="10"/>
                                        </p:tgtEl>
                                      </p:cBhvr>
                                    </p:animEffect>
                                    <p:set>
                                      <p:cBhvr>
                                        <p:cTn id="134" dur="1" fill="hold">
                                          <p:stCondLst>
                                            <p:cond delay="2999"/>
                                          </p:stCondLst>
                                        </p:cTn>
                                        <p:tgtEl>
                                          <p:spTgt spid="10"/>
                                        </p:tgtEl>
                                        <p:attrNameLst>
                                          <p:attrName>style.visibility</p:attrName>
                                        </p:attrNameLst>
                                      </p:cBhvr>
                                      <p:to>
                                        <p:strVal val="hidden"/>
                                      </p:to>
                                    </p:set>
                                  </p:childTnLst>
                                </p:cTn>
                              </p:par>
                              <p:par>
                                <p:cTn id="135" presetID="16" presetClass="exit" presetSubtype="42" fill="hold" grpId="3" nodeType="withEffect">
                                  <p:stCondLst>
                                    <p:cond delay="0"/>
                                  </p:stCondLst>
                                  <p:childTnLst>
                                    <p:animEffect transition="out" filter="barn(outHorizontal)">
                                      <p:cBhvr>
                                        <p:cTn id="136" dur="3000"/>
                                        <p:tgtEl>
                                          <p:spTgt spid="14"/>
                                        </p:tgtEl>
                                      </p:cBhvr>
                                    </p:animEffect>
                                    <p:set>
                                      <p:cBhvr>
                                        <p:cTn id="137" dur="1" fill="hold">
                                          <p:stCondLst>
                                            <p:cond delay="2999"/>
                                          </p:stCondLst>
                                        </p:cTn>
                                        <p:tgtEl>
                                          <p:spTgt spid="14"/>
                                        </p:tgtEl>
                                        <p:attrNameLst>
                                          <p:attrName>style.visibility</p:attrName>
                                        </p:attrNameLst>
                                      </p:cBhvr>
                                      <p:to>
                                        <p:strVal val="hidden"/>
                                      </p:to>
                                    </p:set>
                                  </p:childTnLst>
                                </p:cTn>
                              </p:par>
                              <p:par>
                                <p:cTn id="138" presetID="16" presetClass="exit" presetSubtype="42" fill="hold" grpId="3" nodeType="withEffect">
                                  <p:stCondLst>
                                    <p:cond delay="0"/>
                                  </p:stCondLst>
                                  <p:childTnLst>
                                    <p:animEffect transition="out" filter="barn(outHorizontal)">
                                      <p:cBhvr>
                                        <p:cTn id="139" dur="3000"/>
                                        <p:tgtEl>
                                          <p:spTgt spid="9"/>
                                        </p:tgtEl>
                                      </p:cBhvr>
                                    </p:animEffect>
                                    <p:set>
                                      <p:cBhvr>
                                        <p:cTn id="140" dur="1" fill="hold">
                                          <p:stCondLst>
                                            <p:cond delay="2999"/>
                                          </p:stCondLst>
                                        </p:cTn>
                                        <p:tgtEl>
                                          <p:spTgt spid="9"/>
                                        </p:tgtEl>
                                        <p:attrNameLst>
                                          <p:attrName>style.visibility</p:attrName>
                                        </p:attrNameLst>
                                      </p:cBhvr>
                                      <p:to>
                                        <p:strVal val="hidden"/>
                                      </p:to>
                                    </p:set>
                                  </p:childTnLst>
                                </p:cTn>
                              </p:par>
                              <p:par>
                                <p:cTn id="141" presetID="16" presetClass="exit" presetSubtype="42" fill="hold" grpId="3" nodeType="withEffect">
                                  <p:stCondLst>
                                    <p:cond delay="0"/>
                                  </p:stCondLst>
                                  <p:childTnLst>
                                    <p:animEffect transition="out" filter="barn(outHorizontal)">
                                      <p:cBhvr>
                                        <p:cTn id="142" dur="3000"/>
                                        <p:tgtEl>
                                          <p:spTgt spid="11"/>
                                        </p:tgtEl>
                                      </p:cBhvr>
                                    </p:animEffect>
                                    <p:set>
                                      <p:cBhvr>
                                        <p:cTn id="143" dur="1" fill="hold">
                                          <p:stCondLst>
                                            <p:cond delay="2999"/>
                                          </p:stCondLst>
                                        </p:cTn>
                                        <p:tgtEl>
                                          <p:spTgt spid="11"/>
                                        </p:tgtEl>
                                        <p:attrNameLst>
                                          <p:attrName>style.visibility</p:attrName>
                                        </p:attrNameLst>
                                      </p:cBhvr>
                                      <p:to>
                                        <p:strVal val="hidden"/>
                                      </p:to>
                                    </p:set>
                                  </p:childTnLst>
                                </p:cTn>
                              </p:par>
                              <p:par>
                                <p:cTn id="144" presetID="16" presetClass="exit" presetSubtype="42" fill="hold" grpId="3" nodeType="withEffect">
                                  <p:stCondLst>
                                    <p:cond delay="0"/>
                                  </p:stCondLst>
                                  <p:childTnLst>
                                    <p:animEffect transition="out" filter="barn(outHorizontal)">
                                      <p:cBhvr>
                                        <p:cTn id="145" dur="3000"/>
                                        <p:tgtEl>
                                          <p:spTgt spid="17"/>
                                        </p:tgtEl>
                                      </p:cBhvr>
                                    </p:animEffect>
                                    <p:set>
                                      <p:cBhvr>
                                        <p:cTn id="146" dur="1" fill="hold">
                                          <p:stCondLst>
                                            <p:cond delay="2999"/>
                                          </p:stCondLst>
                                        </p:cTn>
                                        <p:tgtEl>
                                          <p:spTgt spid="17"/>
                                        </p:tgtEl>
                                        <p:attrNameLst>
                                          <p:attrName>style.visibility</p:attrName>
                                        </p:attrNameLst>
                                      </p:cBhvr>
                                      <p:to>
                                        <p:strVal val="hidden"/>
                                      </p:to>
                                    </p:set>
                                  </p:childTnLst>
                                </p:cTn>
                              </p:par>
                              <p:par>
                                <p:cTn id="147" presetID="16" presetClass="exit" presetSubtype="42" fill="hold" grpId="3" nodeType="withEffect">
                                  <p:stCondLst>
                                    <p:cond delay="0"/>
                                  </p:stCondLst>
                                  <p:childTnLst>
                                    <p:animEffect transition="out" filter="barn(outHorizontal)">
                                      <p:cBhvr>
                                        <p:cTn id="148" dur="3000"/>
                                        <p:tgtEl>
                                          <p:spTgt spid="7"/>
                                        </p:tgtEl>
                                      </p:cBhvr>
                                    </p:animEffect>
                                    <p:set>
                                      <p:cBhvr>
                                        <p:cTn id="149" dur="1" fill="hold">
                                          <p:stCondLst>
                                            <p:cond delay="2999"/>
                                          </p:stCondLst>
                                        </p:cTn>
                                        <p:tgtEl>
                                          <p:spTgt spid="7"/>
                                        </p:tgtEl>
                                        <p:attrNameLst>
                                          <p:attrName>style.visibility</p:attrName>
                                        </p:attrNameLst>
                                      </p:cBhvr>
                                      <p:to>
                                        <p:strVal val="hidden"/>
                                      </p:to>
                                    </p:set>
                                  </p:childTnLst>
                                </p:cTn>
                              </p:par>
                              <p:par>
                                <p:cTn id="150" presetID="16" presetClass="exit" presetSubtype="42" fill="hold" grpId="3" nodeType="withEffect">
                                  <p:stCondLst>
                                    <p:cond delay="0"/>
                                  </p:stCondLst>
                                  <p:childTnLst>
                                    <p:animEffect transition="out" filter="barn(outHorizontal)">
                                      <p:cBhvr>
                                        <p:cTn id="151" dur="3000"/>
                                        <p:tgtEl>
                                          <p:spTgt spid="13"/>
                                        </p:tgtEl>
                                      </p:cBhvr>
                                    </p:animEffect>
                                    <p:set>
                                      <p:cBhvr>
                                        <p:cTn id="152" dur="1" fill="hold">
                                          <p:stCondLst>
                                            <p:cond delay="2999"/>
                                          </p:stCondLst>
                                        </p:cTn>
                                        <p:tgtEl>
                                          <p:spTgt spid="13"/>
                                        </p:tgtEl>
                                        <p:attrNameLst>
                                          <p:attrName>style.visibility</p:attrName>
                                        </p:attrNameLst>
                                      </p:cBhvr>
                                      <p:to>
                                        <p:strVal val="hidden"/>
                                      </p:to>
                                    </p:set>
                                  </p:childTnLst>
                                </p:cTn>
                              </p:par>
                              <p:par>
                                <p:cTn id="153" presetID="16" presetClass="exit" presetSubtype="42" fill="hold" grpId="3" nodeType="withEffect">
                                  <p:stCondLst>
                                    <p:cond delay="0"/>
                                  </p:stCondLst>
                                  <p:childTnLst>
                                    <p:animEffect transition="out" filter="barn(outHorizontal)">
                                      <p:cBhvr>
                                        <p:cTn id="154" dur="3000"/>
                                        <p:tgtEl>
                                          <p:spTgt spid="16"/>
                                        </p:tgtEl>
                                      </p:cBhvr>
                                    </p:animEffect>
                                    <p:set>
                                      <p:cBhvr>
                                        <p:cTn id="155" dur="1" fill="hold">
                                          <p:stCondLst>
                                            <p:cond delay="2999"/>
                                          </p:stCondLst>
                                        </p:cTn>
                                        <p:tgtEl>
                                          <p:spTgt spid="16"/>
                                        </p:tgtEl>
                                        <p:attrNameLst>
                                          <p:attrName>style.visibility</p:attrName>
                                        </p:attrNameLst>
                                      </p:cBhvr>
                                      <p:to>
                                        <p:strVal val="hidden"/>
                                      </p:to>
                                    </p:set>
                                  </p:childTnLst>
                                </p:cTn>
                              </p:par>
                              <p:par>
                                <p:cTn id="156" presetID="16" presetClass="exit" presetSubtype="42" fill="hold" grpId="3" nodeType="withEffect">
                                  <p:stCondLst>
                                    <p:cond delay="0"/>
                                  </p:stCondLst>
                                  <p:childTnLst>
                                    <p:animEffect transition="out" filter="barn(outHorizontal)">
                                      <p:cBhvr>
                                        <p:cTn id="157" dur="3000"/>
                                        <p:tgtEl>
                                          <p:spTgt spid="8"/>
                                        </p:tgtEl>
                                      </p:cBhvr>
                                    </p:animEffect>
                                    <p:set>
                                      <p:cBhvr>
                                        <p:cTn id="158" dur="1" fill="hold">
                                          <p:stCondLst>
                                            <p:cond delay="2999"/>
                                          </p:stCondLst>
                                        </p:cTn>
                                        <p:tgtEl>
                                          <p:spTgt spid="8"/>
                                        </p:tgtEl>
                                        <p:attrNameLst>
                                          <p:attrName>style.visibility</p:attrName>
                                        </p:attrNameLst>
                                      </p:cBhvr>
                                      <p:to>
                                        <p:strVal val="hidden"/>
                                      </p:to>
                                    </p:set>
                                  </p:childTnLst>
                                </p:cTn>
                              </p:par>
                              <p:par>
                                <p:cTn id="159" presetID="16" presetClass="exit" presetSubtype="42" fill="hold" grpId="3" nodeType="withEffect">
                                  <p:stCondLst>
                                    <p:cond delay="0"/>
                                  </p:stCondLst>
                                  <p:childTnLst>
                                    <p:animEffect transition="out" filter="barn(outHorizontal)">
                                      <p:cBhvr>
                                        <p:cTn id="160" dur="3000"/>
                                        <p:tgtEl>
                                          <p:spTgt spid="12"/>
                                        </p:tgtEl>
                                      </p:cBhvr>
                                    </p:animEffect>
                                    <p:set>
                                      <p:cBhvr>
                                        <p:cTn id="161" dur="1" fill="hold">
                                          <p:stCondLst>
                                            <p:cond delay="2999"/>
                                          </p:stCondLst>
                                        </p:cTn>
                                        <p:tgtEl>
                                          <p:spTgt spid="12"/>
                                        </p:tgtEl>
                                        <p:attrNameLst>
                                          <p:attrName>style.visibility</p:attrName>
                                        </p:attrNameLst>
                                      </p:cBhvr>
                                      <p:to>
                                        <p:strVal val="hidden"/>
                                      </p:to>
                                    </p:set>
                                  </p:childTnLst>
                                </p:cTn>
                              </p:par>
                              <p:par>
                                <p:cTn id="162" presetID="16" presetClass="exit" presetSubtype="42" fill="hold" grpId="3" nodeType="withEffect">
                                  <p:stCondLst>
                                    <p:cond delay="0"/>
                                  </p:stCondLst>
                                  <p:childTnLst>
                                    <p:animEffect transition="out" filter="barn(outHorizontal)">
                                      <p:cBhvr>
                                        <p:cTn id="163" dur="3000"/>
                                        <p:tgtEl>
                                          <p:spTgt spid="15"/>
                                        </p:tgtEl>
                                      </p:cBhvr>
                                    </p:animEffect>
                                    <p:set>
                                      <p:cBhvr>
                                        <p:cTn id="164" dur="1" fill="hold">
                                          <p:stCondLst>
                                            <p:cond delay="2999"/>
                                          </p:stCondLst>
                                        </p:cTn>
                                        <p:tgtEl>
                                          <p:spTgt spid="15"/>
                                        </p:tgtEl>
                                        <p:attrNameLst>
                                          <p:attrName>style.visibility</p:attrName>
                                        </p:attrNameLst>
                                      </p:cBhvr>
                                      <p:to>
                                        <p:strVal val="hidden"/>
                                      </p:to>
                                    </p:set>
                                  </p:childTnLst>
                                </p:cTn>
                              </p:par>
                              <p:par>
                                <p:cTn id="165" presetID="2" presetClass="exit" presetSubtype="6" fill="hold" grpId="4" nodeType="withEffect">
                                  <p:stCondLst>
                                    <p:cond delay="0"/>
                                  </p:stCondLst>
                                  <p:childTnLst>
                                    <p:anim calcmode="lin" valueType="num">
                                      <p:cBhvr additive="base">
                                        <p:cTn id="166" dur="3000"/>
                                        <p:tgtEl>
                                          <p:spTgt spid="6"/>
                                        </p:tgtEl>
                                        <p:attrNameLst>
                                          <p:attrName>ppt_x</p:attrName>
                                        </p:attrNameLst>
                                      </p:cBhvr>
                                      <p:tavLst>
                                        <p:tav tm="0">
                                          <p:val>
                                            <p:strVal val="ppt_x"/>
                                          </p:val>
                                        </p:tav>
                                        <p:tav tm="100000">
                                          <p:val>
                                            <p:strVal val="1+ppt_w/2"/>
                                          </p:val>
                                        </p:tav>
                                      </p:tavLst>
                                    </p:anim>
                                    <p:anim calcmode="lin" valueType="num">
                                      <p:cBhvr additive="base">
                                        <p:cTn id="167" dur="3000"/>
                                        <p:tgtEl>
                                          <p:spTgt spid="6"/>
                                        </p:tgtEl>
                                        <p:attrNameLst>
                                          <p:attrName>ppt_y</p:attrName>
                                        </p:attrNameLst>
                                      </p:cBhvr>
                                      <p:tavLst>
                                        <p:tav tm="0">
                                          <p:val>
                                            <p:strVal val="ppt_y"/>
                                          </p:val>
                                        </p:tav>
                                        <p:tav tm="100000">
                                          <p:val>
                                            <p:strVal val="1+ppt_h/2"/>
                                          </p:val>
                                        </p:tav>
                                      </p:tavLst>
                                    </p:anim>
                                    <p:set>
                                      <p:cBhvr>
                                        <p:cTn id="168" dur="1" fill="hold">
                                          <p:stCondLst>
                                            <p:cond delay="2999"/>
                                          </p:stCondLst>
                                        </p:cTn>
                                        <p:tgtEl>
                                          <p:spTgt spid="6"/>
                                        </p:tgtEl>
                                        <p:attrNameLst>
                                          <p:attrName>style.visibility</p:attrName>
                                        </p:attrNameLst>
                                      </p:cBhvr>
                                      <p:to>
                                        <p:strVal val="hidden"/>
                                      </p:to>
                                    </p:set>
                                  </p:childTnLst>
                                </p:cTn>
                              </p:par>
                              <p:par>
                                <p:cTn id="169" presetID="2" presetClass="exit" presetSubtype="6" fill="hold" grpId="4" nodeType="withEffect">
                                  <p:stCondLst>
                                    <p:cond delay="0"/>
                                  </p:stCondLst>
                                  <p:childTnLst>
                                    <p:anim calcmode="lin" valueType="num">
                                      <p:cBhvr additive="base">
                                        <p:cTn id="170" dur="3000"/>
                                        <p:tgtEl>
                                          <p:spTgt spid="10"/>
                                        </p:tgtEl>
                                        <p:attrNameLst>
                                          <p:attrName>ppt_x</p:attrName>
                                        </p:attrNameLst>
                                      </p:cBhvr>
                                      <p:tavLst>
                                        <p:tav tm="0">
                                          <p:val>
                                            <p:strVal val="ppt_x"/>
                                          </p:val>
                                        </p:tav>
                                        <p:tav tm="100000">
                                          <p:val>
                                            <p:strVal val="1+ppt_w/2"/>
                                          </p:val>
                                        </p:tav>
                                      </p:tavLst>
                                    </p:anim>
                                    <p:anim calcmode="lin" valueType="num">
                                      <p:cBhvr additive="base">
                                        <p:cTn id="171" dur="3000"/>
                                        <p:tgtEl>
                                          <p:spTgt spid="10"/>
                                        </p:tgtEl>
                                        <p:attrNameLst>
                                          <p:attrName>ppt_y</p:attrName>
                                        </p:attrNameLst>
                                      </p:cBhvr>
                                      <p:tavLst>
                                        <p:tav tm="0">
                                          <p:val>
                                            <p:strVal val="ppt_y"/>
                                          </p:val>
                                        </p:tav>
                                        <p:tav tm="100000">
                                          <p:val>
                                            <p:strVal val="1+ppt_h/2"/>
                                          </p:val>
                                        </p:tav>
                                      </p:tavLst>
                                    </p:anim>
                                    <p:set>
                                      <p:cBhvr>
                                        <p:cTn id="172" dur="1" fill="hold">
                                          <p:stCondLst>
                                            <p:cond delay="2999"/>
                                          </p:stCondLst>
                                        </p:cTn>
                                        <p:tgtEl>
                                          <p:spTgt spid="10"/>
                                        </p:tgtEl>
                                        <p:attrNameLst>
                                          <p:attrName>style.visibility</p:attrName>
                                        </p:attrNameLst>
                                      </p:cBhvr>
                                      <p:to>
                                        <p:strVal val="hidden"/>
                                      </p:to>
                                    </p:set>
                                  </p:childTnLst>
                                </p:cTn>
                              </p:par>
                              <p:par>
                                <p:cTn id="173" presetID="2" presetClass="exit" presetSubtype="6" fill="hold" grpId="4" nodeType="withEffect">
                                  <p:stCondLst>
                                    <p:cond delay="0"/>
                                  </p:stCondLst>
                                  <p:childTnLst>
                                    <p:anim calcmode="lin" valueType="num">
                                      <p:cBhvr additive="base">
                                        <p:cTn id="174" dur="3000"/>
                                        <p:tgtEl>
                                          <p:spTgt spid="14"/>
                                        </p:tgtEl>
                                        <p:attrNameLst>
                                          <p:attrName>ppt_x</p:attrName>
                                        </p:attrNameLst>
                                      </p:cBhvr>
                                      <p:tavLst>
                                        <p:tav tm="0">
                                          <p:val>
                                            <p:strVal val="ppt_x"/>
                                          </p:val>
                                        </p:tav>
                                        <p:tav tm="100000">
                                          <p:val>
                                            <p:strVal val="1+ppt_w/2"/>
                                          </p:val>
                                        </p:tav>
                                      </p:tavLst>
                                    </p:anim>
                                    <p:anim calcmode="lin" valueType="num">
                                      <p:cBhvr additive="base">
                                        <p:cTn id="175" dur="3000"/>
                                        <p:tgtEl>
                                          <p:spTgt spid="14"/>
                                        </p:tgtEl>
                                        <p:attrNameLst>
                                          <p:attrName>ppt_y</p:attrName>
                                        </p:attrNameLst>
                                      </p:cBhvr>
                                      <p:tavLst>
                                        <p:tav tm="0">
                                          <p:val>
                                            <p:strVal val="ppt_y"/>
                                          </p:val>
                                        </p:tav>
                                        <p:tav tm="100000">
                                          <p:val>
                                            <p:strVal val="1+ppt_h/2"/>
                                          </p:val>
                                        </p:tav>
                                      </p:tavLst>
                                    </p:anim>
                                    <p:set>
                                      <p:cBhvr>
                                        <p:cTn id="176" dur="1" fill="hold">
                                          <p:stCondLst>
                                            <p:cond delay="2999"/>
                                          </p:stCondLst>
                                        </p:cTn>
                                        <p:tgtEl>
                                          <p:spTgt spid="14"/>
                                        </p:tgtEl>
                                        <p:attrNameLst>
                                          <p:attrName>style.visibility</p:attrName>
                                        </p:attrNameLst>
                                      </p:cBhvr>
                                      <p:to>
                                        <p:strVal val="hidden"/>
                                      </p:to>
                                    </p:set>
                                  </p:childTnLst>
                                </p:cTn>
                              </p:par>
                              <p:par>
                                <p:cTn id="177" presetID="2" presetClass="exit" presetSubtype="12" fill="hold" grpId="4" nodeType="withEffect">
                                  <p:stCondLst>
                                    <p:cond delay="0"/>
                                  </p:stCondLst>
                                  <p:childTnLst>
                                    <p:anim calcmode="lin" valueType="num">
                                      <p:cBhvr additive="base">
                                        <p:cTn id="178" dur="3000"/>
                                        <p:tgtEl>
                                          <p:spTgt spid="9"/>
                                        </p:tgtEl>
                                        <p:attrNameLst>
                                          <p:attrName>ppt_x</p:attrName>
                                        </p:attrNameLst>
                                      </p:cBhvr>
                                      <p:tavLst>
                                        <p:tav tm="0">
                                          <p:val>
                                            <p:strVal val="ppt_x"/>
                                          </p:val>
                                        </p:tav>
                                        <p:tav tm="100000">
                                          <p:val>
                                            <p:strVal val="0-ppt_w/2"/>
                                          </p:val>
                                        </p:tav>
                                      </p:tavLst>
                                    </p:anim>
                                    <p:anim calcmode="lin" valueType="num">
                                      <p:cBhvr additive="base">
                                        <p:cTn id="179" dur="3000"/>
                                        <p:tgtEl>
                                          <p:spTgt spid="9"/>
                                        </p:tgtEl>
                                        <p:attrNameLst>
                                          <p:attrName>ppt_y</p:attrName>
                                        </p:attrNameLst>
                                      </p:cBhvr>
                                      <p:tavLst>
                                        <p:tav tm="0">
                                          <p:val>
                                            <p:strVal val="ppt_y"/>
                                          </p:val>
                                        </p:tav>
                                        <p:tav tm="100000">
                                          <p:val>
                                            <p:strVal val="1+ppt_h/2"/>
                                          </p:val>
                                        </p:tav>
                                      </p:tavLst>
                                    </p:anim>
                                    <p:set>
                                      <p:cBhvr>
                                        <p:cTn id="180" dur="1" fill="hold">
                                          <p:stCondLst>
                                            <p:cond delay="2999"/>
                                          </p:stCondLst>
                                        </p:cTn>
                                        <p:tgtEl>
                                          <p:spTgt spid="9"/>
                                        </p:tgtEl>
                                        <p:attrNameLst>
                                          <p:attrName>style.visibility</p:attrName>
                                        </p:attrNameLst>
                                      </p:cBhvr>
                                      <p:to>
                                        <p:strVal val="hidden"/>
                                      </p:to>
                                    </p:set>
                                  </p:childTnLst>
                                </p:cTn>
                              </p:par>
                              <p:par>
                                <p:cTn id="181" presetID="2" presetClass="exit" presetSubtype="12" fill="hold" grpId="4" nodeType="withEffect">
                                  <p:stCondLst>
                                    <p:cond delay="0"/>
                                  </p:stCondLst>
                                  <p:childTnLst>
                                    <p:anim calcmode="lin" valueType="num">
                                      <p:cBhvr additive="base">
                                        <p:cTn id="182" dur="3000"/>
                                        <p:tgtEl>
                                          <p:spTgt spid="11"/>
                                        </p:tgtEl>
                                        <p:attrNameLst>
                                          <p:attrName>ppt_x</p:attrName>
                                        </p:attrNameLst>
                                      </p:cBhvr>
                                      <p:tavLst>
                                        <p:tav tm="0">
                                          <p:val>
                                            <p:strVal val="ppt_x"/>
                                          </p:val>
                                        </p:tav>
                                        <p:tav tm="100000">
                                          <p:val>
                                            <p:strVal val="0-ppt_w/2"/>
                                          </p:val>
                                        </p:tav>
                                      </p:tavLst>
                                    </p:anim>
                                    <p:anim calcmode="lin" valueType="num">
                                      <p:cBhvr additive="base">
                                        <p:cTn id="183" dur="3000"/>
                                        <p:tgtEl>
                                          <p:spTgt spid="11"/>
                                        </p:tgtEl>
                                        <p:attrNameLst>
                                          <p:attrName>ppt_y</p:attrName>
                                        </p:attrNameLst>
                                      </p:cBhvr>
                                      <p:tavLst>
                                        <p:tav tm="0">
                                          <p:val>
                                            <p:strVal val="ppt_y"/>
                                          </p:val>
                                        </p:tav>
                                        <p:tav tm="100000">
                                          <p:val>
                                            <p:strVal val="1+ppt_h/2"/>
                                          </p:val>
                                        </p:tav>
                                      </p:tavLst>
                                    </p:anim>
                                    <p:set>
                                      <p:cBhvr>
                                        <p:cTn id="184" dur="1" fill="hold">
                                          <p:stCondLst>
                                            <p:cond delay="2999"/>
                                          </p:stCondLst>
                                        </p:cTn>
                                        <p:tgtEl>
                                          <p:spTgt spid="11"/>
                                        </p:tgtEl>
                                        <p:attrNameLst>
                                          <p:attrName>style.visibility</p:attrName>
                                        </p:attrNameLst>
                                      </p:cBhvr>
                                      <p:to>
                                        <p:strVal val="hidden"/>
                                      </p:to>
                                    </p:set>
                                  </p:childTnLst>
                                </p:cTn>
                              </p:par>
                              <p:par>
                                <p:cTn id="185" presetID="2" presetClass="exit" presetSubtype="12" fill="hold" grpId="4" nodeType="withEffect">
                                  <p:stCondLst>
                                    <p:cond delay="0"/>
                                  </p:stCondLst>
                                  <p:childTnLst>
                                    <p:anim calcmode="lin" valueType="num">
                                      <p:cBhvr additive="base">
                                        <p:cTn id="186" dur="3000"/>
                                        <p:tgtEl>
                                          <p:spTgt spid="17"/>
                                        </p:tgtEl>
                                        <p:attrNameLst>
                                          <p:attrName>ppt_x</p:attrName>
                                        </p:attrNameLst>
                                      </p:cBhvr>
                                      <p:tavLst>
                                        <p:tav tm="0">
                                          <p:val>
                                            <p:strVal val="ppt_x"/>
                                          </p:val>
                                        </p:tav>
                                        <p:tav tm="100000">
                                          <p:val>
                                            <p:strVal val="0-ppt_w/2"/>
                                          </p:val>
                                        </p:tav>
                                      </p:tavLst>
                                    </p:anim>
                                    <p:anim calcmode="lin" valueType="num">
                                      <p:cBhvr additive="base">
                                        <p:cTn id="187" dur="3000"/>
                                        <p:tgtEl>
                                          <p:spTgt spid="17"/>
                                        </p:tgtEl>
                                        <p:attrNameLst>
                                          <p:attrName>ppt_y</p:attrName>
                                        </p:attrNameLst>
                                      </p:cBhvr>
                                      <p:tavLst>
                                        <p:tav tm="0">
                                          <p:val>
                                            <p:strVal val="ppt_y"/>
                                          </p:val>
                                        </p:tav>
                                        <p:tav tm="100000">
                                          <p:val>
                                            <p:strVal val="1+ppt_h/2"/>
                                          </p:val>
                                        </p:tav>
                                      </p:tavLst>
                                    </p:anim>
                                    <p:set>
                                      <p:cBhvr>
                                        <p:cTn id="188" dur="1" fill="hold">
                                          <p:stCondLst>
                                            <p:cond delay="2999"/>
                                          </p:stCondLst>
                                        </p:cTn>
                                        <p:tgtEl>
                                          <p:spTgt spid="17"/>
                                        </p:tgtEl>
                                        <p:attrNameLst>
                                          <p:attrName>style.visibility</p:attrName>
                                        </p:attrNameLst>
                                      </p:cBhvr>
                                      <p:to>
                                        <p:strVal val="hidden"/>
                                      </p:to>
                                    </p:set>
                                  </p:childTnLst>
                                </p:cTn>
                              </p:par>
                              <p:par>
                                <p:cTn id="189" presetID="23" presetClass="exit" presetSubtype="32" fill="hold" grpId="4" nodeType="withEffect">
                                  <p:stCondLst>
                                    <p:cond delay="0"/>
                                  </p:stCondLst>
                                  <p:childTnLst>
                                    <p:anim calcmode="lin" valueType="num">
                                      <p:cBhvr>
                                        <p:cTn id="190" dur="3000"/>
                                        <p:tgtEl>
                                          <p:spTgt spid="8"/>
                                        </p:tgtEl>
                                        <p:attrNameLst>
                                          <p:attrName>ppt_w</p:attrName>
                                        </p:attrNameLst>
                                      </p:cBhvr>
                                      <p:tavLst>
                                        <p:tav tm="0">
                                          <p:val>
                                            <p:strVal val="ppt_w"/>
                                          </p:val>
                                        </p:tav>
                                        <p:tav tm="100000">
                                          <p:val>
                                            <p:fltVal val="0"/>
                                          </p:val>
                                        </p:tav>
                                      </p:tavLst>
                                    </p:anim>
                                    <p:anim calcmode="lin" valueType="num">
                                      <p:cBhvr>
                                        <p:cTn id="191" dur="3000"/>
                                        <p:tgtEl>
                                          <p:spTgt spid="8"/>
                                        </p:tgtEl>
                                        <p:attrNameLst>
                                          <p:attrName>ppt_h</p:attrName>
                                        </p:attrNameLst>
                                      </p:cBhvr>
                                      <p:tavLst>
                                        <p:tav tm="0">
                                          <p:val>
                                            <p:strVal val="ppt_h"/>
                                          </p:val>
                                        </p:tav>
                                        <p:tav tm="100000">
                                          <p:val>
                                            <p:fltVal val="0"/>
                                          </p:val>
                                        </p:tav>
                                      </p:tavLst>
                                    </p:anim>
                                    <p:set>
                                      <p:cBhvr>
                                        <p:cTn id="192" dur="1" fill="hold">
                                          <p:stCondLst>
                                            <p:cond delay="2999"/>
                                          </p:stCondLst>
                                        </p:cTn>
                                        <p:tgtEl>
                                          <p:spTgt spid="8"/>
                                        </p:tgtEl>
                                        <p:attrNameLst>
                                          <p:attrName>style.visibility</p:attrName>
                                        </p:attrNameLst>
                                      </p:cBhvr>
                                      <p:to>
                                        <p:strVal val="hidden"/>
                                      </p:to>
                                    </p:set>
                                  </p:childTnLst>
                                </p:cTn>
                              </p:par>
                              <p:par>
                                <p:cTn id="193" presetID="23" presetClass="exit" presetSubtype="32" fill="hold" grpId="4" nodeType="withEffect">
                                  <p:stCondLst>
                                    <p:cond delay="0"/>
                                  </p:stCondLst>
                                  <p:childTnLst>
                                    <p:anim calcmode="lin" valueType="num">
                                      <p:cBhvr>
                                        <p:cTn id="194" dur="3000"/>
                                        <p:tgtEl>
                                          <p:spTgt spid="12"/>
                                        </p:tgtEl>
                                        <p:attrNameLst>
                                          <p:attrName>ppt_w</p:attrName>
                                        </p:attrNameLst>
                                      </p:cBhvr>
                                      <p:tavLst>
                                        <p:tav tm="0">
                                          <p:val>
                                            <p:strVal val="ppt_w"/>
                                          </p:val>
                                        </p:tav>
                                        <p:tav tm="100000">
                                          <p:val>
                                            <p:fltVal val="0"/>
                                          </p:val>
                                        </p:tav>
                                      </p:tavLst>
                                    </p:anim>
                                    <p:anim calcmode="lin" valueType="num">
                                      <p:cBhvr>
                                        <p:cTn id="195" dur="3000"/>
                                        <p:tgtEl>
                                          <p:spTgt spid="12"/>
                                        </p:tgtEl>
                                        <p:attrNameLst>
                                          <p:attrName>ppt_h</p:attrName>
                                        </p:attrNameLst>
                                      </p:cBhvr>
                                      <p:tavLst>
                                        <p:tav tm="0">
                                          <p:val>
                                            <p:strVal val="ppt_h"/>
                                          </p:val>
                                        </p:tav>
                                        <p:tav tm="100000">
                                          <p:val>
                                            <p:fltVal val="0"/>
                                          </p:val>
                                        </p:tav>
                                      </p:tavLst>
                                    </p:anim>
                                    <p:set>
                                      <p:cBhvr>
                                        <p:cTn id="196" dur="1" fill="hold">
                                          <p:stCondLst>
                                            <p:cond delay="2999"/>
                                          </p:stCondLst>
                                        </p:cTn>
                                        <p:tgtEl>
                                          <p:spTgt spid="12"/>
                                        </p:tgtEl>
                                        <p:attrNameLst>
                                          <p:attrName>style.visibility</p:attrName>
                                        </p:attrNameLst>
                                      </p:cBhvr>
                                      <p:to>
                                        <p:strVal val="hidden"/>
                                      </p:to>
                                    </p:set>
                                  </p:childTnLst>
                                </p:cTn>
                              </p:par>
                              <p:par>
                                <p:cTn id="197" presetID="23" presetClass="exit" presetSubtype="32" fill="hold" grpId="4" nodeType="withEffect">
                                  <p:stCondLst>
                                    <p:cond delay="0"/>
                                  </p:stCondLst>
                                  <p:childTnLst>
                                    <p:anim calcmode="lin" valueType="num">
                                      <p:cBhvr>
                                        <p:cTn id="198" dur="3000"/>
                                        <p:tgtEl>
                                          <p:spTgt spid="15"/>
                                        </p:tgtEl>
                                        <p:attrNameLst>
                                          <p:attrName>ppt_w</p:attrName>
                                        </p:attrNameLst>
                                      </p:cBhvr>
                                      <p:tavLst>
                                        <p:tav tm="0">
                                          <p:val>
                                            <p:strVal val="ppt_w"/>
                                          </p:val>
                                        </p:tav>
                                        <p:tav tm="100000">
                                          <p:val>
                                            <p:fltVal val="0"/>
                                          </p:val>
                                        </p:tav>
                                      </p:tavLst>
                                    </p:anim>
                                    <p:anim calcmode="lin" valueType="num">
                                      <p:cBhvr>
                                        <p:cTn id="199" dur="3000"/>
                                        <p:tgtEl>
                                          <p:spTgt spid="15"/>
                                        </p:tgtEl>
                                        <p:attrNameLst>
                                          <p:attrName>ppt_h</p:attrName>
                                        </p:attrNameLst>
                                      </p:cBhvr>
                                      <p:tavLst>
                                        <p:tav tm="0">
                                          <p:val>
                                            <p:strVal val="ppt_h"/>
                                          </p:val>
                                        </p:tav>
                                        <p:tav tm="100000">
                                          <p:val>
                                            <p:fltVal val="0"/>
                                          </p:val>
                                        </p:tav>
                                      </p:tavLst>
                                    </p:anim>
                                    <p:set>
                                      <p:cBhvr>
                                        <p:cTn id="200" dur="1" fill="hold">
                                          <p:stCondLst>
                                            <p:cond delay="2999"/>
                                          </p:stCondLst>
                                        </p:cTn>
                                        <p:tgtEl>
                                          <p:spTgt spid="15"/>
                                        </p:tgtEl>
                                        <p:attrNameLst>
                                          <p:attrName>style.visibility</p:attrName>
                                        </p:attrNameLst>
                                      </p:cBhvr>
                                      <p:to>
                                        <p:strVal val="hidden"/>
                                      </p:to>
                                    </p:set>
                                  </p:childTnLst>
                                </p:cTn>
                              </p:par>
                              <p:par>
                                <p:cTn id="201" presetID="2" presetClass="exit" presetSubtype="9" fill="hold" grpId="4" nodeType="withEffect">
                                  <p:stCondLst>
                                    <p:cond delay="0"/>
                                  </p:stCondLst>
                                  <p:childTnLst>
                                    <p:anim calcmode="lin" valueType="num">
                                      <p:cBhvr additive="base">
                                        <p:cTn id="202" dur="3000"/>
                                        <p:tgtEl>
                                          <p:spTgt spid="7"/>
                                        </p:tgtEl>
                                        <p:attrNameLst>
                                          <p:attrName>ppt_x</p:attrName>
                                        </p:attrNameLst>
                                      </p:cBhvr>
                                      <p:tavLst>
                                        <p:tav tm="0">
                                          <p:val>
                                            <p:strVal val="ppt_x"/>
                                          </p:val>
                                        </p:tav>
                                        <p:tav tm="100000">
                                          <p:val>
                                            <p:strVal val="0-ppt_w/2"/>
                                          </p:val>
                                        </p:tav>
                                      </p:tavLst>
                                    </p:anim>
                                    <p:anim calcmode="lin" valueType="num">
                                      <p:cBhvr additive="base">
                                        <p:cTn id="203" dur="3000"/>
                                        <p:tgtEl>
                                          <p:spTgt spid="7"/>
                                        </p:tgtEl>
                                        <p:attrNameLst>
                                          <p:attrName>ppt_y</p:attrName>
                                        </p:attrNameLst>
                                      </p:cBhvr>
                                      <p:tavLst>
                                        <p:tav tm="0">
                                          <p:val>
                                            <p:strVal val="ppt_y"/>
                                          </p:val>
                                        </p:tav>
                                        <p:tav tm="100000">
                                          <p:val>
                                            <p:strVal val="0-ppt_h/2"/>
                                          </p:val>
                                        </p:tav>
                                      </p:tavLst>
                                    </p:anim>
                                    <p:set>
                                      <p:cBhvr>
                                        <p:cTn id="204" dur="1" fill="hold">
                                          <p:stCondLst>
                                            <p:cond delay="2999"/>
                                          </p:stCondLst>
                                        </p:cTn>
                                        <p:tgtEl>
                                          <p:spTgt spid="7"/>
                                        </p:tgtEl>
                                        <p:attrNameLst>
                                          <p:attrName>style.visibility</p:attrName>
                                        </p:attrNameLst>
                                      </p:cBhvr>
                                      <p:to>
                                        <p:strVal val="hidden"/>
                                      </p:to>
                                    </p:set>
                                  </p:childTnLst>
                                </p:cTn>
                              </p:par>
                              <p:par>
                                <p:cTn id="205" presetID="2" presetClass="exit" presetSubtype="9" fill="hold" grpId="4" nodeType="withEffect">
                                  <p:stCondLst>
                                    <p:cond delay="0"/>
                                  </p:stCondLst>
                                  <p:childTnLst>
                                    <p:anim calcmode="lin" valueType="num">
                                      <p:cBhvr additive="base">
                                        <p:cTn id="206" dur="3000"/>
                                        <p:tgtEl>
                                          <p:spTgt spid="13"/>
                                        </p:tgtEl>
                                        <p:attrNameLst>
                                          <p:attrName>ppt_x</p:attrName>
                                        </p:attrNameLst>
                                      </p:cBhvr>
                                      <p:tavLst>
                                        <p:tav tm="0">
                                          <p:val>
                                            <p:strVal val="ppt_x"/>
                                          </p:val>
                                        </p:tav>
                                        <p:tav tm="100000">
                                          <p:val>
                                            <p:strVal val="0-ppt_w/2"/>
                                          </p:val>
                                        </p:tav>
                                      </p:tavLst>
                                    </p:anim>
                                    <p:anim calcmode="lin" valueType="num">
                                      <p:cBhvr additive="base">
                                        <p:cTn id="207" dur="3000"/>
                                        <p:tgtEl>
                                          <p:spTgt spid="13"/>
                                        </p:tgtEl>
                                        <p:attrNameLst>
                                          <p:attrName>ppt_y</p:attrName>
                                        </p:attrNameLst>
                                      </p:cBhvr>
                                      <p:tavLst>
                                        <p:tav tm="0">
                                          <p:val>
                                            <p:strVal val="ppt_y"/>
                                          </p:val>
                                        </p:tav>
                                        <p:tav tm="100000">
                                          <p:val>
                                            <p:strVal val="0-ppt_h/2"/>
                                          </p:val>
                                        </p:tav>
                                      </p:tavLst>
                                    </p:anim>
                                    <p:set>
                                      <p:cBhvr>
                                        <p:cTn id="208" dur="1" fill="hold">
                                          <p:stCondLst>
                                            <p:cond delay="2999"/>
                                          </p:stCondLst>
                                        </p:cTn>
                                        <p:tgtEl>
                                          <p:spTgt spid="13"/>
                                        </p:tgtEl>
                                        <p:attrNameLst>
                                          <p:attrName>style.visibility</p:attrName>
                                        </p:attrNameLst>
                                      </p:cBhvr>
                                      <p:to>
                                        <p:strVal val="hidden"/>
                                      </p:to>
                                    </p:set>
                                  </p:childTnLst>
                                </p:cTn>
                              </p:par>
                              <p:par>
                                <p:cTn id="209" presetID="2" presetClass="exit" presetSubtype="9" fill="hold" grpId="4" nodeType="withEffect">
                                  <p:stCondLst>
                                    <p:cond delay="0"/>
                                  </p:stCondLst>
                                  <p:childTnLst>
                                    <p:anim calcmode="lin" valueType="num">
                                      <p:cBhvr additive="base">
                                        <p:cTn id="210" dur="3000"/>
                                        <p:tgtEl>
                                          <p:spTgt spid="16"/>
                                        </p:tgtEl>
                                        <p:attrNameLst>
                                          <p:attrName>ppt_x</p:attrName>
                                        </p:attrNameLst>
                                      </p:cBhvr>
                                      <p:tavLst>
                                        <p:tav tm="0">
                                          <p:val>
                                            <p:strVal val="ppt_x"/>
                                          </p:val>
                                        </p:tav>
                                        <p:tav tm="100000">
                                          <p:val>
                                            <p:strVal val="0-ppt_w/2"/>
                                          </p:val>
                                        </p:tav>
                                      </p:tavLst>
                                    </p:anim>
                                    <p:anim calcmode="lin" valueType="num">
                                      <p:cBhvr additive="base">
                                        <p:cTn id="211" dur="3000"/>
                                        <p:tgtEl>
                                          <p:spTgt spid="16"/>
                                        </p:tgtEl>
                                        <p:attrNameLst>
                                          <p:attrName>ppt_y</p:attrName>
                                        </p:attrNameLst>
                                      </p:cBhvr>
                                      <p:tavLst>
                                        <p:tav tm="0">
                                          <p:val>
                                            <p:strVal val="ppt_y"/>
                                          </p:val>
                                        </p:tav>
                                        <p:tav tm="100000">
                                          <p:val>
                                            <p:strVal val="0-ppt_h/2"/>
                                          </p:val>
                                        </p:tav>
                                      </p:tavLst>
                                    </p:anim>
                                    <p:set>
                                      <p:cBhvr>
                                        <p:cTn id="212" dur="1" fill="hold">
                                          <p:stCondLst>
                                            <p:cond delay="2999"/>
                                          </p:stCondLst>
                                        </p:cTn>
                                        <p:tgtEl>
                                          <p:spTgt spid="16"/>
                                        </p:tgtEl>
                                        <p:attrNameLst>
                                          <p:attrName>style.visibility</p:attrName>
                                        </p:attrNameLst>
                                      </p:cBhvr>
                                      <p:to>
                                        <p:strVal val="hidden"/>
                                      </p:to>
                                    </p:set>
                                  </p:childTnLst>
                                </p:cTn>
                              </p:par>
                              <p:par>
                                <p:cTn id="213" presetID="2" presetClass="exit" presetSubtype="3" fill="hold" grpId="5" nodeType="withEffect">
                                  <p:stCondLst>
                                    <p:cond delay="0"/>
                                  </p:stCondLst>
                                  <p:childTnLst>
                                    <p:anim calcmode="lin" valueType="num">
                                      <p:cBhvr additive="base">
                                        <p:cTn id="214" dur="3000"/>
                                        <p:tgtEl>
                                          <p:spTgt spid="8"/>
                                        </p:tgtEl>
                                        <p:attrNameLst>
                                          <p:attrName>ppt_x</p:attrName>
                                        </p:attrNameLst>
                                      </p:cBhvr>
                                      <p:tavLst>
                                        <p:tav tm="0">
                                          <p:val>
                                            <p:strVal val="ppt_x"/>
                                          </p:val>
                                        </p:tav>
                                        <p:tav tm="100000">
                                          <p:val>
                                            <p:strVal val="1+ppt_w/2"/>
                                          </p:val>
                                        </p:tav>
                                      </p:tavLst>
                                    </p:anim>
                                    <p:anim calcmode="lin" valueType="num">
                                      <p:cBhvr additive="base">
                                        <p:cTn id="215" dur="3000"/>
                                        <p:tgtEl>
                                          <p:spTgt spid="8"/>
                                        </p:tgtEl>
                                        <p:attrNameLst>
                                          <p:attrName>ppt_y</p:attrName>
                                        </p:attrNameLst>
                                      </p:cBhvr>
                                      <p:tavLst>
                                        <p:tav tm="0">
                                          <p:val>
                                            <p:strVal val="ppt_y"/>
                                          </p:val>
                                        </p:tav>
                                        <p:tav tm="100000">
                                          <p:val>
                                            <p:strVal val="0-ppt_h/2"/>
                                          </p:val>
                                        </p:tav>
                                      </p:tavLst>
                                    </p:anim>
                                    <p:set>
                                      <p:cBhvr>
                                        <p:cTn id="216" dur="1" fill="hold">
                                          <p:stCondLst>
                                            <p:cond delay="2999"/>
                                          </p:stCondLst>
                                        </p:cTn>
                                        <p:tgtEl>
                                          <p:spTgt spid="8"/>
                                        </p:tgtEl>
                                        <p:attrNameLst>
                                          <p:attrName>style.visibility</p:attrName>
                                        </p:attrNameLst>
                                      </p:cBhvr>
                                      <p:to>
                                        <p:strVal val="hidden"/>
                                      </p:to>
                                    </p:set>
                                  </p:childTnLst>
                                </p:cTn>
                              </p:par>
                              <p:par>
                                <p:cTn id="217" presetID="2" presetClass="exit" presetSubtype="3" fill="hold" grpId="5" nodeType="withEffect">
                                  <p:stCondLst>
                                    <p:cond delay="0"/>
                                  </p:stCondLst>
                                  <p:childTnLst>
                                    <p:anim calcmode="lin" valueType="num">
                                      <p:cBhvr additive="base">
                                        <p:cTn id="218" dur="3000"/>
                                        <p:tgtEl>
                                          <p:spTgt spid="12"/>
                                        </p:tgtEl>
                                        <p:attrNameLst>
                                          <p:attrName>ppt_x</p:attrName>
                                        </p:attrNameLst>
                                      </p:cBhvr>
                                      <p:tavLst>
                                        <p:tav tm="0">
                                          <p:val>
                                            <p:strVal val="ppt_x"/>
                                          </p:val>
                                        </p:tav>
                                        <p:tav tm="100000">
                                          <p:val>
                                            <p:strVal val="1+ppt_w/2"/>
                                          </p:val>
                                        </p:tav>
                                      </p:tavLst>
                                    </p:anim>
                                    <p:anim calcmode="lin" valueType="num">
                                      <p:cBhvr additive="base">
                                        <p:cTn id="219" dur="3000"/>
                                        <p:tgtEl>
                                          <p:spTgt spid="12"/>
                                        </p:tgtEl>
                                        <p:attrNameLst>
                                          <p:attrName>ppt_y</p:attrName>
                                        </p:attrNameLst>
                                      </p:cBhvr>
                                      <p:tavLst>
                                        <p:tav tm="0">
                                          <p:val>
                                            <p:strVal val="ppt_y"/>
                                          </p:val>
                                        </p:tav>
                                        <p:tav tm="100000">
                                          <p:val>
                                            <p:strVal val="0-ppt_h/2"/>
                                          </p:val>
                                        </p:tav>
                                      </p:tavLst>
                                    </p:anim>
                                    <p:set>
                                      <p:cBhvr>
                                        <p:cTn id="220" dur="1" fill="hold">
                                          <p:stCondLst>
                                            <p:cond delay="2999"/>
                                          </p:stCondLst>
                                        </p:cTn>
                                        <p:tgtEl>
                                          <p:spTgt spid="12"/>
                                        </p:tgtEl>
                                        <p:attrNameLst>
                                          <p:attrName>style.visibility</p:attrName>
                                        </p:attrNameLst>
                                      </p:cBhvr>
                                      <p:to>
                                        <p:strVal val="hidden"/>
                                      </p:to>
                                    </p:set>
                                  </p:childTnLst>
                                </p:cTn>
                              </p:par>
                              <p:par>
                                <p:cTn id="221" presetID="2" presetClass="exit" presetSubtype="3" fill="hold" grpId="5" nodeType="withEffect">
                                  <p:stCondLst>
                                    <p:cond delay="0"/>
                                  </p:stCondLst>
                                  <p:childTnLst>
                                    <p:anim calcmode="lin" valueType="num">
                                      <p:cBhvr additive="base">
                                        <p:cTn id="222" dur="3000"/>
                                        <p:tgtEl>
                                          <p:spTgt spid="15"/>
                                        </p:tgtEl>
                                        <p:attrNameLst>
                                          <p:attrName>ppt_x</p:attrName>
                                        </p:attrNameLst>
                                      </p:cBhvr>
                                      <p:tavLst>
                                        <p:tav tm="0">
                                          <p:val>
                                            <p:strVal val="ppt_x"/>
                                          </p:val>
                                        </p:tav>
                                        <p:tav tm="100000">
                                          <p:val>
                                            <p:strVal val="1+ppt_w/2"/>
                                          </p:val>
                                        </p:tav>
                                      </p:tavLst>
                                    </p:anim>
                                    <p:anim calcmode="lin" valueType="num">
                                      <p:cBhvr additive="base">
                                        <p:cTn id="223" dur="3000"/>
                                        <p:tgtEl>
                                          <p:spTgt spid="15"/>
                                        </p:tgtEl>
                                        <p:attrNameLst>
                                          <p:attrName>ppt_y</p:attrName>
                                        </p:attrNameLst>
                                      </p:cBhvr>
                                      <p:tavLst>
                                        <p:tav tm="0">
                                          <p:val>
                                            <p:strVal val="ppt_y"/>
                                          </p:val>
                                        </p:tav>
                                        <p:tav tm="100000">
                                          <p:val>
                                            <p:strVal val="0-ppt_h/2"/>
                                          </p:val>
                                        </p:tav>
                                      </p:tavLst>
                                    </p:anim>
                                    <p:set>
                                      <p:cBhvr>
                                        <p:cTn id="224" dur="1" fill="hold">
                                          <p:stCondLst>
                                            <p:cond delay="2999"/>
                                          </p:stCondLst>
                                        </p:cTn>
                                        <p:tgtEl>
                                          <p:spTgt spid="15"/>
                                        </p:tgtEl>
                                        <p:attrNameLst>
                                          <p:attrName>style.visibility</p:attrName>
                                        </p:attrNameLst>
                                      </p:cBhvr>
                                      <p:to>
                                        <p:strVal val="hidden"/>
                                      </p:to>
                                    </p:set>
                                  </p:childTnLst>
                                </p:cTn>
                              </p:par>
                              <p:par>
                                <p:cTn id="225" presetID="23" presetClass="entr" presetSubtype="272"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p:cTn id="227" dur="3000" fill="hold"/>
                                        <p:tgtEl>
                                          <p:spTgt spid="4"/>
                                        </p:tgtEl>
                                        <p:attrNameLst>
                                          <p:attrName>ppt_w</p:attrName>
                                        </p:attrNameLst>
                                      </p:cBhvr>
                                      <p:tavLst>
                                        <p:tav tm="0">
                                          <p:val>
                                            <p:strVal val="2/3*#ppt_w"/>
                                          </p:val>
                                        </p:tav>
                                        <p:tav tm="100000">
                                          <p:val>
                                            <p:strVal val="#ppt_w"/>
                                          </p:val>
                                        </p:tav>
                                      </p:tavLst>
                                    </p:anim>
                                    <p:anim calcmode="lin" valueType="num">
                                      <p:cBhvr>
                                        <p:cTn id="228" dur="3000" fill="hold"/>
                                        <p:tgtEl>
                                          <p:spTgt spid="4"/>
                                        </p:tgtEl>
                                        <p:attrNameLst>
                                          <p:attrName>ppt_h</p:attrName>
                                        </p:attrNameLst>
                                      </p:cBhvr>
                                      <p:tavLst>
                                        <p:tav tm="0">
                                          <p:val>
                                            <p:strVal val="2/3*#ppt_h"/>
                                          </p:val>
                                        </p:tav>
                                        <p:tav tm="100000">
                                          <p:val>
                                            <p:strVal val="#ppt_h"/>
                                          </p:val>
                                        </p:tav>
                                      </p:tavLst>
                                    </p:anim>
                                  </p:childTnLst>
                                </p:cTn>
                              </p:par>
                              <p:par>
                                <p:cTn id="229" presetID="8" presetClass="entr" presetSubtype="32" fill="hold" nodeType="withEffect">
                                  <p:stCondLst>
                                    <p:cond delay="0"/>
                                  </p:stCondLst>
                                  <p:childTnLst>
                                    <p:set>
                                      <p:cBhvr>
                                        <p:cTn id="230" dur="1" fill="hold">
                                          <p:stCondLst>
                                            <p:cond delay="0"/>
                                          </p:stCondLst>
                                        </p:cTn>
                                        <p:tgtEl>
                                          <p:spTgt spid="4"/>
                                        </p:tgtEl>
                                        <p:attrNameLst>
                                          <p:attrName>style.visibility</p:attrName>
                                        </p:attrNameLst>
                                      </p:cBhvr>
                                      <p:to>
                                        <p:strVal val="visible"/>
                                      </p:to>
                                    </p:set>
                                    <p:animEffect transition="in" filter="diamond(out)">
                                      <p:cBhvr>
                                        <p:cTn id="231" dur="3000"/>
                                        <p:tgtEl>
                                          <p:spTgt spid="4"/>
                                        </p:tgtEl>
                                      </p:cBhvr>
                                    </p:animEffect>
                                  </p:childTnLst>
                                </p:cTn>
                              </p:par>
                            </p:childTnLst>
                          </p:cTn>
                        </p:par>
                        <p:par>
                          <p:cTn id="232" fill="hold">
                            <p:stCondLst>
                              <p:cond delay="6000"/>
                            </p:stCondLst>
                            <p:childTnLst>
                              <p:par>
                                <p:cTn id="233" presetID="23" presetClass="entr" presetSubtype="16" fill="hold" nodeType="afterEffect">
                                  <p:stCondLst>
                                    <p:cond delay="0"/>
                                  </p:stCondLst>
                                  <p:childTnLst>
                                    <p:set>
                                      <p:cBhvr>
                                        <p:cTn id="234" dur="1" fill="hold">
                                          <p:stCondLst>
                                            <p:cond delay="0"/>
                                          </p:stCondLst>
                                        </p:cTn>
                                        <p:tgtEl>
                                          <p:spTgt spid="18"/>
                                        </p:tgtEl>
                                        <p:attrNameLst>
                                          <p:attrName>style.visibility</p:attrName>
                                        </p:attrNameLst>
                                      </p:cBhvr>
                                      <p:to>
                                        <p:strVal val="visible"/>
                                      </p:to>
                                    </p:set>
                                    <p:anim calcmode="lin" valueType="num">
                                      <p:cBhvr>
                                        <p:cTn id="235" dur="2000" fill="hold"/>
                                        <p:tgtEl>
                                          <p:spTgt spid="18"/>
                                        </p:tgtEl>
                                        <p:attrNameLst>
                                          <p:attrName>ppt_w</p:attrName>
                                        </p:attrNameLst>
                                      </p:cBhvr>
                                      <p:tavLst>
                                        <p:tav tm="0">
                                          <p:val>
                                            <p:fltVal val="0"/>
                                          </p:val>
                                        </p:tav>
                                        <p:tav tm="100000">
                                          <p:val>
                                            <p:strVal val="#ppt_w"/>
                                          </p:val>
                                        </p:tav>
                                      </p:tavLst>
                                    </p:anim>
                                    <p:anim calcmode="lin" valueType="num">
                                      <p:cBhvr>
                                        <p:cTn id="236" dur="2000" fill="hold"/>
                                        <p:tgtEl>
                                          <p:spTgt spid="1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9"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 ANNECY LA VENECIA  FRANCES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ANNECY LA VENECIA  FRANCESA--</Template>
  <TotalTime>0</TotalTime>
  <Words>547</Words>
  <Application>Microsoft Office PowerPoint</Application>
  <PresentationFormat>Presentación en pantalla (4:3)</PresentationFormat>
  <Paragraphs>20</Paragraphs>
  <Slides>68</Slides>
  <Notes>2</Notes>
  <HiddenSlides>0</HiddenSlides>
  <MMClips>1</MMClips>
  <ScaleCrop>false</ScaleCrop>
  <HeadingPairs>
    <vt:vector size="4" baseType="variant">
      <vt:variant>
        <vt:lpstr>Tema</vt:lpstr>
      </vt:variant>
      <vt:variant>
        <vt:i4>2</vt:i4>
      </vt:variant>
      <vt:variant>
        <vt:lpstr>Títulos de diapositiva</vt:lpstr>
      </vt:variant>
      <vt:variant>
        <vt:i4>68</vt:i4>
      </vt:variant>
    </vt:vector>
  </HeadingPairs>
  <TitlesOfParts>
    <vt:vector size="70" baseType="lpstr">
      <vt:lpstr>-- ANNECY LA VENECIA  FRANCESA--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2016-02-03T02:19:41Z</dcterms:created>
  <dcterms:modified xsi:type="dcterms:W3CDTF">2016-02-03T02:20:22Z</dcterms:modified>
</cp:coreProperties>
</file>