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slides/slide8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7" r:id="rId3"/>
    <p:sldId id="350" r:id="rId4"/>
    <p:sldId id="299" r:id="rId5"/>
    <p:sldId id="298" r:id="rId6"/>
    <p:sldId id="292" r:id="rId7"/>
    <p:sldId id="282" r:id="rId8"/>
    <p:sldId id="281" r:id="rId9"/>
    <p:sldId id="355" r:id="rId10"/>
    <p:sldId id="275" r:id="rId11"/>
    <p:sldId id="273" r:id="rId12"/>
    <p:sldId id="323" r:id="rId13"/>
    <p:sldId id="284" r:id="rId14"/>
    <p:sldId id="293" r:id="rId15"/>
    <p:sldId id="256" r:id="rId16"/>
    <p:sldId id="305" r:id="rId17"/>
    <p:sldId id="266" r:id="rId18"/>
    <p:sldId id="349" r:id="rId19"/>
    <p:sldId id="274" r:id="rId20"/>
    <p:sldId id="344" r:id="rId21"/>
    <p:sldId id="290" r:id="rId22"/>
    <p:sldId id="288" r:id="rId23"/>
    <p:sldId id="272" r:id="rId24"/>
    <p:sldId id="286" r:id="rId25"/>
    <p:sldId id="342" r:id="rId26"/>
    <p:sldId id="264" r:id="rId27"/>
    <p:sldId id="271" r:id="rId28"/>
    <p:sldId id="269" r:id="rId29"/>
    <p:sldId id="261" r:id="rId30"/>
    <p:sldId id="270" r:id="rId31"/>
    <p:sldId id="265" r:id="rId32"/>
    <p:sldId id="327" r:id="rId33"/>
    <p:sldId id="316" r:id="rId34"/>
    <p:sldId id="308" r:id="rId35"/>
    <p:sldId id="314" r:id="rId36"/>
    <p:sldId id="285" r:id="rId37"/>
    <p:sldId id="301" r:id="rId38"/>
    <p:sldId id="304" r:id="rId39"/>
    <p:sldId id="310" r:id="rId40"/>
    <p:sldId id="295" r:id="rId41"/>
    <p:sldId id="309" r:id="rId42"/>
    <p:sldId id="348" r:id="rId43"/>
    <p:sldId id="307" r:id="rId44"/>
    <p:sldId id="289" r:id="rId45"/>
    <p:sldId id="277" r:id="rId46"/>
    <p:sldId id="313" r:id="rId47"/>
    <p:sldId id="318" r:id="rId48"/>
    <p:sldId id="346" r:id="rId49"/>
    <p:sldId id="311" r:id="rId50"/>
    <p:sldId id="294" r:id="rId51"/>
    <p:sldId id="276" r:id="rId52"/>
    <p:sldId id="302" r:id="rId53"/>
    <p:sldId id="280" r:id="rId54"/>
    <p:sldId id="278" r:id="rId55"/>
    <p:sldId id="356" r:id="rId56"/>
    <p:sldId id="345" r:id="rId57"/>
    <p:sldId id="306" r:id="rId58"/>
    <p:sldId id="343" r:id="rId59"/>
    <p:sldId id="326" r:id="rId60"/>
    <p:sldId id="303" r:id="rId61"/>
    <p:sldId id="296" r:id="rId62"/>
    <p:sldId id="321" r:id="rId63"/>
    <p:sldId id="291" r:id="rId64"/>
    <p:sldId id="335" r:id="rId65"/>
    <p:sldId id="333" r:id="rId66"/>
    <p:sldId id="324" r:id="rId67"/>
    <p:sldId id="300" r:id="rId68"/>
    <p:sldId id="325" r:id="rId69"/>
    <p:sldId id="322" r:id="rId70"/>
    <p:sldId id="352" r:id="rId71"/>
    <p:sldId id="354" r:id="rId72"/>
    <p:sldId id="320" r:id="rId73"/>
    <p:sldId id="319" r:id="rId74"/>
    <p:sldId id="334" r:id="rId75"/>
    <p:sldId id="353" r:id="rId76"/>
    <p:sldId id="328" r:id="rId77"/>
    <p:sldId id="263" r:id="rId78"/>
    <p:sldId id="315" r:id="rId79"/>
    <p:sldId id="312" r:id="rId80"/>
    <p:sldId id="267" r:id="rId81"/>
    <p:sldId id="347" r:id="rId82"/>
    <p:sldId id="357" r:id="rId8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HRH38Au/51je4NvWQNTtpQ" hashData="9ppYUm+H+KoK07zMudskDa61xI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1F08"/>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137" autoAdjust="0"/>
    <p:restoredTop sz="94640" autoAdjust="0"/>
  </p:normalViewPr>
  <p:slideViewPr>
    <p:cSldViewPr>
      <p:cViewPr>
        <p:scale>
          <a:sx n="40" d="100"/>
          <a:sy n="40" d="100"/>
        </p:scale>
        <p:origin x="-864" y="-60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EB2301-9445-4374-BF54-F93C35E2032C}" type="datetimeFigureOut">
              <a:rPr lang="es-ES" smtClean="0"/>
              <a:pPr/>
              <a:t>12/09/2013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0C6263-67E4-4A6F-8403-84ABD667DA88}" type="slidenum">
              <a:rPr lang="es-ES" smtClean="0"/>
              <a:pPr/>
              <a:t>‹Nº›</a:t>
            </a:fld>
            <a:endParaRPr lang="es-ES"/>
          </a:p>
        </p:txBody>
      </p:sp>
    </p:spTree>
  </p:cSld>
  <p:clrMapOvr>
    <a:masterClrMapping/>
  </p:clrMapOvr>
  <p:transition spd="slow" advTm="8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EB2301-9445-4374-BF54-F93C35E2032C}" type="datetimeFigureOut">
              <a:rPr lang="es-ES" smtClean="0"/>
              <a:pPr/>
              <a:t>12/09/2013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0C6263-67E4-4A6F-8403-84ABD667DA88}" type="slidenum">
              <a:rPr lang="es-ES" smtClean="0"/>
              <a:pPr/>
              <a:t>‹Nº›</a:t>
            </a:fld>
            <a:endParaRPr lang="es-ES"/>
          </a:p>
        </p:txBody>
      </p:sp>
    </p:spTree>
  </p:cSld>
  <p:clrMapOvr>
    <a:masterClrMapping/>
  </p:clrMapOvr>
  <p:transition spd="slow" advTm="8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EB2301-9445-4374-BF54-F93C35E2032C}" type="datetimeFigureOut">
              <a:rPr lang="es-ES" smtClean="0"/>
              <a:pPr/>
              <a:t>12/09/2013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0C6263-67E4-4A6F-8403-84ABD667DA88}" type="slidenum">
              <a:rPr lang="es-ES" smtClean="0"/>
              <a:pPr/>
              <a:t>‹Nº›</a:t>
            </a:fld>
            <a:endParaRPr lang="es-ES"/>
          </a:p>
        </p:txBody>
      </p:sp>
    </p:spTree>
  </p:cSld>
  <p:clrMapOvr>
    <a:masterClrMapping/>
  </p:clrMapOvr>
  <p:transition spd="slow" advTm="8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EB2301-9445-4374-BF54-F93C35E2032C}" type="datetimeFigureOut">
              <a:rPr lang="es-ES" smtClean="0"/>
              <a:pPr/>
              <a:t>12/09/2013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0C6263-67E4-4A6F-8403-84ABD667DA88}" type="slidenum">
              <a:rPr lang="es-ES" smtClean="0"/>
              <a:pPr/>
              <a:t>‹Nº›</a:t>
            </a:fld>
            <a:endParaRPr lang="es-ES"/>
          </a:p>
        </p:txBody>
      </p:sp>
    </p:spTree>
  </p:cSld>
  <p:clrMapOvr>
    <a:masterClrMapping/>
  </p:clrMapOvr>
  <p:transition spd="slow" advTm="8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EB2301-9445-4374-BF54-F93C35E2032C}" type="datetimeFigureOut">
              <a:rPr lang="es-ES" smtClean="0"/>
              <a:pPr/>
              <a:t>12/09/2013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30C6263-67E4-4A6F-8403-84ABD667DA88}" type="slidenum">
              <a:rPr lang="es-ES" smtClean="0"/>
              <a:pPr/>
              <a:t>‹Nº›</a:t>
            </a:fld>
            <a:endParaRPr lang="es-ES"/>
          </a:p>
        </p:txBody>
      </p:sp>
    </p:spTree>
  </p:cSld>
  <p:clrMapOvr>
    <a:masterClrMapping/>
  </p:clrMapOvr>
  <p:transition spd="slow" advTm="8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EB2301-9445-4374-BF54-F93C35E2032C}" type="datetimeFigureOut">
              <a:rPr lang="es-ES" smtClean="0"/>
              <a:pPr/>
              <a:t>12/09/2013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30C6263-67E4-4A6F-8403-84ABD667DA88}" type="slidenum">
              <a:rPr lang="es-ES" smtClean="0"/>
              <a:pPr/>
              <a:t>‹Nº›</a:t>
            </a:fld>
            <a:endParaRPr lang="es-ES"/>
          </a:p>
        </p:txBody>
      </p:sp>
    </p:spTree>
  </p:cSld>
  <p:clrMapOvr>
    <a:masterClrMapping/>
  </p:clrMapOvr>
  <p:transition spd="slow" advTm="8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EB2301-9445-4374-BF54-F93C35E2032C}" type="datetimeFigureOut">
              <a:rPr lang="es-ES" smtClean="0"/>
              <a:pPr/>
              <a:t>12/09/2013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30C6263-67E4-4A6F-8403-84ABD667DA88}" type="slidenum">
              <a:rPr lang="es-ES" smtClean="0"/>
              <a:pPr/>
              <a:t>‹Nº›</a:t>
            </a:fld>
            <a:endParaRPr lang="es-ES"/>
          </a:p>
        </p:txBody>
      </p:sp>
    </p:spTree>
  </p:cSld>
  <p:clrMapOvr>
    <a:masterClrMapping/>
  </p:clrMapOvr>
  <p:transition spd="slow" advTm="8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EB2301-9445-4374-BF54-F93C35E2032C}" type="datetimeFigureOut">
              <a:rPr lang="es-ES" smtClean="0"/>
              <a:pPr/>
              <a:t>12/09/2013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0C6263-67E4-4A6F-8403-84ABD667DA88}" type="slidenum">
              <a:rPr lang="es-ES" smtClean="0"/>
              <a:pPr/>
              <a:t>‹Nº›</a:t>
            </a:fld>
            <a:endParaRPr lang="es-ES"/>
          </a:p>
        </p:txBody>
      </p:sp>
    </p:spTree>
  </p:cSld>
  <p:clrMapOvr>
    <a:masterClrMapping/>
  </p:clrMapOvr>
  <p:transition spd="slow" advTm="8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EB2301-9445-4374-BF54-F93C35E2032C}" type="datetimeFigureOut">
              <a:rPr lang="es-ES" smtClean="0"/>
              <a:pPr/>
              <a:t>12/09/2013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0C6263-67E4-4A6F-8403-84ABD667DA88}" type="slidenum">
              <a:rPr lang="es-ES" smtClean="0"/>
              <a:pPr/>
              <a:t>‹Nº›</a:t>
            </a:fld>
            <a:endParaRPr lang="es-ES"/>
          </a:p>
        </p:txBody>
      </p:sp>
    </p:spTree>
  </p:cSld>
  <p:clrMapOvr>
    <a:masterClrMapping/>
  </p:clrMapOvr>
  <p:transition spd="slow" advTm="8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EB2301-9445-4374-BF54-F93C35E2032C}" type="datetimeFigureOut">
              <a:rPr lang="es-ES" smtClean="0"/>
              <a:pPr/>
              <a:t>12/09/2013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0C6263-67E4-4A6F-8403-84ABD667DA88}" type="slidenum">
              <a:rPr lang="es-ES" smtClean="0"/>
              <a:pPr/>
              <a:t>‹Nº›</a:t>
            </a:fld>
            <a:endParaRPr lang="es-ES"/>
          </a:p>
        </p:txBody>
      </p:sp>
    </p:spTree>
  </p:cSld>
  <p:clrMapOvr>
    <a:masterClrMapping/>
  </p:clrMapOvr>
  <p:transition spd="slow" advTm="8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EB2301-9445-4374-BF54-F93C35E2032C}" type="datetimeFigureOut">
              <a:rPr lang="es-ES" smtClean="0"/>
              <a:pPr/>
              <a:t>12/09/2013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0C6263-67E4-4A6F-8403-84ABD667DA88}" type="slidenum">
              <a:rPr lang="es-ES" smtClean="0"/>
              <a:pPr/>
              <a:t>‹Nº›</a:t>
            </a:fld>
            <a:endParaRPr lang="es-ES"/>
          </a:p>
        </p:txBody>
      </p:sp>
    </p:spTree>
  </p:cSld>
  <p:clrMapOvr>
    <a:masterClrMapping/>
  </p:clrMapOvr>
  <p:transition spd="slow" advTm="8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7CBCB1C-0D89-44B2-B0F8-9293D588E983}"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EB2301-9445-4374-BF54-F93C35E2032C}" type="datetimeFigureOut">
              <a:rPr lang="es-ES" smtClean="0"/>
              <a:pPr/>
              <a:t>12/09/2013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0C6263-67E4-4A6F-8403-84ABD667DA88}"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DAF5982-E7F0-4BA2-A234-9208ACC12F91}"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88.png"/><Relationship Id="rId7" Type="http://schemas.openxmlformats.org/officeDocument/2006/relationships/image" Target="../media/image90.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91.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89.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44304_495041288_big.jpg"/>
          <p:cNvPicPr>
            <a:picLocks noChangeAspect="1"/>
          </p:cNvPicPr>
          <p:nvPr/>
        </p:nvPicPr>
        <p:blipFill>
          <a:blip r:embed="rId3"/>
          <a:stretch>
            <a:fillRect/>
          </a:stretch>
        </p:blipFill>
        <p:spPr>
          <a:xfrm>
            <a:off x="0" y="0"/>
            <a:ext cx="9144000" cy="6811751"/>
          </a:xfrm>
          <a:prstGeom prst="rect">
            <a:avLst/>
          </a:prstGeom>
        </p:spPr>
      </p:pic>
      <p:pic>
        <p:nvPicPr>
          <p:cNvPr id="5" name="4 Imagen" descr="Hula-und-Sunset.jpg"/>
          <p:cNvPicPr>
            <a:picLocks noChangeAspect="1"/>
          </p:cNvPicPr>
          <p:nvPr/>
        </p:nvPicPr>
        <p:blipFill>
          <a:blip r:embed="rId4"/>
          <a:stretch>
            <a:fillRect/>
          </a:stretch>
        </p:blipFill>
        <p:spPr>
          <a:xfrm>
            <a:off x="0" y="0"/>
            <a:ext cx="9144000" cy="6858000"/>
          </a:xfrm>
          <a:prstGeom prst="rect">
            <a:avLst/>
          </a:prstGeom>
        </p:spPr>
      </p:pic>
      <p:pic>
        <p:nvPicPr>
          <p:cNvPr id="8" name="7 Imagen" descr="cooltext1187531457.png"/>
          <p:cNvPicPr>
            <a:picLocks noChangeAspect="1"/>
          </p:cNvPicPr>
          <p:nvPr/>
        </p:nvPicPr>
        <p:blipFill>
          <a:blip r:embed="rId5">
            <a:lum contrast="20000"/>
          </a:blip>
          <a:stretch>
            <a:fillRect/>
          </a:stretch>
        </p:blipFill>
        <p:spPr>
          <a:xfrm>
            <a:off x="1285852" y="357166"/>
            <a:ext cx="645597" cy="630407"/>
          </a:xfrm>
          <a:prstGeom prst="rect">
            <a:avLst/>
          </a:prstGeom>
        </p:spPr>
      </p:pic>
      <p:pic>
        <p:nvPicPr>
          <p:cNvPr id="9" name="8 Imagen" descr="cooltext1187531722.png"/>
          <p:cNvPicPr>
            <a:picLocks noChangeAspect="1"/>
          </p:cNvPicPr>
          <p:nvPr/>
        </p:nvPicPr>
        <p:blipFill>
          <a:blip r:embed="rId6">
            <a:lum contrast="20000"/>
          </a:blip>
          <a:stretch>
            <a:fillRect/>
          </a:stretch>
        </p:blipFill>
        <p:spPr>
          <a:xfrm>
            <a:off x="1214414" y="1142984"/>
            <a:ext cx="740202" cy="714380"/>
          </a:xfrm>
          <a:prstGeom prst="rect">
            <a:avLst/>
          </a:prstGeom>
        </p:spPr>
      </p:pic>
      <p:pic>
        <p:nvPicPr>
          <p:cNvPr id="10" name="9 Imagen" descr="cooltext1187531975.png"/>
          <p:cNvPicPr>
            <a:picLocks noChangeAspect="1"/>
          </p:cNvPicPr>
          <p:nvPr/>
        </p:nvPicPr>
        <p:blipFill>
          <a:blip r:embed="rId7">
            <a:lum contrast="20000"/>
          </a:blip>
          <a:stretch>
            <a:fillRect/>
          </a:stretch>
        </p:blipFill>
        <p:spPr>
          <a:xfrm>
            <a:off x="1285852" y="2071678"/>
            <a:ext cx="579224" cy="788125"/>
          </a:xfrm>
          <a:prstGeom prst="rect">
            <a:avLst/>
          </a:prstGeom>
        </p:spPr>
      </p:pic>
      <p:pic>
        <p:nvPicPr>
          <p:cNvPr id="11" name="10 Imagen" descr="cooltext1187531457.png"/>
          <p:cNvPicPr>
            <a:picLocks noChangeAspect="1"/>
          </p:cNvPicPr>
          <p:nvPr/>
        </p:nvPicPr>
        <p:blipFill>
          <a:blip r:embed="rId5">
            <a:lum contrast="20000"/>
          </a:blip>
          <a:stretch>
            <a:fillRect/>
          </a:stretch>
        </p:blipFill>
        <p:spPr>
          <a:xfrm>
            <a:off x="1142976" y="4143380"/>
            <a:ext cx="645573" cy="630383"/>
          </a:xfrm>
          <a:prstGeom prst="rect">
            <a:avLst/>
          </a:prstGeom>
        </p:spPr>
      </p:pic>
      <p:pic>
        <p:nvPicPr>
          <p:cNvPr id="12" name="11 Imagen" descr="cooltext1187531722.png"/>
          <p:cNvPicPr>
            <a:picLocks noChangeAspect="1"/>
          </p:cNvPicPr>
          <p:nvPr/>
        </p:nvPicPr>
        <p:blipFill>
          <a:blip r:embed="rId6">
            <a:lum contrast="20000"/>
          </a:blip>
          <a:stretch>
            <a:fillRect/>
          </a:stretch>
        </p:blipFill>
        <p:spPr>
          <a:xfrm>
            <a:off x="1071538" y="5000636"/>
            <a:ext cx="740202" cy="714380"/>
          </a:xfrm>
          <a:prstGeom prst="rect">
            <a:avLst/>
          </a:prstGeom>
        </p:spPr>
      </p:pic>
      <p:pic>
        <p:nvPicPr>
          <p:cNvPr id="13" name="12 Imagen" descr="cooltext1187534091.png"/>
          <p:cNvPicPr>
            <a:picLocks noChangeAspect="1"/>
          </p:cNvPicPr>
          <p:nvPr/>
        </p:nvPicPr>
        <p:blipFill>
          <a:blip r:embed="rId8">
            <a:lum contrast="20000"/>
          </a:blip>
          <a:stretch>
            <a:fillRect/>
          </a:stretch>
        </p:blipFill>
        <p:spPr>
          <a:xfrm>
            <a:off x="1142976" y="3071810"/>
            <a:ext cx="665652" cy="682294"/>
          </a:xfrm>
          <a:prstGeom prst="rect">
            <a:avLst/>
          </a:prstGeom>
        </p:spPr>
      </p:pic>
      <p:pic>
        <p:nvPicPr>
          <p:cNvPr id="14" name="13 Imagen" descr="cooltext1187531457.png"/>
          <p:cNvPicPr>
            <a:picLocks noChangeAspect="1"/>
          </p:cNvPicPr>
          <p:nvPr/>
        </p:nvPicPr>
        <p:blipFill>
          <a:blip r:embed="rId5">
            <a:lum contrast="20000"/>
          </a:blip>
          <a:stretch>
            <a:fillRect/>
          </a:stretch>
        </p:blipFill>
        <p:spPr>
          <a:xfrm>
            <a:off x="2786050" y="5357826"/>
            <a:ext cx="1007927" cy="984211"/>
          </a:xfrm>
          <a:prstGeom prst="rect">
            <a:avLst/>
          </a:prstGeom>
        </p:spPr>
      </p:pic>
      <p:pic>
        <p:nvPicPr>
          <p:cNvPr id="15" name="14 Imagen" descr="cooltext1187531722.png"/>
          <p:cNvPicPr>
            <a:picLocks noChangeAspect="1"/>
          </p:cNvPicPr>
          <p:nvPr/>
        </p:nvPicPr>
        <p:blipFill>
          <a:blip r:embed="rId6">
            <a:lum contrast="20000"/>
          </a:blip>
          <a:stretch>
            <a:fillRect/>
          </a:stretch>
        </p:blipFill>
        <p:spPr>
          <a:xfrm>
            <a:off x="3714744" y="5429264"/>
            <a:ext cx="949188" cy="916076"/>
          </a:xfrm>
          <a:prstGeom prst="rect">
            <a:avLst/>
          </a:prstGeom>
        </p:spPr>
      </p:pic>
      <p:pic>
        <p:nvPicPr>
          <p:cNvPr id="16" name="15 Imagen" descr="cooltext1187535439.png"/>
          <p:cNvPicPr>
            <a:picLocks noChangeAspect="1"/>
          </p:cNvPicPr>
          <p:nvPr/>
        </p:nvPicPr>
        <p:blipFill>
          <a:blip r:embed="rId9">
            <a:lum contrast="20000"/>
          </a:blip>
          <a:stretch>
            <a:fillRect/>
          </a:stretch>
        </p:blipFill>
        <p:spPr>
          <a:xfrm>
            <a:off x="4714876" y="5429264"/>
            <a:ext cx="1241251" cy="945173"/>
          </a:xfrm>
          <a:prstGeom prst="rect">
            <a:avLst/>
          </a:prstGeom>
        </p:spPr>
      </p:pic>
      <p:pic>
        <p:nvPicPr>
          <p:cNvPr id="17" name="16 Imagen" descr="cooltext1187531722.png"/>
          <p:cNvPicPr>
            <a:picLocks noChangeAspect="1"/>
          </p:cNvPicPr>
          <p:nvPr/>
        </p:nvPicPr>
        <p:blipFill>
          <a:blip r:embed="rId6">
            <a:lum contrast="20000"/>
          </a:blip>
          <a:stretch>
            <a:fillRect/>
          </a:stretch>
        </p:blipFill>
        <p:spPr>
          <a:xfrm>
            <a:off x="5786446" y="5429264"/>
            <a:ext cx="1020626" cy="985022"/>
          </a:xfrm>
          <a:prstGeom prst="rect">
            <a:avLst/>
          </a:prstGeom>
        </p:spPr>
      </p:pic>
      <p:pic>
        <p:nvPicPr>
          <p:cNvPr id="18" name="17 Imagen" descr="cooltext1187535628.png"/>
          <p:cNvPicPr>
            <a:picLocks noChangeAspect="1"/>
          </p:cNvPicPr>
          <p:nvPr/>
        </p:nvPicPr>
        <p:blipFill>
          <a:blip r:embed="rId10">
            <a:lum contrast="20000"/>
          </a:blip>
          <a:stretch>
            <a:fillRect/>
          </a:stretch>
        </p:blipFill>
        <p:spPr>
          <a:xfrm>
            <a:off x="6929454" y="5500702"/>
            <a:ext cx="358041" cy="928670"/>
          </a:xfrm>
          <a:prstGeom prst="rect">
            <a:avLst/>
          </a:prstGeom>
        </p:spPr>
      </p:pic>
      <p:pic>
        <p:nvPicPr>
          <p:cNvPr id="19" name="18 Imagen" descr="cooltext1187535628.png"/>
          <p:cNvPicPr>
            <a:picLocks noChangeAspect="1"/>
          </p:cNvPicPr>
          <p:nvPr/>
        </p:nvPicPr>
        <p:blipFill>
          <a:blip r:embed="rId10">
            <a:lum contrast="20000"/>
          </a:blip>
          <a:stretch>
            <a:fillRect/>
          </a:stretch>
        </p:blipFill>
        <p:spPr>
          <a:xfrm>
            <a:off x="7429520" y="5500702"/>
            <a:ext cx="357190" cy="926462"/>
          </a:xfrm>
          <a:prstGeom prst="rect">
            <a:avLst/>
          </a:prstGeom>
        </p:spPr>
      </p:pic>
    </p:spTree>
  </p:cSld>
  <p:clrMapOvr>
    <a:masterClrMapping/>
  </p:clrMapOvr>
  <p:transition spd="slow" advTm="23000">
    <p:sndAc>
      <p:stSnd loop="1">
        <p:snd r:embed="rId2" name="ISLAND SOUNDS - Aloha Oé (Authentic Hawaiian Music).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200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7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12000"/>
                            </p:stCondLst>
                            <p:childTnLst>
                              <p:par>
                                <p:cTn id="15" presetID="15" presetClass="entr" presetSubtype="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3000" fill="hold"/>
                                        <p:tgtEl>
                                          <p:spTgt spid="8"/>
                                        </p:tgtEl>
                                        <p:attrNameLst>
                                          <p:attrName>ppt_w</p:attrName>
                                        </p:attrNameLst>
                                      </p:cBhvr>
                                      <p:tavLst>
                                        <p:tav tm="0">
                                          <p:val>
                                            <p:fltVal val="0"/>
                                          </p:val>
                                        </p:tav>
                                        <p:tav tm="100000">
                                          <p:val>
                                            <p:strVal val="#ppt_w"/>
                                          </p:val>
                                        </p:tav>
                                      </p:tavLst>
                                    </p:anim>
                                    <p:anim calcmode="lin" valueType="num">
                                      <p:cBhvr>
                                        <p:cTn id="18" dur="3000" fill="hold"/>
                                        <p:tgtEl>
                                          <p:spTgt spid="8"/>
                                        </p:tgtEl>
                                        <p:attrNameLst>
                                          <p:attrName>ppt_h</p:attrName>
                                        </p:attrNameLst>
                                      </p:cBhvr>
                                      <p:tavLst>
                                        <p:tav tm="0">
                                          <p:val>
                                            <p:fltVal val="0"/>
                                          </p:val>
                                        </p:tav>
                                        <p:tav tm="100000">
                                          <p:val>
                                            <p:strVal val="#ppt_h"/>
                                          </p:val>
                                        </p:tav>
                                      </p:tavLst>
                                    </p:anim>
                                    <p:anim calcmode="lin" valueType="num">
                                      <p:cBhvr>
                                        <p:cTn id="19"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0" dur="3000" fill="hold"/>
                                        <p:tgtEl>
                                          <p:spTgt spid="8"/>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3000" fill="hold"/>
                                        <p:tgtEl>
                                          <p:spTgt spid="9"/>
                                        </p:tgtEl>
                                        <p:attrNameLst>
                                          <p:attrName>ppt_w</p:attrName>
                                        </p:attrNameLst>
                                      </p:cBhvr>
                                      <p:tavLst>
                                        <p:tav tm="0">
                                          <p:val>
                                            <p:fltVal val="0"/>
                                          </p:val>
                                        </p:tav>
                                        <p:tav tm="100000">
                                          <p:val>
                                            <p:strVal val="#ppt_w"/>
                                          </p:val>
                                        </p:tav>
                                      </p:tavLst>
                                    </p:anim>
                                    <p:anim calcmode="lin" valueType="num">
                                      <p:cBhvr>
                                        <p:cTn id="24" dur="3000" fill="hold"/>
                                        <p:tgtEl>
                                          <p:spTgt spid="9"/>
                                        </p:tgtEl>
                                        <p:attrNameLst>
                                          <p:attrName>ppt_h</p:attrName>
                                        </p:attrNameLst>
                                      </p:cBhvr>
                                      <p:tavLst>
                                        <p:tav tm="0">
                                          <p:val>
                                            <p:fltVal val="0"/>
                                          </p:val>
                                        </p:tav>
                                        <p:tav tm="100000">
                                          <p:val>
                                            <p:strVal val="#ppt_h"/>
                                          </p:val>
                                        </p:tav>
                                      </p:tavLst>
                                    </p:anim>
                                    <p:anim calcmode="lin" valueType="num">
                                      <p:cBhvr>
                                        <p:cTn id="25"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6" dur="3000" fill="hold"/>
                                        <p:tgtEl>
                                          <p:spTgt spid="9"/>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p:cTn id="29" dur="3000" fill="hold"/>
                                        <p:tgtEl>
                                          <p:spTgt spid="10"/>
                                        </p:tgtEl>
                                        <p:attrNameLst>
                                          <p:attrName>ppt_w</p:attrName>
                                        </p:attrNameLst>
                                      </p:cBhvr>
                                      <p:tavLst>
                                        <p:tav tm="0">
                                          <p:val>
                                            <p:fltVal val="0"/>
                                          </p:val>
                                        </p:tav>
                                        <p:tav tm="100000">
                                          <p:val>
                                            <p:strVal val="#ppt_w"/>
                                          </p:val>
                                        </p:tav>
                                      </p:tavLst>
                                    </p:anim>
                                    <p:anim calcmode="lin" valueType="num">
                                      <p:cBhvr>
                                        <p:cTn id="30" dur="3000" fill="hold"/>
                                        <p:tgtEl>
                                          <p:spTgt spid="10"/>
                                        </p:tgtEl>
                                        <p:attrNameLst>
                                          <p:attrName>ppt_h</p:attrName>
                                        </p:attrNameLst>
                                      </p:cBhvr>
                                      <p:tavLst>
                                        <p:tav tm="0">
                                          <p:val>
                                            <p:fltVal val="0"/>
                                          </p:val>
                                        </p:tav>
                                        <p:tav tm="100000">
                                          <p:val>
                                            <p:strVal val="#ppt_h"/>
                                          </p:val>
                                        </p:tav>
                                      </p:tavLst>
                                    </p:anim>
                                    <p:anim calcmode="lin" valueType="num">
                                      <p:cBhvr>
                                        <p:cTn id="31"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32" dur="3000" fill="hold"/>
                                        <p:tgtEl>
                                          <p:spTgt spid="10"/>
                                        </p:tgtEl>
                                        <p:attrNameLst>
                                          <p:attrName>ppt_y</p:attrName>
                                        </p:attrNameLst>
                                      </p:cBhvr>
                                      <p:tavLst>
                                        <p:tav tm="0" fmla="#ppt_y+(sin(-2*pi*(1-$))*-#ppt_x+cos(-2*pi*(1-$))*(1-#ppt_y))*(1-$)">
                                          <p:val>
                                            <p:fltVal val="0"/>
                                          </p:val>
                                        </p:tav>
                                        <p:tav tm="100000">
                                          <p:val>
                                            <p:fltVal val="1"/>
                                          </p:val>
                                        </p:tav>
                                      </p:tavLst>
                                    </p:anim>
                                  </p:childTnLst>
                                </p:cTn>
                              </p:par>
                              <p:par>
                                <p:cTn id="33" presetID="15" presetClass="entr" presetSubtype="0"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3000" fill="hold"/>
                                        <p:tgtEl>
                                          <p:spTgt spid="11"/>
                                        </p:tgtEl>
                                        <p:attrNameLst>
                                          <p:attrName>ppt_w</p:attrName>
                                        </p:attrNameLst>
                                      </p:cBhvr>
                                      <p:tavLst>
                                        <p:tav tm="0">
                                          <p:val>
                                            <p:fltVal val="0"/>
                                          </p:val>
                                        </p:tav>
                                        <p:tav tm="100000">
                                          <p:val>
                                            <p:strVal val="#ppt_w"/>
                                          </p:val>
                                        </p:tav>
                                      </p:tavLst>
                                    </p:anim>
                                    <p:anim calcmode="lin" valueType="num">
                                      <p:cBhvr>
                                        <p:cTn id="36" dur="3000" fill="hold"/>
                                        <p:tgtEl>
                                          <p:spTgt spid="11"/>
                                        </p:tgtEl>
                                        <p:attrNameLst>
                                          <p:attrName>ppt_h</p:attrName>
                                        </p:attrNameLst>
                                      </p:cBhvr>
                                      <p:tavLst>
                                        <p:tav tm="0">
                                          <p:val>
                                            <p:fltVal val="0"/>
                                          </p:val>
                                        </p:tav>
                                        <p:tav tm="100000">
                                          <p:val>
                                            <p:strVal val="#ppt_h"/>
                                          </p:val>
                                        </p:tav>
                                      </p:tavLst>
                                    </p:anim>
                                    <p:anim calcmode="lin" valueType="num">
                                      <p:cBhvr>
                                        <p:cTn id="37"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38" dur="3000" fill="hold"/>
                                        <p:tgtEl>
                                          <p:spTgt spid="11"/>
                                        </p:tgtEl>
                                        <p:attrNameLst>
                                          <p:attrName>ppt_y</p:attrName>
                                        </p:attrNameLst>
                                      </p:cBhvr>
                                      <p:tavLst>
                                        <p:tav tm="0" fmla="#ppt_y+(sin(-2*pi*(1-$))*-#ppt_x+cos(-2*pi*(1-$))*(1-#ppt_y))*(1-$)">
                                          <p:val>
                                            <p:fltVal val="0"/>
                                          </p:val>
                                        </p:tav>
                                        <p:tav tm="100000">
                                          <p:val>
                                            <p:fltVal val="1"/>
                                          </p:val>
                                        </p:tav>
                                      </p:tavLst>
                                    </p:anim>
                                  </p:childTnLst>
                                </p:cTn>
                              </p:par>
                              <p:par>
                                <p:cTn id="39" presetID="15" presetClass="entr" presetSubtype="0"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3000" fill="hold"/>
                                        <p:tgtEl>
                                          <p:spTgt spid="12"/>
                                        </p:tgtEl>
                                        <p:attrNameLst>
                                          <p:attrName>ppt_w</p:attrName>
                                        </p:attrNameLst>
                                      </p:cBhvr>
                                      <p:tavLst>
                                        <p:tav tm="0">
                                          <p:val>
                                            <p:fltVal val="0"/>
                                          </p:val>
                                        </p:tav>
                                        <p:tav tm="100000">
                                          <p:val>
                                            <p:strVal val="#ppt_w"/>
                                          </p:val>
                                        </p:tav>
                                      </p:tavLst>
                                    </p:anim>
                                    <p:anim calcmode="lin" valueType="num">
                                      <p:cBhvr>
                                        <p:cTn id="42" dur="3000" fill="hold"/>
                                        <p:tgtEl>
                                          <p:spTgt spid="12"/>
                                        </p:tgtEl>
                                        <p:attrNameLst>
                                          <p:attrName>ppt_h</p:attrName>
                                        </p:attrNameLst>
                                      </p:cBhvr>
                                      <p:tavLst>
                                        <p:tav tm="0">
                                          <p:val>
                                            <p:fltVal val="0"/>
                                          </p:val>
                                        </p:tav>
                                        <p:tav tm="100000">
                                          <p:val>
                                            <p:strVal val="#ppt_h"/>
                                          </p:val>
                                        </p:tav>
                                      </p:tavLst>
                                    </p:anim>
                                    <p:anim calcmode="lin" valueType="num">
                                      <p:cBhvr>
                                        <p:cTn id="43" dur="3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44" dur="3000" fill="hold"/>
                                        <p:tgtEl>
                                          <p:spTgt spid="12"/>
                                        </p:tgtEl>
                                        <p:attrNameLst>
                                          <p:attrName>ppt_y</p:attrName>
                                        </p:attrNameLst>
                                      </p:cBhvr>
                                      <p:tavLst>
                                        <p:tav tm="0" fmla="#ppt_y+(sin(-2*pi*(1-$))*-#ppt_x+cos(-2*pi*(1-$))*(1-#ppt_y))*(1-$)">
                                          <p:val>
                                            <p:fltVal val="0"/>
                                          </p:val>
                                        </p:tav>
                                        <p:tav tm="100000">
                                          <p:val>
                                            <p:fltVal val="1"/>
                                          </p:val>
                                        </p:tav>
                                      </p:tavLst>
                                    </p:anim>
                                  </p:childTnLst>
                                </p:cTn>
                              </p:par>
                              <p:par>
                                <p:cTn id="45" presetID="15" presetClass="entr" presetSubtype="0"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3000" fill="hold"/>
                                        <p:tgtEl>
                                          <p:spTgt spid="13"/>
                                        </p:tgtEl>
                                        <p:attrNameLst>
                                          <p:attrName>ppt_w</p:attrName>
                                        </p:attrNameLst>
                                      </p:cBhvr>
                                      <p:tavLst>
                                        <p:tav tm="0">
                                          <p:val>
                                            <p:fltVal val="0"/>
                                          </p:val>
                                        </p:tav>
                                        <p:tav tm="100000">
                                          <p:val>
                                            <p:strVal val="#ppt_w"/>
                                          </p:val>
                                        </p:tav>
                                      </p:tavLst>
                                    </p:anim>
                                    <p:anim calcmode="lin" valueType="num">
                                      <p:cBhvr>
                                        <p:cTn id="48" dur="3000" fill="hold"/>
                                        <p:tgtEl>
                                          <p:spTgt spid="13"/>
                                        </p:tgtEl>
                                        <p:attrNameLst>
                                          <p:attrName>ppt_h</p:attrName>
                                        </p:attrNameLst>
                                      </p:cBhvr>
                                      <p:tavLst>
                                        <p:tav tm="0">
                                          <p:val>
                                            <p:fltVal val="0"/>
                                          </p:val>
                                        </p:tav>
                                        <p:tav tm="100000">
                                          <p:val>
                                            <p:strVal val="#ppt_h"/>
                                          </p:val>
                                        </p:tav>
                                      </p:tavLst>
                                    </p:anim>
                                    <p:anim calcmode="lin" valueType="num">
                                      <p:cBhvr>
                                        <p:cTn id="49"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50" dur="3000" fill="hold"/>
                                        <p:tgtEl>
                                          <p:spTgt spid="13"/>
                                        </p:tgtEl>
                                        <p:attrNameLst>
                                          <p:attrName>ppt_y</p:attrName>
                                        </p:attrNameLst>
                                      </p:cBhvr>
                                      <p:tavLst>
                                        <p:tav tm="0" fmla="#ppt_y+(sin(-2*pi*(1-$))*-#ppt_x+cos(-2*pi*(1-$))*(1-#ppt_y))*(1-$)">
                                          <p:val>
                                            <p:fltVal val="0"/>
                                          </p:val>
                                        </p:tav>
                                        <p:tav tm="100000">
                                          <p:val>
                                            <p:fltVal val="1"/>
                                          </p:val>
                                        </p:tav>
                                      </p:tavLst>
                                    </p:anim>
                                  </p:childTnLst>
                                </p:cTn>
                              </p:par>
                              <p:par>
                                <p:cTn id="51" presetID="15" presetClass="entr" presetSubtype="0"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p:cTn id="53" dur="3000" fill="hold"/>
                                        <p:tgtEl>
                                          <p:spTgt spid="14"/>
                                        </p:tgtEl>
                                        <p:attrNameLst>
                                          <p:attrName>ppt_w</p:attrName>
                                        </p:attrNameLst>
                                      </p:cBhvr>
                                      <p:tavLst>
                                        <p:tav tm="0">
                                          <p:val>
                                            <p:fltVal val="0"/>
                                          </p:val>
                                        </p:tav>
                                        <p:tav tm="100000">
                                          <p:val>
                                            <p:strVal val="#ppt_w"/>
                                          </p:val>
                                        </p:tav>
                                      </p:tavLst>
                                    </p:anim>
                                    <p:anim calcmode="lin" valueType="num">
                                      <p:cBhvr>
                                        <p:cTn id="54" dur="3000" fill="hold"/>
                                        <p:tgtEl>
                                          <p:spTgt spid="14"/>
                                        </p:tgtEl>
                                        <p:attrNameLst>
                                          <p:attrName>ppt_h</p:attrName>
                                        </p:attrNameLst>
                                      </p:cBhvr>
                                      <p:tavLst>
                                        <p:tav tm="0">
                                          <p:val>
                                            <p:fltVal val="0"/>
                                          </p:val>
                                        </p:tav>
                                        <p:tav tm="100000">
                                          <p:val>
                                            <p:strVal val="#ppt_h"/>
                                          </p:val>
                                        </p:tav>
                                      </p:tavLst>
                                    </p:anim>
                                    <p:anim calcmode="lin" valueType="num">
                                      <p:cBhvr>
                                        <p:cTn id="55" dur="3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56" dur="3000" fill="hold"/>
                                        <p:tgtEl>
                                          <p:spTgt spid="14"/>
                                        </p:tgtEl>
                                        <p:attrNameLst>
                                          <p:attrName>ppt_y</p:attrName>
                                        </p:attrNameLst>
                                      </p:cBhvr>
                                      <p:tavLst>
                                        <p:tav tm="0" fmla="#ppt_y+(sin(-2*pi*(1-$))*-#ppt_x+cos(-2*pi*(1-$))*(1-#ppt_y))*(1-$)">
                                          <p:val>
                                            <p:fltVal val="0"/>
                                          </p:val>
                                        </p:tav>
                                        <p:tav tm="100000">
                                          <p:val>
                                            <p:fltVal val="1"/>
                                          </p:val>
                                        </p:tav>
                                      </p:tavLst>
                                    </p:anim>
                                  </p:childTnLst>
                                </p:cTn>
                              </p:par>
                              <p:par>
                                <p:cTn id="57" presetID="15" presetClass="entr" presetSubtype="0"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p:cTn id="59" dur="3000" fill="hold"/>
                                        <p:tgtEl>
                                          <p:spTgt spid="15"/>
                                        </p:tgtEl>
                                        <p:attrNameLst>
                                          <p:attrName>ppt_w</p:attrName>
                                        </p:attrNameLst>
                                      </p:cBhvr>
                                      <p:tavLst>
                                        <p:tav tm="0">
                                          <p:val>
                                            <p:fltVal val="0"/>
                                          </p:val>
                                        </p:tav>
                                        <p:tav tm="100000">
                                          <p:val>
                                            <p:strVal val="#ppt_w"/>
                                          </p:val>
                                        </p:tav>
                                      </p:tavLst>
                                    </p:anim>
                                    <p:anim calcmode="lin" valueType="num">
                                      <p:cBhvr>
                                        <p:cTn id="60" dur="3000" fill="hold"/>
                                        <p:tgtEl>
                                          <p:spTgt spid="15"/>
                                        </p:tgtEl>
                                        <p:attrNameLst>
                                          <p:attrName>ppt_h</p:attrName>
                                        </p:attrNameLst>
                                      </p:cBhvr>
                                      <p:tavLst>
                                        <p:tav tm="0">
                                          <p:val>
                                            <p:fltVal val="0"/>
                                          </p:val>
                                        </p:tav>
                                        <p:tav tm="100000">
                                          <p:val>
                                            <p:strVal val="#ppt_h"/>
                                          </p:val>
                                        </p:tav>
                                      </p:tavLst>
                                    </p:anim>
                                    <p:anim calcmode="lin" valueType="num">
                                      <p:cBhvr>
                                        <p:cTn id="61" dur="3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62" dur="3000" fill="hold"/>
                                        <p:tgtEl>
                                          <p:spTgt spid="15"/>
                                        </p:tgtEl>
                                        <p:attrNameLst>
                                          <p:attrName>ppt_y</p:attrName>
                                        </p:attrNameLst>
                                      </p:cBhvr>
                                      <p:tavLst>
                                        <p:tav tm="0" fmla="#ppt_y+(sin(-2*pi*(1-$))*-#ppt_x+cos(-2*pi*(1-$))*(1-#ppt_y))*(1-$)">
                                          <p:val>
                                            <p:fltVal val="0"/>
                                          </p:val>
                                        </p:tav>
                                        <p:tav tm="100000">
                                          <p:val>
                                            <p:fltVal val="1"/>
                                          </p:val>
                                        </p:tav>
                                      </p:tavLst>
                                    </p:anim>
                                  </p:childTnLst>
                                </p:cTn>
                              </p:par>
                              <p:par>
                                <p:cTn id="63" presetID="15" presetClass="entr" presetSubtype="0"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p:cTn id="65" dur="3000" fill="hold"/>
                                        <p:tgtEl>
                                          <p:spTgt spid="16"/>
                                        </p:tgtEl>
                                        <p:attrNameLst>
                                          <p:attrName>ppt_w</p:attrName>
                                        </p:attrNameLst>
                                      </p:cBhvr>
                                      <p:tavLst>
                                        <p:tav tm="0">
                                          <p:val>
                                            <p:fltVal val="0"/>
                                          </p:val>
                                        </p:tav>
                                        <p:tav tm="100000">
                                          <p:val>
                                            <p:strVal val="#ppt_w"/>
                                          </p:val>
                                        </p:tav>
                                      </p:tavLst>
                                    </p:anim>
                                    <p:anim calcmode="lin" valueType="num">
                                      <p:cBhvr>
                                        <p:cTn id="66" dur="3000" fill="hold"/>
                                        <p:tgtEl>
                                          <p:spTgt spid="16"/>
                                        </p:tgtEl>
                                        <p:attrNameLst>
                                          <p:attrName>ppt_h</p:attrName>
                                        </p:attrNameLst>
                                      </p:cBhvr>
                                      <p:tavLst>
                                        <p:tav tm="0">
                                          <p:val>
                                            <p:fltVal val="0"/>
                                          </p:val>
                                        </p:tav>
                                        <p:tav tm="100000">
                                          <p:val>
                                            <p:strVal val="#ppt_h"/>
                                          </p:val>
                                        </p:tav>
                                      </p:tavLst>
                                    </p:anim>
                                    <p:anim calcmode="lin" valueType="num">
                                      <p:cBhvr>
                                        <p:cTn id="67" dur="3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68" dur="3000" fill="hold"/>
                                        <p:tgtEl>
                                          <p:spTgt spid="16"/>
                                        </p:tgtEl>
                                        <p:attrNameLst>
                                          <p:attrName>ppt_y</p:attrName>
                                        </p:attrNameLst>
                                      </p:cBhvr>
                                      <p:tavLst>
                                        <p:tav tm="0" fmla="#ppt_y+(sin(-2*pi*(1-$))*-#ppt_x+cos(-2*pi*(1-$))*(1-#ppt_y))*(1-$)">
                                          <p:val>
                                            <p:fltVal val="0"/>
                                          </p:val>
                                        </p:tav>
                                        <p:tav tm="100000">
                                          <p:val>
                                            <p:fltVal val="1"/>
                                          </p:val>
                                        </p:tav>
                                      </p:tavLst>
                                    </p:anim>
                                  </p:childTnLst>
                                </p:cTn>
                              </p:par>
                              <p:par>
                                <p:cTn id="69" presetID="15" presetClass="entr" presetSubtype="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p:val>
                                            <p:fltVal val="0"/>
                                          </p:val>
                                        </p:tav>
                                        <p:tav tm="100000">
                                          <p:val>
                                            <p:strVal val="#ppt_w"/>
                                          </p:val>
                                        </p:tav>
                                      </p:tavLst>
                                    </p:anim>
                                    <p:anim calcmode="lin" valueType="num">
                                      <p:cBhvr>
                                        <p:cTn id="72" dur="3000" fill="hold"/>
                                        <p:tgtEl>
                                          <p:spTgt spid="17"/>
                                        </p:tgtEl>
                                        <p:attrNameLst>
                                          <p:attrName>ppt_h</p:attrName>
                                        </p:attrNameLst>
                                      </p:cBhvr>
                                      <p:tavLst>
                                        <p:tav tm="0">
                                          <p:val>
                                            <p:fltVal val="0"/>
                                          </p:val>
                                        </p:tav>
                                        <p:tav tm="100000">
                                          <p:val>
                                            <p:strVal val="#ppt_h"/>
                                          </p:val>
                                        </p:tav>
                                      </p:tavLst>
                                    </p:anim>
                                    <p:anim calcmode="lin" valueType="num">
                                      <p:cBhvr>
                                        <p:cTn id="73" dur="3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74" dur="3000" fill="hold"/>
                                        <p:tgtEl>
                                          <p:spTgt spid="17"/>
                                        </p:tgtEl>
                                        <p:attrNameLst>
                                          <p:attrName>ppt_y</p:attrName>
                                        </p:attrNameLst>
                                      </p:cBhvr>
                                      <p:tavLst>
                                        <p:tav tm="0" fmla="#ppt_y+(sin(-2*pi*(1-$))*-#ppt_x+cos(-2*pi*(1-$))*(1-#ppt_y))*(1-$)">
                                          <p:val>
                                            <p:fltVal val="0"/>
                                          </p:val>
                                        </p:tav>
                                        <p:tav tm="100000">
                                          <p:val>
                                            <p:fltVal val="1"/>
                                          </p:val>
                                        </p:tav>
                                      </p:tavLst>
                                    </p:anim>
                                  </p:childTnLst>
                                </p:cTn>
                              </p:par>
                              <p:par>
                                <p:cTn id="75" presetID="15" presetClass="entr" presetSubtype="0" fill="hold"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p:cTn id="77" dur="3000" fill="hold"/>
                                        <p:tgtEl>
                                          <p:spTgt spid="18"/>
                                        </p:tgtEl>
                                        <p:attrNameLst>
                                          <p:attrName>ppt_w</p:attrName>
                                        </p:attrNameLst>
                                      </p:cBhvr>
                                      <p:tavLst>
                                        <p:tav tm="0">
                                          <p:val>
                                            <p:fltVal val="0"/>
                                          </p:val>
                                        </p:tav>
                                        <p:tav tm="100000">
                                          <p:val>
                                            <p:strVal val="#ppt_w"/>
                                          </p:val>
                                        </p:tav>
                                      </p:tavLst>
                                    </p:anim>
                                    <p:anim calcmode="lin" valueType="num">
                                      <p:cBhvr>
                                        <p:cTn id="78" dur="3000" fill="hold"/>
                                        <p:tgtEl>
                                          <p:spTgt spid="18"/>
                                        </p:tgtEl>
                                        <p:attrNameLst>
                                          <p:attrName>ppt_h</p:attrName>
                                        </p:attrNameLst>
                                      </p:cBhvr>
                                      <p:tavLst>
                                        <p:tav tm="0">
                                          <p:val>
                                            <p:fltVal val="0"/>
                                          </p:val>
                                        </p:tav>
                                        <p:tav tm="100000">
                                          <p:val>
                                            <p:strVal val="#ppt_h"/>
                                          </p:val>
                                        </p:tav>
                                      </p:tavLst>
                                    </p:anim>
                                    <p:anim calcmode="lin" valueType="num">
                                      <p:cBhvr>
                                        <p:cTn id="79" dur="3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80" dur="3000" fill="hold"/>
                                        <p:tgtEl>
                                          <p:spTgt spid="18"/>
                                        </p:tgtEl>
                                        <p:attrNameLst>
                                          <p:attrName>ppt_y</p:attrName>
                                        </p:attrNameLst>
                                      </p:cBhvr>
                                      <p:tavLst>
                                        <p:tav tm="0" fmla="#ppt_y+(sin(-2*pi*(1-$))*-#ppt_x+cos(-2*pi*(1-$))*(1-#ppt_y))*(1-$)">
                                          <p:val>
                                            <p:fltVal val="0"/>
                                          </p:val>
                                        </p:tav>
                                        <p:tav tm="100000">
                                          <p:val>
                                            <p:fltVal val="1"/>
                                          </p:val>
                                        </p:tav>
                                      </p:tavLst>
                                    </p:anim>
                                  </p:childTnLst>
                                </p:cTn>
                              </p:par>
                              <p:par>
                                <p:cTn id="81" presetID="15" presetClass="entr" presetSubtype="0"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p:cTn id="83" dur="3000" fill="hold"/>
                                        <p:tgtEl>
                                          <p:spTgt spid="19"/>
                                        </p:tgtEl>
                                        <p:attrNameLst>
                                          <p:attrName>ppt_w</p:attrName>
                                        </p:attrNameLst>
                                      </p:cBhvr>
                                      <p:tavLst>
                                        <p:tav tm="0">
                                          <p:val>
                                            <p:fltVal val="0"/>
                                          </p:val>
                                        </p:tav>
                                        <p:tav tm="100000">
                                          <p:val>
                                            <p:strVal val="#ppt_w"/>
                                          </p:val>
                                        </p:tav>
                                      </p:tavLst>
                                    </p:anim>
                                    <p:anim calcmode="lin" valueType="num">
                                      <p:cBhvr>
                                        <p:cTn id="84" dur="3000" fill="hold"/>
                                        <p:tgtEl>
                                          <p:spTgt spid="19"/>
                                        </p:tgtEl>
                                        <p:attrNameLst>
                                          <p:attrName>ppt_h</p:attrName>
                                        </p:attrNameLst>
                                      </p:cBhvr>
                                      <p:tavLst>
                                        <p:tav tm="0">
                                          <p:val>
                                            <p:fltVal val="0"/>
                                          </p:val>
                                        </p:tav>
                                        <p:tav tm="100000">
                                          <p:val>
                                            <p:strVal val="#ppt_h"/>
                                          </p:val>
                                        </p:tav>
                                      </p:tavLst>
                                    </p:anim>
                                    <p:anim calcmode="lin" valueType="num">
                                      <p:cBhvr>
                                        <p:cTn id="85" dur="3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86" dur="3000" fill="hold"/>
                                        <p:tgtEl>
                                          <p:spTgt spid="19"/>
                                        </p:tgtEl>
                                        <p:attrNameLst>
                                          <p:attrName>ppt_y</p:attrName>
                                        </p:attrNameLst>
                                      </p:cBhvr>
                                      <p:tavLst>
                                        <p:tav tm="0" fmla="#ppt_y+(sin(-2*pi*(1-$))*-#ppt_x+cos(-2*pi*(1-$))*(1-#ppt_y))*(1-$)">
                                          <p:val>
                                            <p:fltVal val="0"/>
                                          </p:val>
                                        </p:tav>
                                        <p:tav tm="100000">
                                          <p:val>
                                            <p:fltVal val="1"/>
                                          </p:val>
                                        </p:tav>
                                      </p:tavLst>
                                    </p:anim>
                                  </p:childTnLst>
                                </p:cTn>
                              </p:par>
                              <p:par>
                                <p:cTn id="87" presetID="8" presetClass="emph" presetSubtype="0" fill="hold" nodeType="withEffect">
                                  <p:stCondLst>
                                    <p:cond delay="0"/>
                                  </p:stCondLst>
                                  <p:childTnLst>
                                    <p:animRot by="21600000">
                                      <p:cBhvr>
                                        <p:cTn id="88" dur="3000" fill="hold"/>
                                        <p:tgtEl>
                                          <p:spTgt spid="8"/>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9"/>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0"/>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1"/>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3"/>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4"/>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5"/>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6"/>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7"/>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8"/>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1026" name="Picture 2" descr="http://www.renders-graphiques.fr/image/upload/normal/HIBISCUS_FLEUR.png"/>
          <p:cNvPicPr>
            <a:picLocks noChangeAspect="1" noChangeArrowheads="1"/>
          </p:cNvPicPr>
          <p:nvPr/>
        </p:nvPicPr>
        <p:blipFill>
          <a:blip r:embed="rId2">
            <a:lum contrast="10000"/>
          </a:blip>
          <a:srcRect/>
          <a:stretch>
            <a:fillRect/>
          </a:stretch>
        </p:blipFill>
        <p:spPr bwMode="auto">
          <a:xfrm rot="20947056">
            <a:off x="-62720" y="2760561"/>
            <a:ext cx="3672709" cy="4226439"/>
          </a:xfrm>
          <a:prstGeom prst="rect">
            <a:avLst/>
          </a:prstGeom>
          <a:noFill/>
        </p:spPr>
      </p:pic>
      <p:sp>
        <p:nvSpPr>
          <p:cNvPr id="5" name="4 CuadroTexto"/>
          <p:cNvSpPr txBox="1"/>
          <p:nvPr/>
        </p:nvSpPr>
        <p:spPr>
          <a:xfrm>
            <a:off x="3428992" y="428604"/>
            <a:ext cx="8001024" cy="646331"/>
          </a:xfrm>
          <a:prstGeom prst="rect">
            <a:avLst/>
          </a:prstGeom>
          <a:noFill/>
        </p:spPr>
        <p:txBody>
          <a:bodyPr wrap="square" rtlCol="0">
            <a:spAutoFit/>
          </a:bodyPr>
          <a:lstStyle/>
          <a:p>
            <a:r>
              <a:rPr lang="es-ES" dirty="0" smtClean="0">
                <a:latin typeface="Arial" pitchFamily="34" charset="0"/>
                <a:cs typeface="Arial" pitchFamily="34" charset="0"/>
              </a:rPr>
              <a:t/>
            </a:r>
            <a:br>
              <a:rPr lang="es-ES" dirty="0" smtClean="0">
                <a:latin typeface="Arial" pitchFamily="34" charset="0"/>
                <a:cs typeface="Arial" pitchFamily="34" charset="0"/>
              </a:rPr>
            </a:br>
            <a:endParaRPr lang="es-ES" dirty="0">
              <a:latin typeface="Arial" pitchFamily="34" charset="0"/>
              <a:cs typeface="Arial" pitchFamily="34" charset="0"/>
            </a:endParaRPr>
          </a:p>
        </p:txBody>
      </p:sp>
      <p:sp>
        <p:nvSpPr>
          <p:cNvPr id="6" name="5 CuadroTexto"/>
          <p:cNvSpPr txBox="1"/>
          <p:nvPr/>
        </p:nvSpPr>
        <p:spPr>
          <a:xfrm>
            <a:off x="3643306" y="1500174"/>
            <a:ext cx="5214942" cy="4708981"/>
          </a:xfrm>
          <a:prstGeom prst="rect">
            <a:avLst/>
          </a:prstGeom>
          <a:noFill/>
        </p:spPr>
        <p:txBody>
          <a:bodyPr wrap="square" rtlCol="0">
            <a:spAutoFit/>
          </a:bodyPr>
          <a:lstStyle/>
          <a:p>
            <a:r>
              <a:rPr lang="es-ES" sz="2000" b="1" dirty="0" smtClean="0">
                <a:solidFill>
                  <a:srgbClr val="FF0000"/>
                </a:solidFill>
                <a:effectLst>
                  <a:outerShdw blurRad="38100" dist="38100" dir="2700000" algn="tl">
                    <a:srgbClr val="000000">
                      <a:alpha val="43137"/>
                    </a:srgbClr>
                  </a:outerShdw>
                </a:effectLst>
                <a:latin typeface="Agency FB" pitchFamily="34" charset="0"/>
              </a:rPr>
              <a:t>El archipiélago de Hawái se compone de dieciocho islas y atolones, que se extienden a lo largo de 2400 km. De todas ellas, se considera como "islas principales" a ocho de ellas, situadas en el extremo sudeste del archipiélago. Esta denominación comprende, por orden desde el noroeste al sudeste, a: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Niihau</a:t>
            </a:r>
            <a:r>
              <a:rPr lang="es-ES" sz="2000" b="1" dirty="0" smtClean="0">
                <a:solidFill>
                  <a:srgbClr val="FF0000"/>
                </a:solidFill>
                <a:effectLst>
                  <a:outerShdw blurRad="38100" dist="38100" dir="2700000" algn="tl">
                    <a:srgbClr val="000000">
                      <a:alpha val="43137"/>
                    </a:srgbClr>
                  </a:outerShdw>
                </a:effectLst>
                <a:latin typeface="Agency FB" pitchFamily="34" charset="0"/>
              </a:rPr>
              <a:t>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Niʻihau</a:t>
            </a:r>
            <a:r>
              <a:rPr lang="es-ES" sz="2000" b="1" dirty="0" smtClean="0">
                <a:solidFill>
                  <a:srgbClr val="FF0000"/>
                </a:solidFill>
                <a:effectLst>
                  <a:outerShdw blurRad="38100" dist="38100" dir="2700000" algn="tl">
                    <a:srgbClr val="000000">
                      <a:alpha val="43137"/>
                    </a:srgbClr>
                  </a:outerShdw>
                </a:effectLst>
                <a:latin typeface="Agency FB" pitchFamily="34" charset="0"/>
              </a:rPr>
              <a:t>), Kauai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Kauaʻi</a:t>
            </a:r>
            <a:r>
              <a:rPr lang="es-ES" sz="2000" b="1" dirty="0" smtClean="0">
                <a:solidFill>
                  <a:srgbClr val="FF0000"/>
                </a:solidFill>
                <a:effectLst>
                  <a:outerShdw blurRad="38100" dist="38100" dir="2700000" algn="tl">
                    <a:srgbClr val="000000">
                      <a:alpha val="43137"/>
                    </a:srgbClr>
                  </a:outerShdw>
                </a:effectLst>
                <a:latin typeface="Agency FB" pitchFamily="34" charset="0"/>
              </a:rPr>
              <a:t>), Oahu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Oʻahu</a:t>
            </a:r>
            <a:r>
              <a:rPr lang="es-ES" sz="2000" b="1" dirty="0" smtClean="0">
                <a:solidFill>
                  <a:srgbClr val="FF0000"/>
                </a:solidFill>
                <a:effectLst>
                  <a:outerShdw blurRad="38100" dist="38100" dir="2700000" algn="tl">
                    <a:srgbClr val="000000">
                      <a:alpha val="43137"/>
                    </a:srgbClr>
                  </a:outerShdw>
                </a:effectLst>
                <a:latin typeface="Agency FB" pitchFamily="34" charset="0"/>
              </a:rPr>
              <a:t>),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Molokai</a:t>
            </a:r>
            <a:r>
              <a:rPr lang="es-ES" sz="2000" b="1" dirty="0" smtClean="0">
                <a:solidFill>
                  <a:srgbClr val="FF0000"/>
                </a:solidFill>
                <a:effectLst>
                  <a:outerShdw blurRad="38100" dist="38100" dir="2700000" algn="tl">
                    <a:srgbClr val="000000">
                      <a:alpha val="43137"/>
                    </a:srgbClr>
                  </a:outerShdw>
                </a:effectLst>
                <a:latin typeface="Agency FB" pitchFamily="34" charset="0"/>
              </a:rPr>
              <a:t>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Molokaʻi</a:t>
            </a:r>
            <a:r>
              <a:rPr lang="es-ES" sz="2000" b="1" dirty="0" smtClean="0">
                <a:solidFill>
                  <a:srgbClr val="FF0000"/>
                </a:solidFill>
                <a:effectLst>
                  <a:outerShdw blurRad="38100" dist="38100" dir="2700000" algn="tl">
                    <a:srgbClr val="000000">
                      <a:alpha val="43137"/>
                    </a:srgbClr>
                  </a:outerShdw>
                </a:effectLst>
                <a:latin typeface="Agency FB" pitchFamily="34" charset="0"/>
              </a:rPr>
              <a:t>),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Lanai</a:t>
            </a:r>
            <a:r>
              <a:rPr lang="es-ES" sz="2000" b="1" dirty="0" smtClean="0">
                <a:solidFill>
                  <a:srgbClr val="FF0000"/>
                </a:solidFill>
                <a:effectLst>
                  <a:outerShdw blurRad="38100" dist="38100" dir="2700000" algn="tl">
                    <a:srgbClr val="000000">
                      <a:alpha val="43137"/>
                    </a:srgbClr>
                  </a:outerShdw>
                </a:effectLst>
                <a:latin typeface="Agency FB" pitchFamily="34" charset="0"/>
              </a:rPr>
              <a:t>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Lānaʻi</a:t>
            </a:r>
            <a:r>
              <a:rPr lang="es-ES" sz="2000" b="1" dirty="0" smtClean="0">
                <a:solidFill>
                  <a:srgbClr val="FF0000"/>
                </a:solidFill>
                <a:effectLst>
                  <a:outerShdw blurRad="38100" dist="38100" dir="2700000" algn="tl">
                    <a:srgbClr val="000000">
                      <a:alpha val="43137"/>
                    </a:srgbClr>
                  </a:outerShdw>
                </a:effectLst>
                <a:latin typeface="Agency FB" pitchFamily="34" charset="0"/>
              </a:rPr>
              <a:t>),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Kahoolawe</a:t>
            </a:r>
            <a:r>
              <a:rPr lang="es-ES" sz="2000" b="1" dirty="0" smtClean="0">
                <a:solidFill>
                  <a:srgbClr val="FF0000"/>
                </a:solidFill>
                <a:effectLst>
                  <a:outerShdw blurRad="38100" dist="38100" dir="2700000" algn="tl">
                    <a:srgbClr val="000000">
                      <a:alpha val="43137"/>
                    </a:srgbClr>
                  </a:outerShdw>
                </a:effectLst>
                <a:latin typeface="Agency FB" pitchFamily="34" charset="0"/>
              </a:rPr>
              <a:t>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Kahoʻolawe</a:t>
            </a:r>
            <a:r>
              <a:rPr lang="es-ES" sz="2000" b="1" dirty="0" smtClean="0">
                <a:solidFill>
                  <a:srgbClr val="FF0000"/>
                </a:solidFill>
                <a:effectLst>
                  <a:outerShdw blurRad="38100" dist="38100" dir="2700000" algn="tl">
                    <a:srgbClr val="000000">
                      <a:alpha val="43137"/>
                    </a:srgbClr>
                  </a:outerShdw>
                </a:effectLst>
                <a:latin typeface="Agency FB" pitchFamily="34" charset="0"/>
              </a:rPr>
              <a:t>), Maui (Maui), y la Hawái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Hawaiʻi</a:t>
            </a:r>
            <a:r>
              <a:rPr lang="es-ES" sz="2000" b="1" dirty="0" smtClean="0">
                <a:solidFill>
                  <a:srgbClr val="FF0000"/>
                </a:solidFill>
                <a:effectLst>
                  <a:outerShdw blurRad="38100" dist="38100" dir="2700000" algn="tl">
                    <a:srgbClr val="000000">
                      <a:alpha val="43137"/>
                    </a:srgbClr>
                  </a:outerShdw>
                </a:effectLst>
                <a:latin typeface="Agency FB" pitchFamily="34" charset="0"/>
              </a:rPr>
              <a:t>). La última es, con diferencia, la de mayor tamaño por lo que se la suele llamar la "Isla Grande". La utilización de este nombre alternativo a menudo responde a la necesidad de evitar la ambigüedad que existe entre "Hawái" refiriéndose al estado entero (el conjunto de las islas), frente a esa isla en concreto.</a:t>
            </a:r>
          </a:p>
          <a:p>
            <a:endParaRPr lang="es-ES" sz="2000" b="1" dirty="0">
              <a:solidFill>
                <a:srgbClr val="FF00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3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Hawaii_Map (1).jpg"/>
          <p:cNvPicPr>
            <a:picLocks noChangeAspect="1"/>
          </p:cNvPicPr>
          <p:nvPr/>
        </p:nvPicPr>
        <p:blipFill>
          <a:blip r:embed="rId2"/>
          <a:stretch>
            <a:fillRect/>
          </a:stretch>
        </p:blipFill>
        <p:spPr>
          <a:xfrm>
            <a:off x="0" y="785794"/>
            <a:ext cx="9144000" cy="5420320"/>
          </a:xfrm>
          <a:prstGeom prst="rect">
            <a:avLst/>
          </a:prstGeom>
        </p:spPr>
      </p:pic>
    </p:spTree>
  </p:cSld>
  <p:clrMapOvr>
    <a:masterClrMapping/>
  </p:clrMapOvr>
  <p:transition spd="slow" advTm="15000">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waiianAirlines.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onolulu_port.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eropuert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eropuerto honolulu.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285720" y="500042"/>
            <a:ext cx="3929090" cy="46166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Aeropuerto de Honolulú</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2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9" dur="2000" fill="hold"/>
                                        <p:tgtEl>
                                          <p:spTgt spid="5">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5">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1026" name="Picture 2" descr="http://www.renders-graphiques.fr/image/upload/normal/HIBISCUS_FLEUR.png"/>
          <p:cNvPicPr>
            <a:picLocks noChangeAspect="1" noChangeArrowheads="1"/>
          </p:cNvPicPr>
          <p:nvPr/>
        </p:nvPicPr>
        <p:blipFill>
          <a:blip r:embed="rId2">
            <a:lum contrast="10000"/>
          </a:blip>
          <a:srcRect/>
          <a:stretch>
            <a:fillRect/>
          </a:stretch>
        </p:blipFill>
        <p:spPr bwMode="auto">
          <a:xfrm rot="20947056">
            <a:off x="-63816" y="2749060"/>
            <a:ext cx="3794549" cy="4226439"/>
          </a:xfrm>
          <a:prstGeom prst="rect">
            <a:avLst/>
          </a:prstGeom>
          <a:noFill/>
        </p:spPr>
      </p:pic>
      <p:sp>
        <p:nvSpPr>
          <p:cNvPr id="5" name="4 CuadroTexto"/>
          <p:cNvSpPr txBox="1"/>
          <p:nvPr/>
        </p:nvSpPr>
        <p:spPr>
          <a:xfrm>
            <a:off x="571472" y="642918"/>
            <a:ext cx="8001024" cy="2492990"/>
          </a:xfrm>
          <a:prstGeom prst="rect">
            <a:avLst/>
          </a:prstGeom>
          <a:noFill/>
        </p:spPr>
        <p:txBody>
          <a:bodyPr wrap="square" rtlCol="0">
            <a:spAutoFit/>
          </a:bodyPr>
          <a:lstStyle/>
          <a:p>
            <a:r>
              <a:rPr lang="es-ES" sz="2000" b="1" dirty="0" smtClean="0">
                <a:solidFill>
                  <a:srgbClr val="FC1F08"/>
                </a:solidFill>
                <a:effectLst>
                  <a:outerShdw blurRad="38100" dist="38100" dir="2700000" algn="tl">
                    <a:srgbClr val="000000">
                      <a:alpha val="43137"/>
                    </a:srgbClr>
                  </a:outerShdw>
                </a:effectLst>
                <a:latin typeface="Agency FB" pitchFamily="34" charset="0"/>
                <a:ea typeface="Meiryo UI" pitchFamily="34" charset="-128"/>
                <a:cs typeface="Arial" pitchFamily="34" charset="0"/>
              </a:rPr>
              <a:t>El Honolulu es la ciudad más grande de </a:t>
            </a:r>
            <a:r>
              <a:rPr lang="es-ES" sz="2000" b="1" dirty="0" err="1" smtClean="0">
                <a:solidFill>
                  <a:srgbClr val="FC1F08"/>
                </a:solidFill>
                <a:effectLst>
                  <a:outerShdw blurRad="38100" dist="38100" dir="2700000" algn="tl">
                    <a:srgbClr val="000000">
                      <a:alpha val="43137"/>
                    </a:srgbClr>
                  </a:outerShdw>
                </a:effectLst>
                <a:latin typeface="Agency FB" pitchFamily="34" charset="0"/>
                <a:ea typeface="Meiryo UI" pitchFamily="34" charset="-128"/>
                <a:cs typeface="Arial" pitchFamily="34" charset="0"/>
              </a:rPr>
              <a:t>Hawai</a:t>
            </a:r>
            <a:r>
              <a:rPr lang="es-ES" sz="2000" b="1" dirty="0" smtClean="0">
                <a:solidFill>
                  <a:srgbClr val="FC1F08"/>
                </a:solidFill>
                <a:effectLst>
                  <a:outerShdw blurRad="38100" dist="38100" dir="2700000" algn="tl">
                    <a:srgbClr val="000000">
                      <a:alpha val="43137"/>
                    </a:srgbClr>
                  </a:outerShdw>
                </a:effectLst>
                <a:latin typeface="Agency FB" pitchFamily="34" charset="0"/>
                <a:ea typeface="Meiryo UI" pitchFamily="34" charset="-128"/>
                <a:cs typeface="Arial" pitchFamily="34" charset="0"/>
              </a:rPr>
              <a:t>, así como la capital del archipiélago hawaiano. Honolulu está situado en la costa sur de la isla </a:t>
            </a:r>
            <a:r>
              <a:rPr lang="es-ES" sz="2000" b="1" dirty="0" err="1" smtClean="0">
                <a:solidFill>
                  <a:srgbClr val="FC1F08"/>
                </a:solidFill>
                <a:effectLst>
                  <a:outerShdw blurRad="38100" dist="38100" dir="2700000" algn="tl">
                    <a:srgbClr val="000000">
                      <a:alpha val="43137"/>
                    </a:srgbClr>
                  </a:outerShdw>
                </a:effectLst>
                <a:latin typeface="Agency FB" pitchFamily="34" charset="0"/>
                <a:ea typeface="Meiryo UI" pitchFamily="34" charset="-128"/>
                <a:cs typeface="Arial" pitchFamily="34" charset="0"/>
              </a:rPr>
              <a:t>O'ahu</a:t>
            </a:r>
            <a:r>
              <a:rPr lang="es-ES" sz="2000" b="1" dirty="0" smtClean="0">
                <a:solidFill>
                  <a:srgbClr val="FC1F08"/>
                </a:solidFill>
                <a:effectLst>
                  <a:outerShdw blurRad="38100" dist="38100" dir="2700000" algn="tl">
                    <a:srgbClr val="000000">
                      <a:alpha val="43137"/>
                    </a:srgbClr>
                  </a:outerShdw>
                </a:effectLst>
                <a:latin typeface="Agency FB" pitchFamily="34" charset="0"/>
                <a:ea typeface="Meiryo UI" pitchFamily="34" charset="-128"/>
                <a:cs typeface="Arial" pitchFamily="34" charset="0"/>
              </a:rPr>
              <a:t>. La población a la que representa alrededor del 73% del total de la población de la isla de </a:t>
            </a:r>
            <a:r>
              <a:rPr lang="es-ES" sz="2000" b="1" dirty="0" err="1" smtClean="0">
                <a:solidFill>
                  <a:srgbClr val="FC1F08"/>
                </a:solidFill>
                <a:effectLst>
                  <a:outerShdw blurRad="38100" dist="38100" dir="2700000" algn="tl">
                    <a:srgbClr val="000000">
                      <a:alpha val="43137"/>
                    </a:srgbClr>
                  </a:outerShdw>
                </a:effectLst>
                <a:latin typeface="Agency FB" pitchFamily="34" charset="0"/>
                <a:ea typeface="Meiryo UI" pitchFamily="34" charset="-128"/>
                <a:cs typeface="Arial" pitchFamily="34" charset="0"/>
              </a:rPr>
              <a:t>O'ahu</a:t>
            </a:r>
            <a:r>
              <a:rPr lang="es-ES" sz="2000" b="1" dirty="0" smtClean="0">
                <a:solidFill>
                  <a:srgbClr val="FC1F08"/>
                </a:solidFill>
                <a:effectLst>
                  <a:outerShdw blurRad="38100" dist="38100" dir="2700000" algn="tl">
                    <a:srgbClr val="000000">
                      <a:alpha val="43137"/>
                    </a:srgbClr>
                  </a:outerShdw>
                </a:effectLst>
                <a:latin typeface="Agency FB" pitchFamily="34" charset="0"/>
                <a:ea typeface="Meiryo UI" pitchFamily="34" charset="-128"/>
                <a:cs typeface="Arial" pitchFamily="34" charset="0"/>
              </a:rPr>
              <a:t>. Este capital es muy similar a los EE.UU. de capital. Incluye casi todos los rincones de las calles una BCA así como varias tiendas de renombre mundial. Esta ciudad es el lugar ideal para relajarse con el aire caliente lleno de sol y de compras</a:t>
            </a:r>
            <a:r>
              <a:rPr lang="es-ES" b="1" dirty="0" smtClean="0">
                <a:solidFill>
                  <a:srgbClr val="FC1F08"/>
                </a:solidFill>
                <a:effectLst>
                  <a:outerShdw blurRad="38100" dist="38100" dir="2700000" algn="tl">
                    <a:srgbClr val="000000">
                      <a:alpha val="43137"/>
                    </a:srgbClr>
                  </a:outerShdw>
                </a:effectLst>
                <a:latin typeface="Arial" pitchFamily="34" charset="0"/>
                <a:ea typeface="Meiryo UI" pitchFamily="34" charset="-128"/>
                <a:cs typeface="Arial" pitchFamily="34" charset="0"/>
              </a:rPr>
              <a:t>. </a:t>
            </a:r>
            <a:r>
              <a:rPr lang="es-ES" dirty="0" smtClean="0">
                <a:latin typeface="Arial" pitchFamily="34" charset="0"/>
                <a:ea typeface="Meiryo UI" pitchFamily="34" charset="-128"/>
                <a:cs typeface="Arial" pitchFamily="34" charset="0"/>
              </a:rPr>
              <a:t/>
            </a:r>
            <a:br>
              <a:rPr lang="es-ES" dirty="0" smtClean="0">
                <a:latin typeface="Arial" pitchFamily="34" charset="0"/>
                <a:ea typeface="Meiryo UI" pitchFamily="34" charset="-128"/>
                <a:cs typeface="Arial" pitchFamily="34" charset="0"/>
              </a:rPr>
            </a:br>
            <a:r>
              <a:rPr lang="es-ES" dirty="0" smtClean="0">
                <a:latin typeface="Arial" pitchFamily="34" charset="0"/>
                <a:cs typeface="Arial" pitchFamily="34" charset="0"/>
              </a:rPr>
              <a:t/>
            </a:r>
            <a:br>
              <a:rPr lang="es-ES" dirty="0" smtClean="0">
                <a:latin typeface="Arial" pitchFamily="34" charset="0"/>
                <a:cs typeface="Arial" pitchFamily="34" charset="0"/>
              </a:rPr>
            </a:br>
            <a:endParaRPr lang="es-ES" dirty="0">
              <a:latin typeface="Arial" pitchFamily="34" charset="0"/>
              <a:cs typeface="Arial" pitchFamily="34" charset="0"/>
            </a:endParaRPr>
          </a:p>
        </p:txBody>
      </p:sp>
      <p:sp>
        <p:nvSpPr>
          <p:cNvPr id="6" name="5 CuadroTexto"/>
          <p:cNvSpPr txBox="1"/>
          <p:nvPr/>
        </p:nvSpPr>
        <p:spPr>
          <a:xfrm>
            <a:off x="3929058" y="2928934"/>
            <a:ext cx="5214942" cy="5139869"/>
          </a:xfrm>
          <a:prstGeom prst="rect">
            <a:avLst/>
          </a:prstGeom>
          <a:noFill/>
        </p:spPr>
        <p:txBody>
          <a:bodyPr wrap="square" rtlCol="0">
            <a:spAutoFit/>
          </a:bodyPr>
          <a:lstStyle/>
          <a:p>
            <a:r>
              <a:rPr lang="es-ES" sz="2000" b="1" dirty="0" smtClean="0">
                <a:solidFill>
                  <a:srgbClr val="FF0000"/>
                </a:solidFill>
                <a:effectLst>
                  <a:outerShdw blurRad="38100" dist="38100" dir="2700000" algn="tl">
                    <a:srgbClr val="000000">
                      <a:alpha val="43137"/>
                    </a:srgbClr>
                  </a:outerShdw>
                </a:effectLst>
                <a:latin typeface="Agency FB" pitchFamily="34" charset="0"/>
                <a:ea typeface="Meiryo UI" pitchFamily="34" charset="-128"/>
                <a:cs typeface="Arial" pitchFamily="34" charset="0"/>
              </a:rPr>
              <a:t>Honolulu se encuentra la playa más popular del archipiélago, la playa de </a:t>
            </a:r>
            <a:r>
              <a:rPr lang="es-ES" sz="2000" b="1" dirty="0" err="1" smtClean="0">
                <a:solidFill>
                  <a:srgbClr val="FF0000"/>
                </a:solidFill>
                <a:effectLst>
                  <a:outerShdw blurRad="38100" dist="38100" dir="2700000" algn="tl">
                    <a:srgbClr val="000000">
                      <a:alpha val="43137"/>
                    </a:srgbClr>
                  </a:outerShdw>
                </a:effectLst>
                <a:latin typeface="Agency FB" pitchFamily="34" charset="0"/>
                <a:ea typeface="Meiryo UI" pitchFamily="34" charset="-128"/>
                <a:cs typeface="Arial" pitchFamily="34" charset="0"/>
              </a:rPr>
              <a:t>Waikiki</a:t>
            </a:r>
            <a:r>
              <a:rPr lang="es-ES" sz="2000" b="1" dirty="0" smtClean="0">
                <a:solidFill>
                  <a:srgbClr val="FF0000"/>
                </a:solidFill>
                <a:effectLst>
                  <a:outerShdw blurRad="38100" dist="38100" dir="2700000" algn="tl">
                    <a:srgbClr val="000000">
                      <a:alpha val="43137"/>
                    </a:srgbClr>
                  </a:outerShdw>
                </a:effectLst>
                <a:latin typeface="Agency FB" pitchFamily="34" charset="0"/>
                <a:ea typeface="Meiryo UI" pitchFamily="34" charset="-128"/>
                <a:cs typeface="Arial" pitchFamily="34" charset="0"/>
              </a:rPr>
              <a:t>. Hay varios surfistas y los surfistas de todo el mundo buscando la ola perfecta. Hay también un sinnúmero de turistas que relajaba en sus hamacas disfrutando de largas horas de sol que viene aquí. Al este de esta playa se puede ver </a:t>
            </a:r>
            <a:r>
              <a:rPr lang="es-ES" sz="2000" b="1" dirty="0" err="1" smtClean="0">
                <a:solidFill>
                  <a:srgbClr val="FF0000"/>
                </a:solidFill>
                <a:effectLst>
                  <a:outerShdw blurRad="38100" dist="38100" dir="2700000" algn="tl">
                    <a:srgbClr val="000000">
                      <a:alpha val="43137"/>
                    </a:srgbClr>
                  </a:outerShdw>
                </a:effectLst>
                <a:latin typeface="Agency FB" pitchFamily="34" charset="0"/>
                <a:ea typeface="Meiryo UI" pitchFamily="34" charset="-128"/>
                <a:cs typeface="Arial" pitchFamily="34" charset="0"/>
              </a:rPr>
              <a:t>Diamond</a:t>
            </a:r>
            <a:r>
              <a:rPr lang="es-ES" sz="2000" b="1" dirty="0" smtClean="0">
                <a:solidFill>
                  <a:srgbClr val="FF0000"/>
                </a:solidFill>
                <a:effectLst>
                  <a:outerShdw blurRad="38100" dist="38100" dir="2700000" algn="tl">
                    <a:srgbClr val="000000">
                      <a:alpha val="43137"/>
                    </a:srgbClr>
                  </a:outerShdw>
                </a:effectLst>
                <a:latin typeface="Agency FB" pitchFamily="34" charset="0"/>
                <a:ea typeface="Meiryo UI" pitchFamily="34" charset="-128"/>
                <a:cs typeface="Arial" pitchFamily="34" charset="0"/>
              </a:rPr>
              <a:t> Head, que sigue siendo parte del Estado de Honolulu. Este lugar es ideal para los amantes de excursiones para contemplar la puesta del sol.  Honolulu nombre proviene de las palabras "</a:t>
            </a:r>
            <a:r>
              <a:rPr lang="es-ES" sz="2000" b="1" dirty="0" err="1" smtClean="0">
                <a:solidFill>
                  <a:srgbClr val="FF0000"/>
                </a:solidFill>
                <a:effectLst>
                  <a:outerShdw blurRad="38100" dist="38100" dir="2700000" algn="tl">
                    <a:srgbClr val="000000">
                      <a:alpha val="43137"/>
                    </a:srgbClr>
                  </a:outerShdw>
                </a:effectLst>
                <a:latin typeface="Agency FB" pitchFamily="34" charset="0"/>
                <a:ea typeface="Meiryo UI" pitchFamily="34" charset="-128"/>
                <a:cs typeface="Arial" pitchFamily="34" charset="0"/>
              </a:rPr>
              <a:t>Hono</a:t>
            </a:r>
            <a:r>
              <a:rPr lang="es-ES" sz="2000" b="1" dirty="0" smtClean="0">
                <a:solidFill>
                  <a:srgbClr val="FF0000"/>
                </a:solidFill>
                <a:effectLst>
                  <a:outerShdw blurRad="38100" dist="38100" dir="2700000" algn="tl">
                    <a:srgbClr val="000000">
                      <a:alpha val="43137"/>
                    </a:srgbClr>
                  </a:outerShdw>
                </a:effectLst>
                <a:latin typeface="Agency FB" pitchFamily="34" charset="0"/>
                <a:ea typeface="Meiryo UI" pitchFamily="34" charset="-128"/>
                <a:cs typeface="Arial" pitchFamily="34" charset="0"/>
              </a:rPr>
              <a:t>" significa bahía y "</a:t>
            </a:r>
            <a:r>
              <a:rPr lang="es-ES" sz="2000" b="1" dirty="0" err="1" smtClean="0">
                <a:solidFill>
                  <a:srgbClr val="FF0000"/>
                </a:solidFill>
                <a:effectLst>
                  <a:outerShdw blurRad="38100" dist="38100" dir="2700000" algn="tl">
                    <a:srgbClr val="000000">
                      <a:alpha val="43137"/>
                    </a:srgbClr>
                  </a:outerShdw>
                </a:effectLst>
                <a:latin typeface="Agency FB" pitchFamily="34" charset="0"/>
                <a:ea typeface="Meiryo UI" pitchFamily="34" charset="-128"/>
                <a:cs typeface="Arial" pitchFamily="34" charset="0"/>
              </a:rPr>
              <a:t>Lulu</a:t>
            </a:r>
            <a:r>
              <a:rPr lang="es-ES" sz="2000" b="1" dirty="0" smtClean="0">
                <a:solidFill>
                  <a:srgbClr val="FF0000"/>
                </a:solidFill>
                <a:effectLst>
                  <a:outerShdw blurRad="38100" dist="38100" dir="2700000" algn="tl">
                    <a:srgbClr val="000000">
                      <a:alpha val="43137"/>
                    </a:srgbClr>
                  </a:outerShdw>
                </a:effectLst>
                <a:latin typeface="Agency FB" pitchFamily="34" charset="0"/>
                <a:ea typeface="Meiryo UI" pitchFamily="34" charset="-128"/>
                <a:cs typeface="Arial" pitchFamily="34" charset="0"/>
              </a:rPr>
              <a:t>", que significa refugio</a:t>
            </a:r>
            <a:endParaRPr lang="es-ES" sz="2000" dirty="0" smtClean="0">
              <a:latin typeface="Agency FB" pitchFamily="34" charset="0"/>
              <a:ea typeface="Meiryo UI" pitchFamily="34" charset="-128"/>
              <a:cs typeface="Arial" pitchFamily="34" charset="0"/>
            </a:endParaRPr>
          </a:p>
          <a:p>
            <a:r>
              <a:rPr lang="es-ES" sz="2000" dirty="0" smtClean="0">
                <a:latin typeface="Agency FB" pitchFamily="34" charset="0"/>
              </a:rPr>
              <a:t> </a:t>
            </a:r>
          </a:p>
          <a:p>
            <a:r>
              <a:rPr lang="es-ES" sz="2000" dirty="0" smtClean="0">
                <a:latin typeface="Agency FB" pitchFamily="34" charset="0"/>
              </a:rPr>
              <a:t> </a:t>
            </a:r>
          </a:p>
          <a:p>
            <a:r>
              <a:rPr lang="es-ES" sz="2000" dirty="0" smtClean="0">
                <a:latin typeface="Agency FB" pitchFamily="34" charset="0"/>
              </a:rPr>
              <a:t> </a:t>
            </a:r>
          </a:p>
          <a:p>
            <a:endParaRPr lang="es-ES" sz="2400" dirty="0" smtClean="0">
              <a:latin typeface="Agency FB" pitchFamily="34" charset="0"/>
            </a:endParaRPr>
          </a:p>
          <a:p>
            <a:endParaRPr lang="es-ES" sz="2400" dirty="0">
              <a:latin typeface="Agency FB" pitchFamily="34" charset="0"/>
            </a:endParaRPr>
          </a:p>
        </p:txBody>
      </p:sp>
    </p:spTree>
  </p:cSld>
  <p:clrMapOvr>
    <a:masterClrMapping/>
  </p:clrMapOvr>
  <p:transition spd="slow"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_Hawaii.jpg"/>
          <p:cNvPicPr>
            <a:picLocks noChangeAspect="1"/>
          </p:cNvPicPr>
          <p:nvPr/>
        </p:nvPicPr>
        <p:blipFill>
          <a:blip r:embed="rId2"/>
          <a:stretch>
            <a:fillRect/>
          </a:stretch>
        </p:blipFill>
        <p:spPr>
          <a:xfrm>
            <a:off x="0" y="0"/>
            <a:ext cx="9144000" cy="679825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4bee2f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ahu10-1.jpg"/>
          <p:cNvPicPr>
            <a:picLocks noChangeAspect="1"/>
          </p:cNvPicPr>
          <p:nvPr/>
        </p:nvPicPr>
        <p:blipFill>
          <a:blip r:embed="rId2"/>
          <a:stretch>
            <a:fillRect/>
          </a:stretch>
        </p:blipFill>
        <p:spPr>
          <a:xfrm>
            <a:off x="0" y="10016"/>
            <a:ext cx="9144000" cy="6837967"/>
          </a:xfrm>
          <a:prstGeom prst="rect">
            <a:avLst/>
          </a:prstGeom>
        </p:spPr>
      </p:pic>
      <p:sp>
        <p:nvSpPr>
          <p:cNvPr id="5" name="4 CuadroTexto"/>
          <p:cNvSpPr txBox="1"/>
          <p:nvPr/>
        </p:nvSpPr>
        <p:spPr>
          <a:xfrm>
            <a:off x="5143504" y="6072206"/>
            <a:ext cx="1406154"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Honolulú</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269095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onolulu0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c72e878.jpg"/>
          <p:cNvPicPr>
            <a:picLocks noChangeAspect="1"/>
          </p:cNvPicPr>
          <p:nvPr/>
        </p:nvPicPr>
        <p:blipFill>
          <a:blip r:embed="rId2"/>
          <a:stretch>
            <a:fillRect/>
          </a:stretch>
        </p:blipFill>
        <p:spPr>
          <a:xfrm>
            <a:off x="0" y="19975"/>
            <a:ext cx="9144000" cy="681805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Ala Wai Canal.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d8e3d6d.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eiDay03.jpg"/>
          <p:cNvPicPr>
            <a:picLocks noGrp="1" noChangeAspect="1"/>
          </p:cNvPicPr>
          <p:nvPr>
            <p:ph idx="1"/>
          </p:nvPr>
        </p:nvPicPr>
        <p:blipFill>
          <a:blip r:embed="rId2"/>
          <a:stretch>
            <a:fillRect/>
          </a:stretch>
        </p:blipFill>
        <p:spPr>
          <a:xfrm>
            <a:off x="0" y="0"/>
            <a:ext cx="9143999" cy="6858000"/>
          </a:xfrm>
        </p:spPr>
      </p:pic>
      <p:sp>
        <p:nvSpPr>
          <p:cNvPr id="5" name="4 CuadroTexto"/>
          <p:cNvSpPr txBox="1"/>
          <p:nvPr/>
        </p:nvSpPr>
        <p:spPr>
          <a:xfrm>
            <a:off x="2143108" y="5286388"/>
            <a:ext cx="2271456"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Leis</a:t>
            </a:r>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(Collares De Flores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aaed1db.jpg"/>
          <p:cNvPicPr>
            <a:picLocks noChangeAspect="1"/>
          </p:cNvPicPr>
          <p:nvPr/>
        </p:nvPicPr>
        <p:blipFill>
          <a:blip r:embed="rId2"/>
          <a:stretch>
            <a:fillRect/>
          </a:stretch>
        </p:blipFill>
        <p:spPr>
          <a:xfrm>
            <a:off x="0" y="0"/>
            <a:ext cx="9144000" cy="6858000"/>
          </a:xfrm>
          <a:prstGeom prst="rect">
            <a:avLst/>
          </a:prstGeom>
        </p:spPr>
      </p:pic>
      <p:pic>
        <p:nvPicPr>
          <p:cNvPr id="5" name="4 Imagen" descr="MR_Hawaii Girl.png"/>
          <p:cNvPicPr>
            <a:picLocks noChangeAspect="1"/>
          </p:cNvPicPr>
          <p:nvPr/>
        </p:nvPicPr>
        <p:blipFill>
          <a:blip r:embed="rId3"/>
          <a:stretch>
            <a:fillRect/>
          </a:stretch>
        </p:blipFill>
        <p:spPr>
          <a:xfrm>
            <a:off x="357158" y="428604"/>
            <a:ext cx="3146907" cy="6429396"/>
          </a:xfrm>
          <a:prstGeom prst="rect">
            <a:avLst/>
          </a:prstGeom>
        </p:spPr>
      </p:pic>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fmla="#ppt_w*sin(2.5*pi*$)">
                                          <p:val>
                                            <p:fltVal val="0"/>
                                          </p:val>
                                        </p:tav>
                                        <p:tav tm="100000">
                                          <p:val>
                                            <p:fltVal val="1"/>
                                          </p:val>
                                        </p:tav>
                                      </p:tavLst>
                                    </p:anim>
                                    <p:anim calcmode="lin" valueType="num">
                                      <p:cBhvr>
                                        <p:cTn id="8" dur="5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hawaii-23.jpg"/>
          <p:cNvPicPr>
            <a:picLocks noGrp="1" noChangeAspect="1"/>
          </p:cNvPicPr>
          <p:nvPr>
            <p:ph idx="1"/>
          </p:nvPr>
        </p:nvPicPr>
        <p:blipFill>
          <a:blip r:embed="rId2"/>
          <a:stretch>
            <a:fillRect/>
          </a:stretch>
        </p:blipFill>
        <p:spPr>
          <a:xfrm>
            <a:off x="0" y="0"/>
            <a:ext cx="9143999" cy="6858000"/>
          </a:xfrm>
        </p:spPr>
      </p:pic>
    </p:spTree>
  </p:cSld>
  <p:clrMapOvr>
    <a:masterClrMapping/>
  </p:clrMapOvr>
  <p:transition spd="slow" advTm="8000">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94_ROL612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Spear_fisherman_in_Hawaii.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92_1stand_up_paddling_wave__north_shore__maui__hi.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75702_11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ach-Scenes-Photos-1280x720.jpg"/>
          <p:cNvPicPr>
            <a:picLocks noChangeAspect="1"/>
          </p:cNvPicPr>
          <p:nvPr/>
        </p:nvPicPr>
        <p:blipFill>
          <a:blip r:embed="rId2"/>
          <a:stretch>
            <a:fillRect/>
          </a:stretch>
        </p:blipFill>
        <p:spPr>
          <a:xfrm>
            <a:off x="0" y="0"/>
            <a:ext cx="9226142" cy="6858000"/>
          </a:xfrm>
          <a:prstGeom prst="rect">
            <a:avLst/>
          </a:prstGeom>
        </p:spPr>
      </p:pic>
      <p:pic>
        <p:nvPicPr>
          <p:cNvPr id="5" name="4 Imagen" descr="femme-papillon-hawaii-141008--hawai.png"/>
          <p:cNvPicPr>
            <a:picLocks noChangeAspect="1"/>
          </p:cNvPicPr>
          <p:nvPr/>
        </p:nvPicPr>
        <p:blipFill>
          <a:blip r:embed="rId3">
            <a:lum contrast="10000"/>
          </a:blip>
          <a:stretch>
            <a:fillRect/>
          </a:stretch>
        </p:blipFill>
        <p:spPr>
          <a:xfrm>
            <a:off x="4634473" y="2000240"/>
            <a:ext cx="4509527" cy="5170078"/>
          </a:xfrm>
          <a:prstGeom prst="rect">
            <a:avLst/>
          </a:prstGeom>
        </p:spPr>
      </p:pic>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HONOLULU.jpg"/>
          <p:cNvPicPr>
            <a:picLocks noChangeAspect="1"/>
          </p:cNvPicPr>
          <p:nvPr/>
        </p:nvPicPr>
        <p:blipFill>
          <a:blip r:embed="rId2"/>
          <a:stretch>
            <a:fillRect/>
          </a:stretch>
        </p:blipFill>
        <p:spPr>
          <a:xfrm>
            <a:off x="4465" y="0"/>
            <a:ext cx="913507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ach-HD-Wallpaper-1280x720.jpg"/>
          <p:cNvPicPr>
            <a:picLocks noChangeAspect="1"/>
          </p:cNvPicPr>
          <p:nvPr/>
        </p:nvPicPr>
        <p:blipFill>
          <a:blip r:embed="rId2"/>
          <a:stretch>
            <a:fillRect/>
          </a:stretch>
        </p:blipFill>
        <p:spPr>
          <a:xfrm>
            <a:off x="0" y="19975"/>
            <a:ext cx="9144000" cy="681805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ach-Palm-Trees-1280x720.jpg"/>
          <p:cNvPicPr>
            <a:picLocks noChangeAspect="1"/>
          </p:cNvPicPr>
          <p:nvPr/>
        </p:nvPicPr>
        <p:blipFill>
          <a:blip r:embed="rId2"/>
          <a:stretch>
            <a:fillRect/>
          </a:stretch>
        </p:blipFill>
        <p:spPr>
          <a:xfrm>
            <a:off x="0" y="33162"/>
            <a:ext cx="9144000" cy="6791675"/>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autiful-Sunny-Beach-1280x800.jpg"/>
          <p:cNvPicPr>
            <a:picLocks noChangeAspect="1"/>
          </p:cNvPicPr>
          <p:nvPr/>
        </p:nvPicPr>
        <p:blipFill>
          <a:blip r:embed="rId2"/>
          <a:stretch>
            <a:fillRect/>
          </a:stretch>
        </p:blipFill>
        <p:spPr>
          <a:xfrm>
            <a:off x="0" y="10016"/>
            <a:ext cx="9144000" cy="6837967"/>
          </a:xfrm>
          <a:prstGeom prst="rect">
            <a:avLst/>
          </a:prstGeom>
        </p:spPr>
      </p:pic>
      <p:pic>
        <p:nvPicPr>
          <p:cNvPr id="5" name="4 Imagen" descr="MR_Hawaii Girl.png"/>
          <p:cNvPicPr>
            <a:picLocks noChangeAspect="1"/>
          </p:cNvPicPr>
          <p:nvPr/>
        </p:nvPicPr>
        <p:blipFill>
          <a:blip r:embed="rId3"/>
          <a:stretch>
            <a:fillRect/>
          </a:stretch>
        </p:blipFill>
        <p:spPr>
          <a:xfrm>
            <a:off x="428596" y="428604"/>
            <a:ext cx="3146907" cy="6429396"/>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fmla="#ppt_w*sin(2.5*pi*$)">
                                          <p:val>
                                            <p:fltVal val="0"/>
                                          </p:val>
                                        </p:tav>
                                        <p:tav tm="100000">
                                          <p:val>
                                            <p:fltVal val="1"/>
                                          </p:val>
                                        </p:tav>
                                      </p:tavLst>
                                    </p:anim>
                                    <p:anim calcmode="lin" valueType="num">
                                      <p:cBhvr>
                                        <p:cTn id="8" dur="5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playa Makua, en Kawa.jpg"/>
          <p:cNvPicPr>
            <a:picLocks noChangeAspect="1"/>
          </p:cNvPicPr>
          <p:nvPr/>
        </p:nvPicPr>
        <p:blipFill>
          <a:blip r:embed="rId2"/>
          <a:stretch>
            <a:fillRect/>
          </a:stretch>
        </p:blipFill>
        <p:spPr>
          <a:xfrm>
            <a:off x="0" y="13342"/>
            <a:ext cx="9144000" cy="6831315"/>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autiful-Beach-Images-1280x720.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ldives-Beach-1280x800.jpg"/>
          <p:cNvPicPr>
            <a:picLocks noChangeAspect="1"/>
          </p:cNvPicPr>
          <p:nvPr/>
        </p:nvPicPr>
        <p:blipFill>
          <a:blip r:embed="rId2"/>
          <a:stretch>
            <a:fillRect/>
          </a:stretch>
        </p:blipFill>
        <p:spPr>
          <a:xfrm>
            <a:off x="0" y="10016"/>
            <a:ext cx="9144000" cy="6837967"/>
          </a:xfrm>
          <a:prstGeom prst="rect">
            <a:avLst/>
          </a:prstGeom>
        </p:spPr>
      </p:pic>
    </p:spTree>
  </p:cSld>
  <p:clrMapOvr>
    <a:masterClrMapping/>
  </p:clrMapOvr>
  <p:transition spd="slow" advTm="8000">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at-sea-beach-picture-1280x96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hawaii-2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03b121c.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757222-11-137658551037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Tortugas en Maui.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reen-hawaii-maui.jpg"/>
          <p:cNvPicPr>
            <a:picLocks noChangeAspect="1"/>
          </p:cNvPicPr>
          <p:nvPr/>
        </p:nvPicPr>
        <p:blipFill>
          <a:blip r:embed="rId2"/>
          <a:stretch>
            <a:fillRect/>
          </a:stretch>
        </p:blipFill>
        <p:spPr>
          <a:xfrm>
            <a:off x="0" y="10016"/>
            <a:ext cx="9144000" cy="6837967"/>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ance-hawaii-hula-travel-hd-pictures-18563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waii-surfing.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8000">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ouble-rainbow-over-kauai-hawaii-jpeg.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Festival de la reina Queen Paulette Kahalepuna, en Ohau.jpg"/>
          <p:cNvPicPr>
            <a:picLocks noGrp="1" noChangeAspect="1"/>
          </p:cNvPicPr>
          <p:nvPr>
            <p:ph idx="1"/>
          </p:nvPr>
        </p:nvPicPr>
        <p:blipFill>
          <a:blip r:embed="rId2"/>
          <a:stretch>
            <a:fillRect/>
          </a:stretch>
        </p:blipFill>
        <p:spPr>
          <a:xfrm>
            <a:off x="0" y="0"/>
            <a:ext cx="9161860" cy="6858000"/>
          </a:xfrm>
        </p:spPr>
      </p:pic>
    </p:spTree>
  </p:cSld>
  <p:clrMapOvr>
    <a:masterClrMapping/>
  </p:clrMapOvr>
  <p:transition spd="slow" advTm="8000">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4e397a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024px-Pride_of_hawaii_1.JPG"/>
          <p:cNvPicPr>
            <a:picLocks noChangeAspect="1"/>
          </p:cNvPicPr>
          <p:nvPr/>
        </p:nvPicPr>
        <p:blipFill>
          <a:blip r:embed="rId2"/>
          <a:stretch>
            <a:fillRect/>
          </a:stretch>
        </p:blipFill>
        <p:spPr>
          <a:xfrm>
            <a:off x="0" y="17859"/>
            <a:ext cx="9144000" cy="6840141"/>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614095.jpg"/>
          <p:cNvPicPr>
            <a:picLocks noChangeAspect="1"/>
          </p:cNvPicPr>
          <p:nvPr/>
        </p:nvPicPr>
        <p:blipFill>
          <a:blip r:embed="rId2"/>
          <a:stretch>
            <a:fillRect/>
          </a:stretch>
        </p:blipFill>
        <p:spPr>
          <a:xfrm>
            <a:off x="0" y="16662"/>
            <a:ext cx="9144000" cy="6824676"/>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bdd90e4.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8000">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urfing-hawaii.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eiDayPost5.jpg"/>
          <p:cNvPicPr>
            <a:picLocks noGrp="1" noChangeAspect="1"/>
          </p:cNvPicPr>
          <p:nvPr>
            <p:ph idx="1"/>
          </p:nvPr>
        </p:nvPicPr>
        <p:blipFill>
          <a:blip r:embed="rId2"/>
          <a:stretch>
            <a:fillRect/>
          </a:stretch>
        </p:blipFill>
        <p:spPr>
          <a:xfrm>
            <a:off x="-1" y="0"/>
            <a:ext cx="9215465" cy="6858000"/>
          </a:xfrm>
        </p:spPr>
      </p:pic>
    </p:spTree>
  </p:cSld>
  <p:clrMapOvr>
    <a:masterClrMapping/>
  </p:clrMapOvr>
  <p:transition spd="slow" advTm="8000">
    <p:comb/>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3de1adf.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Cañón Waime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ach-Cocktail-Wallpaper-1280x80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waii.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enities-jw-marriott-ihilani-resort-and-spa-at-ko-olina-v362367-1600.jpg"/>
          <p:cNvPicPr>
            <a:picLocks noChangeAspect="1"/>
          </p:cNvPicPr>
          <p:nvPr/>
        </p:nvPicPr>
        <p:blipFill>
          <a:blip r:embed="rId2"/>
          <a:stretch>
            <a:fillRect/>
          </a:stretch>
        </p:blipFill>
        <p:spPr>
          <a:xfrm>
            <a:off x="0" y="49504"/>
            <a:ext cx="9144000" cy="6758991"/>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1392f7e.jpg"/>
          <p:cNvPicPr>
            <a:picLocks noChangeAspect="1"/>
          </p:cNvPicPr>
          <p:nvPr/>
        </p:nvPicPr>
        <p:blipFill>
          <a:blip r:embed="rId2"/>
          <a:stretch>
            <a:fillRect/>
          </a:stretch>
        </p:blipFill>
        <p:spPr>
          <a:xfrm>
            <a:off x="-1" y="0"/>
            <a:ext cx="9161859"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1026" name="Picture 2" descr="http://www.renders-graphiques.fr/image/upload/normal/HIBISCUS_FLEUR.png"/>
          <p:cNvPicPr>
            <a:picLocks noChangeAspect="1" noChangeArrowheads="1"/>
          </p:cNvPicPr>
          <p:nvPr/>
        </p:nvPicPr>
        <p:blipFill>
          <a:blip r:embed="rId2"/>
          <a:srcRect/>
          <a:stretch>
            <a:fillRect/>
          </a:stretch>
        </p:blipFill>
        <p:spPr bwMode="auto">
          <a:xfrm>
            <a:off x="0" y="2746817"/>
            <a:ext cx="4000496" cy="4111183"/>
          </a:xfrm>
          <a:prstGeom prst="rect">
            <a:avLst/>
          </a:prstGeom>
          <a:noFill/>
        </p:spPr>
      </p:pic>
      <p:sp>
        <p:nvSpPr>
          <p:cNvPr id="5" name="4 CuadroTexto"/>
          <p:cNvSpPr txBox="1"/>
          <p:nvPr/>
        </p:nvSpPr>
        <p:spPr>
          <a:xfrm>
            <a:off x="3786182" y="1214422"/>
            <a:ext cx="5072066" cy="5016758"/>
          </a:xfrm>
          <a:prstGeom prst="rect">
            <a:avLst/>
          </a:prstGeom>
          <a:noFill/>
        </p:spPr>
        <p:txBody>
          <a:bodyPr wrap="square" rtlCol="0">
            <a:spAutoFit/>
          </a:bodyPr>
          <a:lstStyle/>
          <a:p>
            <a:r>
              <a:rPr lang="es-ES" sz="2000" b="1" dirty="0" err="1" smtClean="0">
                <a:solidFill>
                  <a:srgbClr val="FF0000"/>
                </a:solidFill>
                <a:effectLst>
                  <a:outerShdw blurRad="38100" dist="38100" dir="2700000" algn="tl">
                    <a:srgbClr val="000000">
                      <a:alpha val="43137"/>
                    </a:srgbClr>
                  </a:outerShdw>
                </a:effectLst>
                <a:latin typeface="Agency FB" pitchFamily="34" charset="0"/>
              </a:rPr>
              <a:t>Duke</a:t>
            </a:r>
            <a:r>
              <a:rPr lang="es-ES" sz="2000" b="1" dirty="0" smtClean="0">
                <a:solidFill>
                  <a:srgbClr val="FF0000"/>
                </a:solidFill>
                <a:effectLst>
                  <a:outerShdw blurRad="38100" dist="38100" dir="2700000" algn="tl">
                    <a:srgbClr val="000000">
                      <a:alpha val="43137"/>
                    </a:srgbClr>
                  </a:outerShdw>
                </a:effectLst>
                <a:latin typeface="Agency FB" pitchFamily="34" charset="0"/>
              </a:rPr>
              <a:t>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Paoa</a:t>
            </a:r>
            <a:r>
              <a:rPr lang="es-ES" sz="2000" b="1" dirty="0" smtClean="0">
                <a:solidFill>
                  <a:srgbClr val="FF0000"/>
                </a:solidFill>
                <a:effectLst>
                  <a:outerShdw blurRad="38100" dist="38100" dir="2700000" algn="tl">
                    <a:srgbClr val="000000">
                      <a:alpha val="43137"/>
                    </a:srgbClr>
                  </a:outerShdw>
                </a:effectLst>
                <a:latin typeface="Agency FB" pitchFamily="34" charset="0"/>
              </a:rPr>
              <a:t>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Kahinu</a:t>
            </a:r>
            <a:r>
              <a:rPr lang="es-ES" sz="2000" b="1" dirty="0" smtClean="0">
                <a:solidFill>
                  <a:srgbClr val="FF0000"/>
                </a:solidFill>
                <a:effectLst>
                  <a:outerShdw blurRad="38100" dist="38100" dir="2700000" algn="tl">
                    <a:srgbClr val="000000">
                      <a:alpha val="43137"/>
                    </a:srgbClr>
                  </a:outerShdw>
                </a:effectLst>
                <a:latin typeface="Agency FB" pitchFamily="34" charset="0"/>
              </a:rPr>
              <a:t>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Mokoe</a:t>
            </a:r>
            <a:r>
              <a:rPr lang="es-ES" sz="2000" b="1" dirty="0" smtClean="0">
                <a:solidFill>
                  <a:srgbClr val="FF0000"/>
                </a:solidFill>
                <a:effectLst>
                  <a:outerShdw blurRad="38100" dist="38100" dir="2700000" algn="tl">
                    <a:srgbClr val="000000">
                      <a:alpha val="43137"/>
                    </a:srgbClr>
                  </a:outerShdw>
                </a:effectLst>
                <a:latin typeface="Agency FB" pitchFamily="34" charset="0"/>
              </a:rPr>
              <a:t>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Hulikohola</a:t>
            </a:r>
            <a:r>
              <a:rPr lang="es-ES" sz="2000" b="1" dirty="0" smtClean="0">
                <a:solidFill>
                  <a:srgbClr val="FF0000"/>
                </a:solidFill>
                <a:effectLst>
                  <a:outerShdw blurRad="38100" dist="38100" dir="2700000" algn="tl">
                    <a:srgbClr val="000000">
                      <a:alpha val="43137"/>
                    </a:srgbClr>
                  </a:outerShdw>
                </a:effectLst>
                <a:latin typeface="Agency FB" pitchFamily="34" charset="0"/>
              </a:rPr>
              <a:t>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Kahanamoku</a:t>
            </a:r>
            <a:r>
              <a:rPr lang="es-ES" sz="2000" b="1" dirty="0" smtClean="0">
                <a:solidFill>
                  <a:srgbClr val="FF0000"/>
                </a:solidFill>
                <a:effectLst>
                  <a:outerShdw blurRad="38100" dist="38100" dir="2700000" algn="tl">
                    <a:srgbClr val="000000">
                      <a:alpha val="43137"/>
                    </a:srgbClr>
                  </a:outerShdw>
                </a:effectLst>
                <a:latin typeface="Agency FB" pitchFamily="34" charset="0"/>
              </a:rPr>
              <a:t> (Honolulu, 24 de agosto de 1890 – 22 de enero de 1968), Al "Gran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Kahuna</a:t>
            </a:r>
            <a:r>
              <a:rPr lang="es-ES" sz="2000" b="1" dirty="0" smtClean="0">
                <a:solidFill>
                  <a:srgbClr val="FF0000"/>
                </a:solidFill>
                <a:effectLst>
                  <a:outerShdw blurRad="38100" dist="38100" dir="2700000" algn="tl">
                    <a:srgbClr val="000000">
                      <a:alpha val="43137"/>
                    </a:srgbClr>
                  </a:outerShdw>
                </a:effectLst>
                <a:latin typeface="Agency FB" pitchFamily="34" charset="0"/>
              </a:rPr>
              <a:t>" o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The</a:t>
            </a:r>
            <a:r>
              <a:rPr lang="es-ES" sz="2000" b="1" dirty="0" smtClean="0">
                <a:solidFill>
                  <a:srgbClr val="FF0000"/>
                </a:solidFill>
                <a:effectLst>
                  <a:outerShdw blurRad="38100" dist="38100" dir="2700000" algn="tl">
                    <a:srgbClr val="000000">
                      <a:alpha val="43137"/>
                    </a:srgbClr>
                  </a:outerShdw>
                </a:effectLst>
                <a:latin typeface="Agency FB" pitchFamily="34" charset="0"/>
              </a:rPr>
              <a:t> Big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Kahuna</a:t>
            </a:r>
            <a:r>
              <a:rPr lang="es-ES" sz="2000" b="1" dirty="0" smtClean="0">
                <a:solidFill>
                  <a:srgbClr val="FF0000"/>
                </a:solidFill>
                <a:effectLst>
                  <a:outerShdw blurRad="38100" dist="38100" dir="2700000" algn="tl">
                    <a:srgbClr val="000000">
                      <a:alpha val="43137"/>
                    </a:srgbClr>
                  </a:outerShdw>
                </a:effectLst>
                <a:latin typeface="Agency FB" pitchFamily="34" charset="0"/>
              </a:rPr>
              <a:t>", se le suele considerar como el inventor del surf moderno. Fue también campeón de natación en las Olimpiadas. En su juventud,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Kahanamoku</a:t>
            </a:r>
            <a:r>
              <a:rPr lang="es-ES" sz="2000" b="1" dirty="0" smtClean="0">
                <a:solidFill>
                  <a:srgbClr val="FF0000"/>
                </a:solidFill>
                <a:effectLst>
                  <a:outerShdw blurRad="38100" dist="38100" dir="2700000" algn="tl">
                    <a:srgbClr val="000000">
                      <a:alpha val="43137"/>
                    </a:srgbClr>
                  </a:outerShdw>
                </a:effectLst>
                <a:latin typeface="Agency FB" pitchFamily="34" charset="0"/>
              </a:rPr>
              <a:t> prefería la tabla de surf de la vieja escuela (tradicional) que llamaba su "papa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nui</a:t>
            </a:r>
            <a:r>
              <a:rPr lang="es-ES" sz="2000" b="1" dirty="0" smtClean="0">
                <a:solidFill>
                  <a:srgbClr val="FF0000"/>
                </a:solidFill>
                <a:effectLst>
                  <a:outerShdw blurRad="38100" dist="38100" dir="2700000" algn="tl">
                    <a:srgbClr val="000000">
                      <a:alpha val="43137"/>
                    </a:srgbClr>
                  </a:outerShdw>
                </a:effectLst>
                <a:latin typeface="Agency FB" pitchFamily="34" charset="0"/>
              </a:rPr>
              <a:t>", construida al estilo de las antiguas tablas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olo</a:t>
            </a:r>
            <a:r>
              <a:rPr lang="es-ES" sz="2000" b="1" dirty="0" smtClean="0">
                <a:solidFill>
                  <a:srgbClr val="FF0000"/>
                </a:solidFill>
                <a:effectLst>
                  <a:outerShdw blurRad="38100" dist="38100" dir="2700000" algn="tl">
                    <a:srgbClr val="000000">
                      <a:alpha val="43137"/>
                    </a:srgbClr>
                  </a:outerShdw>
                </a:effectLst>
                <a:latin typeface="Agency FB" pitchFamily="34" charset="0"/>
              </a:rPr>
              <a:t>"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hawaianasLa</a:t>
            </a:r>
            <a:r>
              <a:rPr lang="es-ES" sz="2000" b="1" dirty="0" smtClean="0">
                <a:solidFill>
                  <a:srgbClr val="FF0000"/>
                </a:solidFill>
                <a:effectLst>
                  <a:outerShdw blurRad="38100" dist="38100" dir="2700000" algn="tl">
                    <a:srgbClr val="000000">
                      <a:alpha val="43137"/>
                    </a:srgbClr>
                  </a:outerShdw>
                </a:effectLst>
                <a:latin typeface="Agency FB" pitchFamily="34" charset="0"/>
              </a:rPr>
              <a:t> tabla carecía de quilla, que aún no se había inventado. En su carrera posterior, a menudo utilizaría tablas más pequeñas, pero siempre prefería las que estaban hechas de madera. En la playa de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Waikiki</a:t>
            </a:r>
            <a:r>
              <a:rPr lang="es-ES" sz="2000" b="1" dirty="0" smtClean="0">
                <a:solidFill>
                  <a:srgbClr val="FF0000"/>
                </a:solidFill>
                <a:effectLst>
                  <a:outerShdw blurRad="38100" dist="38100" dir="2700000" algn="tl">
                    <a:srgbClr val="000000">
                      <a:alpha val="43137"/>
                    </a:srgbClr>
                  </a:outerShdw>
                </a:effectLst>
                <a:latin typeface="Agency FB" pitchFamily="34" charset="0"/>
              </a:rPr>
              <a:t> de Honolulú se honra su recuerdo con un monumento, que muestra a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Duke</a:t>
            </a:r>
            <a:r>
              <a:rPr lang="es-ES" sz="2000" b="1" dirty="0" smtClean="0">
                <a:solidFill>
                  <a:srgbClr val="FF0000"/>
                </a:solidFill>
                <a:effectLst>
                  <a:outerShdw blurRad="38100" dist="38100" dir="2700000" algn="tl">
                    <a:srgbClr val="000000">
                      <a:alpha val="43137"/>
                    </a:srgbClr>
                  </a:outerShdw>
                </a:effectLst>
                <a:latin typeface="Agency FB" pitchFamily="34" charset="0"/>
              </a:rPr>
              <a:t>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Kahanamoku</a:t>
            </a:r>
            <a:r>
              <a:rPr lang="es-ES" sz="2000" b="1" dirty="0" smtClean="0">
                <a:solidFill>
                  <a:srgbClr val="FF0000"/>
                </a:solidFill>
                <a:effectLst>
                  <a:outerShdw blurRad="38100" dist="38100" dir="2700000" algn="tl">
                    <a:srgbClr val="000000">
                      <a:alpha val="43137"/>
                    </a:srgbClr>
                  </a:outerShdw>
                </a:effectLst>
                <a:latin typeface="Agency FB" pitchFamily="34" charset="0"/>
              </a:rPr>
              <a:t> con su tabla de surf. Muchas personas le rinden tributo colocando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lei</a:t>
            </a:r>
            <a:r>
              <a:rPr lang="es-ES" sz="2000" b="1" dirty="0" smtClean="0">
                <a:solidFill>
                  <a:srgbClr val="FF0000"/>
                </a:solidFill>
                <a:effectLst>
                  <a:outerShdw blurRad="38100" dist="38100" dir="2700000" algn="tl">
                    <a:srgbClr val="000000">
                      <a:alpha val="43137"/>
                    </a:srgbClr>
                  </a:outerShdw>
                </a:effectLst>
                <a:latin typeface="Agency FB" pitchFamily="34" charset="0"/>
              </a:rPr>
              <a:t> (Collar de flores ) en su estatua.</a:t>
            </a:r>
            <a:endParaRPr lang="es-ES" sz="2000" b="1" dirty="0">
              <a:solidFill>
                <a:srgbClr val="FF0000"/>
              </a:solidFill>
              <a:effectLst>
                <a:outerShdw blurRad="38100" dist="38100" dir="2700000" algn="tl">
                  <a:srgbClr val="000000">
                    <a:alpha val="43137"/>
                  </a:srgbClr>
                </a:outerShdw>
              </a:effectLst>
              <a:latin typeface="Agency FB" pitchFamily="34" charset="0"/>
            </a:endParaRPr>
          </a:p>
        </p:txBody>
      </p:sp>
      <p:sp>
        <p:nvSpPr>
          <p:cNvPr id="6" name="5 CuadroTexto"/>
          <p:cNvSpPr txBox="1"/>
          <p:nvPr/>
        </p:nvSpPr>
        <p:spPr>
          <a:xfrm>
            <a:off x="2643174" y="571480"/>
            <a:ext cx="4140877"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Estatua  de </a:t>
            </a:r>
            <a:r>
              <a:rPr lang="es-ES" sz="28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Duke</a:t>
            </a: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  </a:t>
            </a:r>
            <a:r>
              <a:rPr lang="es-ES" sz="28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Kahanamoku</a:t>
            </a: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 </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endParaRPr>
          </a:p>
        </p:txBody>
      </p:sp>
    </p:spTree>
  </p:cSld>
  <p:clrMapOvr>
    <a:masterClrMapping/>
  </p:clrMapOvr>
  <p:transition spd="slow" advTm="4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hopping_large.jpg"/>
          <p:cNvPicPr>
            <a:picLocks noGrp="1" noChangeAspect="1"/>
          </p:cNvPicPr>
          <p:nvPr>
            <p:ph idx="1"/>
          </p:nvPr>
        </p:nvPicPr>
        <p:blipFill>
          <a:blip r:embed="rId2">
            <a:lum bright="-10000"/>
          </a:blip>
          <a:stretch>
            <a:fillRect/>
          </a:stretch>
        </p:blipFill>
        <p:spPr>
          <a:xfrm>
            <a:off x="0" y="0"/>
            <a:ext cx="9144000" cy="6858000"/>
          </a:xfrm>
        </p:spPr>
      </p:pic>
      <p:sp>
        <p:nvSpPr>
          <p:cNvPr id="5" name="4 CuadroTexto"/>
          <p:cNvSpPr txBox="1"/>
          <p:nvPr/>
        </p:nvSpPr>
        <p:spPr>
          <a:xfrm>
            <a:off x="3857620" y="571480"/>
            <a:ext cx="2307042" cy="73866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Duke</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Kahanamoku</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 </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statua del famoso surfista Duke Kahanamoku en la playa de Waikiki en Hawai.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waii-l1.jpg"/>
          <p:cNvPicPr>
            <a:picLocks noChangeAspect="1"/>
          </p:cNvPicPr>
          <p:nvPr/>
        </p:nvPicPr>
        <p:blipFill>
          <a:blip r:embed="rId2"/>
          <a:stretch>
            <a:fillRect/>
          </a:stretch>
        </p:blipFill>
        <p:spPr>
          <a:xfrm>
            <a:off x="0" y="16662"/>
            <a:ext cx="9144000" cy="6824676"/>
          </a:xfrm>
          <a:prstGeom prst="rect">
            <a:avLst/>
          </a:prstGeom>
        </p:spPr>
      </p:pic>
    </p:spTree>
  </p:cSld>
  <p:clrMapOvr>
    <a:masterClrMapping/>
  </p:clrMapOvr>
  <p:transition spd="slow" advTm="8000">
    <p:comb/>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ui-hawaii.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nalei-bay-kauai-hawaii-wallpaper.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waii-free-hd-15672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pouting_horn_kauai_hawaii_1024x76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ula_Kahiko_Hawaii_Volcanoes_National_Park_02.jpg"/>
          <p:cNvPicPr>
            <a:picLocks noChangeAspect="1"/>
          </p:cNvPicPr>
          <p:nvPr/>
        </p:nvPicPr>
        <p:blipFill>
          <a:blip r:embed="rId2"/>
          <a:stretch>
            <a:fillRect/>
          </a:stretch>
        </p:blipFill>
        <p:spPr>
          <a:xfrm>
            <a:off x="0" y="0"/>
            <a:ext cx="9215438"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aikiki-Hawaii-Beach-00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xf6c09vh4ns25q1.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kuOHulaAulanisAuana_Z3H5813_darden.jpg"/>
          <p:cNvPicPr>
            <a:picLocks noChangeAspect="1"/>
          </p:cNvPicPr>
          <p:nvPr/>
        </p:nvPicPr>
        <p:blipFill>
          <a:blip r:embed="rId2"/>
          <a:stretch>
            <a:fillRect/>
          </a:stretch>
        </p:blipFill>
        <p:spPr>
          <a:xfrm>
            <a:off x="0" y="0"/>
            <a:ext cx="9215438"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waii_200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ui-One-Day-Adventure-Road-to-Hana-Tour-Wailua-Falls-Hawaii-Vacation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hutterstock_34286980_5.jpg"/>
          <p:cNvPicPr>
            <a:picLocks noChangeAspect="1"/>
          </p:cNvPicPr>
          <p:nvPr/>
        </p:nvPicPr>
        <p:blipFill>
          <a:blip r:embed="rId2"/>
          <a:stretch>
            <a:fillRect/>
          </a:stretch>
        </p:blipFill>
        <p:spPr>
          <a:xfrm>
            <a:off x="0" y="26581"/>
            <a:ext cx="9144000" cy="6804837"/>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1026" name="Picture 2" descr="http://www.renders-graphiques.fr/image/upload/normal/HIBISCUS_FLEUR.png"/>
          <p:cNvPicPr>
            <a:picLocks noChangeAspect="1" noChangeArrowheads="1"/>
          </p:cNvPicPr>
          <p:nvPr/>
        </p:nvPicPr>
        <p:blipFill>
          <a:blip r:embed="rId2"/>
          <a:srcRect/>
          <a:stretch>
            <a:fillRect/>
          </a:stretch>
        </p:blipFill>
        <p:spPr bwMode="auto">
          <a:xfrm>
            <a:off x="0" y="2746817"/>
            <a:ext cx="4000496" cy="4111183"/>
          </a:xfrm>
          <a:prstGeom prst="rect">
            <a:avLst/>
          </a:prstGeom>
          <a:noFill/>
        </p:spPr>
      </p:pic>
      <p:sp>
        <p:nvSpPr>
          <p:cNvPr id="7" name="6 CuadroTexto"/>
          <p:cNvSpPr txBox="1"/>
          <p:nvPr/>
        </p:nvSpPr>
        <p:spPr>
          <a:xfrm>
            <a:off x="4071934" y="2285992"/>
            <a:ext cx="4429124" cy="3754874"/>
          </a:xfrm>
          <a:prstGeom prst="rect">
            <a:avLst/>
          </a:prstGeom>
          <a:noFill/>
        </p:spPr>
        <p:txBody>
          <a:bodyPr wrap="square" rtlCol="0">
            <a:spAutoFit/>
          </a:bodyPr>
          <a:lstStyle/>
          <a:p>
            <a:r>
              <a:rPr lang="es-ES" sz="2000" b="1" dirty="0" smtClean="0">
                <a:solidFill>
                  <a:srgbClr val="FF0000"/>
                </a:solidFill>
                <a:effectLst>
                  <a:outerShdw blurRad="38100" dist="38100" dir="2700000" algn="tl">
                    <a:srgbClr val="000000">
                      <a:alpha val="43137"/>
                    </a:srgbClr>
                  </a:outerShdw>
                </a:effectLst>
                <a:latin typeface="Agency FB" pitchFamily="34" charset="0"/>
              </a:rPr>
              <a:t>La realeza de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Hawai</a:t>
            </a:r>
            <a:r>
              <a:rPr lang="es-ES" sz="2000" b="1" dirty="0" smtClean="0">
                <a:solidFill>
                  <a:srgbClr val="FF0000"/>
                </a:solidFill>
                <a:effectLst>
                  <a:outerShdw blurRad="38100" dist="38100" dir="2700000" algn="tl">
                    <a:srgbClr val="000000">
                      <a:alpha val="43137"/>
                    </a:srgbClr>
                  </a:outerShdw>
                </a:effectLst>
                <a:latin typeface="Agency FB" pitchFamily="34" charset="0"/>
              </a:rPr>
              <a:t> sigue siendo muy importante .El gobernador de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Hawaii</a:t>
            </a:r>
            <a:r>
              <a:rPr lang="es-ES" sz="2000" b="1" dirty="0" smtClean="0">
                <a:solidFill>
                  <a:srgbClr val="FF0000"/>
                </a:solidFill>
                <a:effectLst>
                  <a:outerShdw blurRad="38100" dist="38100" dir="2700000" algn="tl">
                    <a:srgbClr val="000000">
                      <a:alpha val="43137"/>
                    </a:srgbClr>
                  </a:outerShdw>
                </a:effectLst>
                <a:latin typeface="Agency FB" pitchFamily="34" charset="0"/>
              </a:rPr>
              <a:t> John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Kuakini</a:t>
            </a:r>
            <a:r>
              <a:rPr lang="es-ES" sz="2000" b="1" dirty="0" smtClean="0">
                <a:solidFill>
                  <a:srgbClr val="FF0000"/>
                </a:solidFill>
                <a:effectLst>
                  <a:outerShdw blurRad="38100" dist="38100" dir="2700000" algn="tl">
                    <a:srgbClr val="000000">
                      <a:alpha val="43137"/>
                    </a:srgbClr>
                  </a:outerShdw>
                </a:effectLst>
                <a:latin typeface="Agency FB" pitchFamily="34" charset="0"/>
              </a:rPr>
              <a:t> construyó este caserón en 1838. Desde 1844 hasta 1914, el palacio lo usaba la familia real de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Hawaii</a:t>
            </a:r>
            <a:r>
              <a:rPr lang="es-ES" sz="2000" b="1" dirty="0" smtClean="0">
                <a:solidFill>
                  <a:srgbClr val="FF0000"/>
                </a:solidFill>
                <a:effectLst>
                  <a:outerShdw blurRad="38100" dist="38100" dir="2700000" algn="tl">
                    <a:srgbClr val="000000">
                      <a:alpha val="43137"/>
                    </a:srgbClr>
                  </a:outerShdw>
                </a:effectLst>
                <a:latin typeface="Agency FB" pitchFamily="34" charset="0"/>
              </a:rPr>
              <a:t> como una casa de verano. En 1925 se convirtió en museo y hoy casi todo lo que tiene adentro ha sido restaurado de la monarquía original y la casa fue el último hogar del rey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Kamehameha</a:t>
            </a:r>
            <a:r>
              <a:rPr lang="es-ES" sz="2000" b="1" dirty="0" smtClean="0">
                <a:solidFill>
                  <a:srgbClr val="FF0000"/>
                </a:solidFill>
                <a:effectLst>
                  <a:outerShdw blurRad="38100" dist="38100" dir="2700000" algn="tl">
                    <a:srgbClr val="000000">
                      <a:alpha val="43137"/>
                    </a:srgbClr>
                  </a:outerShdw>
                </a:effectLst>
                <a:latin typeface="Agency FB" pitchFamily="34" charset="0"/>
              </a:rPr>
              <a:t> I. Las vistas desde el jardín son preciosas y cuando corre la brisa es un lugar ideal para pasar una tarde.</a:t>
            </a:r>
          </a:p>
          <a:p>
            <a:endParaRPr lang="es-ES" sz="1600" b="1" dirty="0">
              <a:effectLst>
                <a:outerShdw blurRad="38100" dist="38100" dir="2700000" algn="tl">
                  <a:srgbClr val="000000">
                    <a:alpha val="43137"/>
                  </a:srgbClr>
                </a:outerShdw>
              </a:effectLst>
            </a:endParaRPr>
          </a:p>
        </p:txBody>
      </p:sp>
    </p:spTree>
  </p:cSld>
  <p:clrMapOvr>
    <a:masterClrMapping/>
  </p:clrMapOvr>
  <p:transition spd="slow"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olani Palace honolulu.jpg"/>
          <p:cNvPicPr>
            <a:picLocks noGrp="1" noChangeAspect="1"/>
          </p:cNvPicPr>
          <p:nvPr>
            <p:ph idx="1"/>
          </p:nvPr>
        </p:nvPicPr>
        <p:blipFill>
          <a:blip r:embed="rId2"/>
          <a:stretch>
            <a:fillRect/>
          </a:stretch>
        </p:blipFill>
        <p:spPr>
          <a:xfrm>
            <a:off x="-1" y="0"/>
            <a:ext cx="9286875" cy="6858000"/>
          </a:xfrm>
        </p:spPr>
      </p:pic>
    </p:spTree>
  </p:cSld>
  <p:clrMapOvr>
    <a:masterClrMapping/>
  </p:clrMapOvr>
  <p:transition spd="slow" advTm="8000">
    <p:comb dir="vert"/>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tatue de la Reine.jpg"/>
          <p:cNvPicPr>
            <a:picLocks noChangeAspect="1"/>
          </p:cNvPicPr>
          <p:nvPr/>
        </p:nvPicPr>
        <p:blipFill>
          <a:blip r:embed="rId2"/>
          <a:srcRect l="14285"/>
          <a:stretch>
            <a:fillRect/>
          </a:stretch>
        </p:blipFill>
        <p:spPr>
          <a:xfrm>
            <a:off x="4929190" y="0"/>
            <a:ext cx="4214810" cy="6858000"/>
          </a:xfrm>
          <a:prstGeom prst="rect">
            <a:avLst/>
          </a:prstGeom>
        </p:spPr>
      </p:pic>
      <p:pic>
        <p:nvPicPr>
          <p:cNvPr id="5" name="4 Imagen" descr="Statue du roi kamehameha -1758-1819.jpg"/>
          <p:cNvPicPr>
            <a:picLocks noChangeAspect="1"/>
          </p:cNvPicPr>
          <p:nvPr/>
        </p:nvPicPr>
        <p:blipFill>
          <a:blip r:embed="rId3"/>
          <a:srcRect r="6154"/>
          <a:stretch>
            <a:fillRect/>
          </a:stretch>
        </p:blipFill>
        <p:spPr>
          <a:xfrm>
            <a:off x="0" y="0"/>
            <a:ext cx="4572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unny-beach-girl-1280x800.jpg"/>
          <p:cNvPicPr>
            <a:picLocks noChangeAspect="1"/>
          </p:cNvPicPr>
          <p:nvPr/>
        </p:nvPicPr>
        <p:blipFill>
          <a:blip r:embed="rId2"/>
          <a:stretch>
            <a:fillRect/>
          </a:stretch>
        </p:blipFill>
        <p:spPr>
          <a:xfrm>
            <a:off x="-1" y="0"/>
            <a:ext cx="9161859"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aikiki-oaho-hawaii.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1026" name="Picture 2" descr="http://www.renders-graphiques.fr/image/upload/normal/HIBISCUS_FLEUR.png"/>
          <p:cNvPicPr>
            <a:picLocks noChangeAspect="1" noChangeArrowheads="1"/>
          </p:cNvPicPr>
          <p:nvPr/>
        </p:nvPicPr>
        <p:blipFill>
          <a:blip r:embed="rId2"/>
          <a:srcRect/>
          <a:stretch>
            <a:fillRect/>
          </a:stretch>
        </p:blipFill>
        <p:spPr bwMode="auto">
          <a:xfrm>
            <a:off x="-714412" y="2746817"/>
            <a:ext cx="4000496" cy="4111183"/>
          </a:xfrm>
          <a:prstGeom prst="rect">
            <a:avLst/>
          </a:prstGeom>
          <a:noFill/>
        </p:spPr>
      </p:pic>
      <p:sp>
        <p:nvSpPr>
          <p:cNvPr id="5" name="4 CuadroTexto"/>
          <p:cNvSpPr txBox="1"/>
          <p:nvPr/>
        </p:nvSpPr>
        <p:spPr>
          <a:xfrm>
            <a:off x="3071802" y="1428736"/>
            <a:ext cx="5786478" cy="4678204"/>
          </a:xfrm>
          <a:prstGeom prst="rect">
            <a:avLst/>
          </a:prstGeom>
          <a:noFill/>
        </p:spPr>
        <p:txBody>
          <a:bodyPr wrap="square" rtlCol="0">
            <a:spAutoFit/>
          </a:bodyPr>
          <a:lstStyle/>
          <a:p>
            <a:r>
              <a:rPr lang="es-ES" sz="2000" b="1" dirty="0" smtClean="0">
                <a:solidFill>
                  <a:srgbClr val="FF0000"/>
                </a:solidFill>
                <a:effectLst>
                  <a:outerShdw blurRad="38100" dist="38100" dir="2700000" algn="tl">
                    <a:srgbClr val="000000">
                      <a:alpha val="43137"/>
                    </a:srgbClr>
                  </a:outerShdw>
                </a:effectLst>
                <a:latin typeface="Agency FB" pitchFamily="34" charset="0"/>
              </a:rPr>
              <a:t>Todas las islas Hawái se formaron por la acción de los volcanes que surgían del fondo del mar, a partir de una fuente de magma que en geología se denomina punto caliente. La teoría del punto caliente de Hawái sostiene que la placa tectónica bajo el océano Pacífico se mueve en dirección noroeste, mientras que el punto caliente se mantiene estacionario, creando poco a poco nuevos volcanes. Por este motivo, únicamente los volcanes en la mitad sur de la isla de Hawái permanecen activos hoy en día.</a:t>
            </a:r>
          </a:p>
          <a:p>
            <a:r>
              <a:rPr lang="es-ES" sz="2000" b="1" dirty="0" smtClean="0">
                <a:solidFill>
                  <a:srgbClr val="FF0000"/>
                </a:solidFill>
                <a:effectLst>
                  <a:outerShdw blurRad="38100" dist="38100" dir="2700000" algn="tl">
                    <a:srgbClr val="000000">
                      <a:alpha val="43137"/>
                    </a:srgbClr>
                  </a:outerShdw>
                </a:effectLst>
                <a:latin typeface="Agency FB" pitchFamily="34" charset="0"/>
              </a:rPr>
              <a:t>Las islas más antiguas poseen volcanes inactivos, las más nuevas, volcanes todavía en actividad. La isla de Hawái tiene cinco volcanes, y uno de ellos es de los más activos del mundo, el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Kīlauea</a:t>
            </a:r>
            <a:r>
              <a:rPr lang="es-ES" sz="2000" b="1" dirty="0" smtClean="0">
                <a:solidFill>
                  <a:srgbClr val="FF0000"/>
                </a:solidFill>
                <a:effectLst>
                  <a:outerShdw blurRad="38100" dist="38100" dir="2700000" algn="tl">
                    <a:srgbClr val="000000">
                      <a:alpha val="43137"/>
                    </a:srgbClr>
                  </a:outerShdw>
                </a:effectLst>
                <a:latin typeface="Agency FB" pitchFamily="34" charset="0"/>
              </a:rPr>
              <a:t>. En la cima de uno de esos volcanes, el </a:t>
            </a:r>
            <a:r>
              <a:rPr lang="es-ES" sz="2000" b="1" dirty="0" err="1" smtClean="0">
                <a:solidFill>
                  <a:srgbClr val="FF0000"/>
                </a:solidFill>
                <a:effectLst>
                  <a:outerShdw blurRad="38100" dist="38100" dir="2700000" algn="tl">
                    <a:srgbClr val="000000">
                      <a:alpha val="43137"/>
                    </a:srgbClr>
                  </a:outerShdw>
                </a:effectLst>
                <a:latin typeface="Agency FB" pitchFamily="34" charset="0"/>
              </a:rPr>
              <a:t>Mauna</a:t>
            </a:r>
            <a:r>
              <a:rPr lang="es-ES" sz="2000" b="1" dirty="0" smtClean="0">
                <a:solidFill>
                  <a:srgbClr val="FF0000"/>
                </a:solidFill>
                <a:effectLst>
                  <a:outerShdw blurRad="38100" dist="38100" dir="2700000" algn="tl">
                    <a:srgbClr val="000000">
                      <a:alpha val="43137"/>
                    </a:srgbClr>
                  </a:outerShdw>
                </a:effectLst>
                <a:latin typeface="Agency FB" pitchFamily="34" charset="0"/>
              </a:rPr>
              <a:t> Kea, se encuentra una de las mayores concentraciones de telescopios del mundo</a:t>
            </a:r>
            <a:endParaRPr lang="es-ES" sz="2000" b="1" dirty="0" smtClean="0">
              <a:effectLst>
                <a:outerShdw blurRad="38100" dist="38100" dir="2700000" algn="tl">
                  <a:srgbClr val="000000">
                    <a:alpha val="43137"/>
                  </a:srgbClr>
                </a:outerShdw>
              </a:effectLst>
            </a:endParaRPr>
          </a:p>
          <a:p>
            <a:endParaRPr lang="es-ES" b="1" dirty="0">
              <a:effectLst>
                <a:outerShdw blurRad="38100" dist="38100" dir="2700000" algn="tl">
                  <a:srgbClr val="000000">
                    <a:alpha val="43137"/>
                  </a:srgbClr>
                </a:outerShdw>
              </a:effectLst>
            </a:endParaRPr>
          </a:p>
        </p:txBody>
      </p:sp>
      <p:sp>
        <p:nvSpPr>
          <p:cNvPr id="6" name="5 CuadroTexto"/>
          <p:cNvSpPr txBox="1"/>
          <p:nvPr/>
        </p:nvSpPr>
        <p:spPr>
          <a:xfrm>
            <a:off x="3143240" y="428604"/>
            <a:ext cx="1614545"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volcanes</a:t>
            </a:r>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ilauea__hawaii_volcanoes_national_park_u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La isla de Hawaii tiene cinco volcanes, y uno de ellos es de los más activos del mundo, el Kīlaue.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Volcán en erupción.jpg"/>
          <p:cNvPicPr>
            <a:picLocks noChangeAspect="1"/>
          </p:cNvPicPr>
          <p:nvPr/>
        </p:nvPicPr>
        <p:blipFill>
          <a:blip r:embed="rId2"/>
          <a:stretch>
            <a:fillRect/>
          </a:stretch>
        </p:blipFill>
        <p:spPr>
          <a:xfrm>
            <a:off x="0" y="16662"/>
            <a:ext cx="9144000" cy="6824676"/>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conut-Tree-Sunset-1280x800.jpg"/>
          <p:cNvPicPr>
            <a:picLocks noChangeAspect="1"/>
          </p:cNvPicPr>
          <p:nvPr/>
        </p:nvPicPr>
        <p:blipFill>
          <a:blip r:embed="rId2"/>
          <a:stretch>
            <a:fillRect/>
          </a:stretch>
        </p:blipFill>
        <p:spPr>
          <a:xfrm>
            <a:off x="0" y="19975"/>
            <a:ext cx="9144000" cy="681805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ach-Palm-Trees-Sunset-1280x800.jpg"/>
          <p:cNvPicPr>
            <a:picLocks noChangeAspect="1"/>
          </p:cNvPicPr>
          <p:nvPr/>
        </p:nvPicPr>
        <p:blipFill>
          <a:blip r:embed="rId2"/>
          <a:stretch>
            <a:fillRect/>
          </a:stretch>
        </p:blipFill>
        <p:spPr>
          <a:xfrm>
            <a:off x="0" y="10016"/>
            <a:ext cx="9144000" cy="6837967"/>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gwkleigreeter.jpg"/>
          <p:cNvPicPr>
            <a:picLocks noGrp="1" noChangeAspect="1"/>
          </p:cNvPicPr>
          <p:nvPr>
            <p:ph idx="1"/>
          </p:nvPr>
        </p:nvPicPr>
        <p:blipFill>
          <a:blip r:embed="rId2"/>
          <a:stretch>
            <a:fillRect/>
          </a:stretch>
        </p:blipFill>
        <p:spPr>
          <a:xfrm>
            <a:off x="0" y="0"/>
            <a:ext cx="9155920" cy="6858000"/>
          </a:xfrm>
        </p:spPr>
      </p:pic>
      <p:pic>
        <p:nvPicPr>
          <p:cNvPr id="5" name="4 Imagen" descr="cooltext1187558269.png"/>
          <p:cNvPicPr>
            <a:picLocks noChangeAspect="1"/>
          </p:cNvPicPr>
          <p:nvPr/>
        </p:nvPicPr>
        <p:blipFill>
          <a:blip r:embed="rId3">
            <a:lum bright="20000" contrast="40000"/>
          </a:blip>
          <a:stretch>
            <a:fillRect/>
          </a:stretch>
        </p:blipFill>
        <p:spPr>
          <a:xfrm>
            <a:off x="3286116" y="4991333"/>
            <a:ext cx="2996826" cy="1866667"/>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style.rotation</p:attrName>
                                        </p:attrNameLst>
                                      </p:cBhvr>
                                      <p:tavLst>
                                        <p:tav tm="0">
                                          <p:val>
                                            <p:fltVal val="720"/>
                                          </p:val>
                                        </p:tav>
                                        <p:tav tm="100000">
                                          <p:val>
                                            <p:fltVal val="0"/>
                                          </p:val>
                                        </p:tav>
                                      </p:tavLst>
                                    </p:anim>
                                    <p:anim calcmode="lin" valueType="num">
                                      <p:cBhvr>
                                        <p:cTn id="9" dur="2000" fill="hold"/>
                                        <p:tgtEl>
                                          <p:spTgt spid="5"/>
                                        </p:tgtEl>
                                        <p:attrNameLst>
                                          <p:attrName>ppt_h</p:attrName>
                                        </p:attrNameLst>
                                      </p:cBhvr>
                                      <p:tavLst>
                                        <p:tav tm="0">
                                          <p:val>
                                            <p:fltVal val="0"/>
                                          </p:val>
                                        </p:tav>
                                        <p:tav tm="100000">
                                          <p:val>
                                            <p:strVal val="#ppt_h"/>
                                          </p:val>
                                        </p:tav>
                                      </p:tavLst>
                                    </p:anim>
                                    <p:anim calcmode="lin" valueType="num">
                                      <p:cBhvr>
                                        <p:cTn id="10" dur="2000" fill="hold"/>
                                        <p:tgtEl>
                                          <p:spTgt spid="5"/>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ALOHA-HAWAII">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ALOHA-HAWAII</Template>
  <TotalTime>0</TotalTime>
  <Words>601</Words>
  <Application>Microsoft Office PowerPoint</Application>
  <PresentationFormat>Presentación en pantalla (4:3)</PresentationFormat>
  <Paragraphs>33</Paragraphs>
  <Slides>81</Slides>
  <Notes>0</Notes>
  <HiddenSlides>0</HiddenSlides>
  <MMClips>1</MMClips>
  <ScaleCrop>false</ScaleCrop>
  <HeadingPairs>
    <vt:vector size="4" baseType="variant">
      <vt:variant>
        <vt:lpstr>Tema</vt:lpstr>
      </vt:variant>
      <vt:variant>
        <vt:i4>2</vt:i4>
      </vt:variant>
      <vt:variant>
        <vt:lpstr>Títulos de diapositiva</vt:lpstr>
      </vt:variant>
      <vt:variant>
        <vt:i4>81</vt:i4>
      </vt:variant>
    </vt:vector>
  </HeadingPairs>
  <TitlesOfParts>
    <vt:vector size="83" baseType="lpstr">
      <vt:lpstr>ALOHA-HAWAII</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2013-09-12T17:51:46Z</dcterms:created>
  <dcterms:modified xsi:type="dcterms:W3CDTF">2013-09-12T17:58:41Z</dcterms:modified>
</cp:coreProperties>
</file>