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0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  <p:sldId id="343" r:id="rId90"/>
    <p:sldId id="344" r:id="rId91"/>
    <p:sldId id="345" r:id="rId92"/>
    <p:sldId id="346" r:id="rId93"/>
    <p:sldId id="347" r:id="rId94"/>
    <p:sldId id="348" r:id="rId95"/>
    <p:sldId id="349" r:id="rId96"/>
    <p:sldId id="350" r:id="rId97"/>
    <p:sldId id="351" r:id="rId98"/>
    <p:sldId id="352" r:id="rId9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OiXmstKFjlnVFcIlzAX7g" hashData="OLHgb5nxsnt3t+d3FSh/QWY6Kp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B7141C-B28C-4AD1-9F31-8F9350E2655D}" type="datetimeFigureOut">
              <a:rPr lang="es-ES" smtClean="0"/>
              <a:t>04/04/2013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AF37F5-00C4-4C7A-90D3-2AFBC4952063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1CFE29-D137-45E9-AF2D-9D354070EE9C}" type="slidenum">
              <a:rPr lang="es-ES" smtClean="0"/>
              <a:pPr/>
              <a:t>96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9B35B-0CF8-44DD-B8A7-C417C0D629EC}" type="datetimeFigureOut">
              <a:rPr lang="es-ES" smtClean="0"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62B3A-8FF1-4CA2-812C-BC12223AC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9B35B-0CF8-44DD-B8A7-C417C0D629EC}" type="datetimeFigureOut">
              <a:rPr lang="es-ES" smtClean="0"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62B3A-8FF1-4CA2-812C-BC12223AC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9B35B-0CF8-44DD-B8A7-C417C0D629EC}" type="datetimeFigureOut">
              <a:rPr lang="es-ES" smtClean="0"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62B3A-8FF1-4CA2-812C-BC12223AC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9B35B-0CF8-44DD-B8A7-C417C0D629EC}" type="datetimeFigureOut">
              <a:rPr lang="es-ES" smtClean="0"/>
              <a:t>04/04/2013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62B3A-8FF1-4CA2-812C-BC12223AC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9B35B-0CF8-44DD-B8A7-C417C0D629EC}" type="datetimeFigureOut">
              <a:rPr lang="es-ES" smtClean="0"/>
              <a:t>04/04/2013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62B3A-8FF1-4CA2-812C-BC12223AC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9B35B-0CF8-44DD-B8A7-C417C0D629EC}" type="datetimeFigureOut">
              <a:rPr lang="es-ES" smtClean="0"/>
              <a:t>04/04/2013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62B3A-8FF1-4CA2-812C-BC12223AC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9B35B-0CF8-44DD-B8A7-C417C0D629EC}" type="datetimeFigureOut">
              <a:rPr lang="es-ES" smtClean="0"/>
              <a:t>04/04/2013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62B3A-8FF1-4CA2-812C-BC12223AC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9B35B-0CF8-44DD-B8A7-C417C0D629EC}" type="datetimeFigureOut">
              <a:rPr lang="es-ES" smtClean="0"/>
              <a:t>04/04/2013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62B3A-8FF1-4CA2-812C-BC12223AC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9B35B-0CF8-44DD-B8A7-C417C0D629EC}" type="datetimeFigureOut">
              <a:rPr lang="es-ES" smtClean="0"/>
              <a:t>04/04/2013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62B3A-8FF1-4CA2-812C-BC12223AC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9B35B-0CF8-44DD-B8A7-C417C0D629EC}" type="datetimeFigureOut">
              <a:rPr lang="es-ES" smtClean="0"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62B3A-8FF1-4CA2-812C-BC12223AC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9B35B-0CF8-44DD-B8A7-C417C0D629EC}" type="datetimeFigureOut">
              <a:rPr lang="es-ES" smtClean="0"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62B3A-8FF1-4CA2-812C-BC12223AC99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BAA2B5-6F3E-472B-9390-1ED964165F8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B9B35B-0CF8-44DD-B8A7-C417C0D629EC}" type="datetimeFigureOut">
              <a:rPr lang="es-ES" smtClean="0"/>
              <a:t>04/04/2013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D62B3A-8FF1-4CA2-812C-BC12223AC99A}" type="slidenum">
              <a:rPr lang="es-ES" smtClean="0"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BCBE79A-7262-498F-AC6F-7291BFB0776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6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6.png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9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07.png"/><Relationship Id="rId7" Type="http://schemas.openxmlformats.org/officeDocument/2006/relationships/image" Target="../media/image10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1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0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r>
              <a:rPr lang="es-ES" dirty="0" smtClean="0"/>
              <a:t>MUSICA AFRICA</a:t>
            </a:r>
            <a:endParaRPr lang="es-ES" dirty="0"/>
          </a:p>
        </p:txBody>
      </p:sp>
      <p:pic>
        <p:nvPicPr>
          <p:cNvPr id="4" name="3 Imagen" descr="ec8e08a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25caba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229677">
            <a:off x="413331" y="-6144"/>
            <a:ext cx="4077552" cy="379636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tiger_2rx5a6uq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812130">
            <a:off x="5129159" y="2905587"/>
            <a:ext cx="4012305" cy="462677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6qxspupf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98310" name="Picture 6" descr="Loading..."/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071802" y="1142984"/>
            <a:ext cx="3962400" cy="923925"/>
          </a:xfrm>
          <a:prstGeom prst="rect">
            <a:avLst/>
          </a:prstGeom>
          <a:noFill/>
        </p:spPr>
      </p:pic>
      <p:pic>
        <p:nvPicPr>
          <p:cNvPr id="98312" name="Picture 8" descr="Loading..."/>
          <p:cNvPicPr>
            <a:picLocks noChangeAspect="1" noChangeArrowheads="1" noCrop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2571736" y="2357430"/>
            <a:ext cx="5448300" cy="942976"/>
          </a:xfrm>
          <a:prstGeom prst="rect">
            <a:avLst/>
          </a:prstGeom>
          <a:noFill/>
        </p:spPr>
      </p:pic>
      <p:pic>
        <p:nvPicPr>
          <p:cNvPr id="100354" name="Picture 2" descr="Rendered Image"/>
          <p:cNvPicPr>
            <a:picLocks noChangeAspect="1" noChangeArrowheads="1"/>
          </p:cNvPicPr>
          <p:nvPr/>
        </p:nvPicPr>
        <p:blipFill>
          <a:blip r:embed="rId9">
            <a:lum bright="20000" contrast="40000"/>
          </a:blip>
          <a:srcRect/>
          <a:stretch>
            <a:fillRect/>
          </a:stretch>
        </p:blipFill>
        <p:spPr bwMode="auto">
          <a:xfrm>
            <a:off x="2643174" y="6215082"/>
            <a:ext cx="3552822" cy="3144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sndAc>
      <p:stSnd loop="1">
        <p:snd r:embed="rId2" name="MUSICA AFRICA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0" presetClass="emph" presetSubtype="0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83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83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83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83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8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500"/>
                            </p:stCondLst>
                            <p:childTnLst>
                              <p:par>
                                <p:cTn id="3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-africa-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3B8981B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5r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3B8988E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3B899E8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-tribus-de-africa-mujer-mursi-labios-etiopia-by-carlos-cass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 flipH="1">
            <a:off x="0" y="0"/>
            <a:ext cx="4643438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3 Marcador de contenido" descr="4-tribus-de-africa-mujer-mursi-labios-etiopia-by-carlos-cas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5_girls_from_afric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rrt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t7u8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-tribus-de-africa-Mursi-girls-Ethiopia-by-Carlos-Cas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i98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3ed4f3bbc77c98703fedf85fa9f636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024px-Burkina_Faso_-_Tarfila_Farming_Group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024pxcataratas-Tazua.jpg-angol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38025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024px-DRC_classroom.jpg republica democratica del congo-colegi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1024px-Kindu_church.jpgrep.democratica del con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024px-Markt -ugand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8272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014083623_d05e1e382c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1718" y="0"/>
            <a:ext cx="7180564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016026961_7d8586ea84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244196366_4633f03e0c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ca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ca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ca2m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-ca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ca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CA-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ca-con el fotografo mc curr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cam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-fricam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ca-m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-frica-m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-icam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-ica-m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cams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-fricams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cams,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camscon el pan acuest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CA-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can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fricanosm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merican-Elephants-Ngorongoro-Conservation-Area-Tanzania-iPad-Wallpaper-New-iPad-3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rbore_language-hd-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g_989576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hadian_delegation.jpg-cha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ETRS%~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onga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onga-cercadeafric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8794" y="0"/>
            <a:ext cx="5424055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45f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gipto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06508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n africa-m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N%20V~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r45t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STACI~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TIOPIA_027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izeh1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oril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rupMasai-w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imba16 (2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3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o9i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LI%2~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sai%20Urba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ternity_Ward_Chad.jpg-hospital de maternidad-cha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-donga1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EMORIAS-DE-AFRICA-LOS-HADZABES-REPARTIENDOSE-COMIDA-a2699425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4e5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HOTO_11679589_21864_19057791_mai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0"/>
            <a:ext cx="7884914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4e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5tr4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45t6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alt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ailor_in_Chad.jpg-trajes tipic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AL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ierra-de-guepard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ribus-de-Africa-Mujeres-Himba-by-www_BIGXY_co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ykmnj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yyy5y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6000">
    <p:comb dir="vert"/>
  </p:transition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sri-ca-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164c7a0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87991" cy="6858000"/>
          </a:xfrm>
          <a:prstGeom prst="rect">
            <a:avLst/>
          </a:prstGeom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5">
            <a:grayscl/>
            <a:lum bright="40000" contrast="40000"/>
          </a:blip>
          <a:srcRect/>
          <a:stretch>
            <a:fillRect/>
          </a:stretch>
        </p:blipFill>
        <p:spPr bwMode="auto">
          <a:xfrm>
            <a:off x="2928926" y="6286520"/>
            <a:ext cx="3309932" cy="315599"/>
          </a:xfrm>
          <a:prstGeom prst="rect">
            <a:avLst/>
          </a:prstGeom>
          <a:noFill/>
        </p:spPr>
      </p:pic>
      <p:pic>
        <p:nvPicPr>
          <p:cNvPr id="3076" name="Picture 4" descr="Rendered Image"/>
          <p:cNvPicPr>
            <a:picLocks noChangeAspect="1" noChangeArrowheads="1"/>
          </p:cNvPicPr>
          <p:nvPr/>
        </p:nvPicPr>
        <p:blipFill>
          <a:blip r:embed="rId6">
            <a:grayscl/>
            <a:lum bright="20000" contrast="40000"/>
          </a:blip>
          <a:srcRect/>
          <a:stretch>
            <a:fillRect/>
          </a:stretch>
        </p:blipFill>
        <p:spPr bwMode="auto">
          <a:xfrm>
            <a:off x="8143900" y="6357958"/>
            <a:ext cx="542927" cy="1428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</Words>
  <Application>Microsoft Office PowerPoint</Application>
  <PresentationFormat>Presentación en pantalla (4:3)</PresentationFormat>
  <Paragraphs>21</Paragraphs>
  <Slides>97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97</vt:i4>
      </vt:variant>
    </vt:vector>
  </HeadingPairs>
  <TitlesOfParts>
    <vt:vector size="9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  <vt:lpstr>Diapositiva 97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20</cp:revision>
  <dcterms:created xsi:type="dcterms:W3CDTF">2013-04-05T02:52:05Z</dcterms:created>
  <dcterms:modified xsi:type="dcterms:W3CDTF">2013-04-05T03:14:20Z</dcterms:modified>
</cp:coreProperties>
</file>