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5"/>
  </p:notesMasterIdLst>
  <p:sldIdLst>
    <p:sldId id="352" r:id="rId3"/>
    <p:sldId id="349" r:id="rId4"/>
    <p:sldId id="348" r:id="rId5"/>
    <p:sldId id="320" r:id="rId6"/>
    <p:sldId id="274" r:id="rId7"/>
    <p:sldId id="278" r:id="rId8"/>
    <p:sldId id="350" r:id="rId9"/>
    <p:sldId id="305" r:id="rId10"/>
    <p:sldId id="281" r:id="rId11"/>
    <p:sldId id="280" r:id="rId12"/>
    <p:sldId id="351" r:id="rId13"/>
    <p:sldId id="288" r:id="rId14"/>
    <p:sldId id="276" r:id="rId15"/>
    <p:sldId id="353" r:id="rId16"/>
    <p:sldId id="339" r:id="rId17"/>
    <p:sldId id="346" r:id="rId18"/>
    <p:sldId id="301" r:id="rId19"/>
    <p:sldId id="286" r:id="rId20"/>
    <p:sldId id="293" r:id="rId21"/>
    <p:sldId id="282" r:id="rId22"/>
    <p:sldId id="337" r:id="rId23"/>
    <p:sldId id="299" r:id="rId24"/>
    <p:sldId id="270" r:id="rId25"/>
    <p:sldId id="258" r:id="rId26"/>
    <p:sldId id="296" r:id="rId27"/>
    <p:sldId id="284" r:id="rId28"/>
    <p:sldId id="271" r:id="rId29"/>
    <p:sldId id="267" r:id="rId30"/>
    <p:sldId id="265" r:id="rId31"/>
    <p:sldId id="344" r:id="rId32"/>
    <p:sldId id="262" r:id="rId33"/>
    <p:sldId id="295" r:id="rId34"/>
    <p:sldId id="324" r:id="rId35"/>
    <p:sldId id="257" r:id="rId36"/>
    <p:sldId id="292" r:id="rId37"/>
    <p:sldId id="318" r:id="rId38"/>
    <p:sldId id="341" r:id="rId39"/>
    <p:sldId id="289" r:id="rId40"/>
    <p:sldId id="302" r:id="rId41"/>
    <p:sldId id="266" r:id="rId42"/>
    <p:sldId id="347" r:id="rId43"/>
    <p:sldId id="354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bbBv3aA803ZpL9Elu67ig" hashData="IANJiWp++e7M0WwkWBnHSgLakn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4C2600"/>
    <a:srgbClr val="005392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65" autoAdjust="0"/>
    <p:restoredTop sz="97178" autoAdjust="0"/>
  </p:normalViewPr>
  <p:slideViewPr>
    <p:cSldViewPr>
      <p:cViewPr>
        <p:scale>
          <a:sx n="60" d="100"/>
          <a:sy n="60" d="100"/>
        </p:scale>
        <p:origin x="-372" y="-3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5C3357-8236-4B3E-A844-41D31C446632}" type="datetimeFigureOut">
              <a:rPr lang="es-ES" smtClean="0"/>
              <a:t>21/01/2016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1A6789-E92A-409E-AF28-AD2C9A8298D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A6789-E92A-409E-AF28-AD2C9A8298DE}" type="slidenum">
              <a:rPr lang="es-ES" smtClean="0"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29AFB-C5CE-4B1E-A4CC-4742D9887275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6322" name="Picture 2" descr="Image du Blog bullies.centerblog.ne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101"/>
            <a:ext cx="9144000" cy="6896101"/>
          </a:xfrm>
          <a:prstGeom prst="rect">
            <a:avLst/>
          </a:prstGeom>
          <a:noFill/>
        </p:spPr>
      </p:pic>
      <p:pic>
        <p:nvPicPr>
          <p:cNvPr id="5" name="Picture 2" descr="Your generated text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1214422"/>
            <a:ext cx="4334377" cy="114300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643570" y="6357958"/>
            <a:ext cx="3071834" cy="338554"/>
          </a:xfrm>
          <a:prstGeom prst="rect">
            <a:avLst/>
          </a:prstGeom>
          <a:blipFill dpi="0" rotWithShape="1">
            <a:blip r:embed="rId5">
              <a:lum bright="-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Esta es una creación de Raquel</a:t>
            </a:r>
            <a:endParaRPr lang="es-ES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3000">
    <p:comb dir="vert"/>
    <p:sndAc>
      <p:stSnd loop="1">
        <p:snd r:embed="rId2" name="MUSICA AFRIC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6 Marcador de contenido" descr="kenia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0" y="0"/>
            <a:ext cx="91672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1500166" y="6072206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2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Image du Blog bullies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410"/>
            <a:ext cx="9144000" cy="750143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14810" y="6215082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572272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41.jpg"/>
          <p:cNvPicPr>
            <a:picLocks noGrp="1" noChangeAspect="1"/>
          </p:cNvPicPr>
          <p:nvPr>
            <p:ph idx="1"/>
          </p:nvPr>
        </p:nvPicPr>
        <p:blipFill>
          <a:blip r:embed="rId2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42910" y="6215082"/>
            <a:ext cx="10118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rcRect b="2999"/>
          <a:stretch>
            <a:fillRect/>
          </a:stretch>
        </p:blipFill>
        <p:spPr>
          <a:xfrm>
            <a:off x="0" y="9144"/>
            <a:ext cx="9144000" cy="6848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1000100" y="6215082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7286644" y="5929330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3794" name="Picture 2" descr="Regard africain ou regard sur l'Afrique..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0"/>
            <a:ext cx="3645710" cy="414338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Image du Blog bullies.centerblog.net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285720" y="-70268"/>
            <a:ext cx="8643966" cy="692826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5857892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68036-2560x1600.jpg"/>
          <p:cNvPicPr>
            <a:picLocks noGrp="1" noChangeAspect="1"/>
          </p:cNvPicPr>
          <p:nvPr>
            <p:ph idx="1"/>
          </p:nvPr>
        </p:nvPicPr>
        <p:blipFill>
          <a:blip r:embed="rId2"/>
          <a:srcRect t="5747" r="9890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7286644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taga-Drummers,-Highlands-of-Burundi,-Afri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286644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32.jpg"/>
          <p:cNvPicPr>
            <a:picLocks noChangeAspect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7286644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3250" name="Picture 2" descr="Image du Blog bullies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286644" y="6429396"/>
            <a:ext cx="1214446" cy="369332"/>
          </a:xfrm>
          <a:prstGeom prst="rect">
            <a:avLst/>
          </a:prstGeom>
          <a:solidFill>
            <a:srgbClr val="4C26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r>
              <a:rPr lang="es-ES_tradnl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rica 977.jpg"/>
          <p:cNvPicPr>
            <a:picLocks noChangeAspect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642918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endParaRPr lang="es-ES" sz="3200" b="1" dirty="0">
              <a:ln w="50800"/>
              <a:solidFill>
                <a:schemeClr val="bg1">
                  <a:shade val="50000"/>
                </a:schemeClr>
              </a:solidFill>
              <a:latin typeface="Balthazar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930624_a82e4de099_z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14282" y="6286520"/>
            <a:ext cx="11160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7350" name="Picture 6" descr="Image du Blog bullies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500166" y="6072206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28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495328" y="1600200"/>
            <a:ext cx="8229600" cy="4525963"/>
          </a:xfrm>
        </p:spPr>
        <p:txBody>
          <a:bodyPr/>
          <a:lstStyle/>
          <a:p>
            <a:endParaRPr lang="es-E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21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7286644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mba-NG.jpg"/>
          <p:cNvPicPr>
            <a:picLocks noGrp="1" noChangeAspect="1"/>
          </p:cNvPicPr>
          <p:nvPr>
            <p:ph idx="1"/>
          </p:nvPr>
        </p:nvPicPr>
        <p:blipFill>
          <a:blip r:embed="rId2"/>
          <a:srcRect t="4951" r="4951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28596" y="5786454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nospeuls5.jpeg"/>
          <p:cNvPicPr>
            <a:picLocks noChangeAspect="1"/>
          </p:cNvPicPr>
          <p:nvPr/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559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428596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s_Beasts_Yawning_lion_022551_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643834" y="6215082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Y11_13.jpg"/>
          <p:cNvPicPr>
            <a:picLocks noChangeAspect="1"/>
          </p:cNvPicPr>
          <p:nvPr/>
        </p:nvPicPr>
        <p:blipFill>
          <a:blip r:embed="rId2"/>
          <a:srcRect b="299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858148" y="6143644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428596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3613487">
            <a:off x="7827958" y="4880315"/>
            <a:ext cx="1692364" cy="1143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2000232" y="6143644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3554" name="Picture 2" descr="Image du Blog bullies.centerblog.net"/>
          <p:cNvPicPr>
            <a:picLocks noChangeAspect="1" noChangeArrowheads="1" noCrop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472" y="6000768"/>
            <a:ext cx="1011815" cy="338554"/>
          </a:xfrm>
          <a:prstGeom prst="rect">
            <a:avLst/>
          </a:prstGeom>
          <a:solidFill>
            <a:schemeClr val="tx2">
              <a:lumMod val="1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sz="1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b.JPG"/>
          <p:cNvPicPr>
            <a:picLocks noChangeAspect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786710" y="6215082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ruger-2-1024x768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28596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310364">
            <a:off x="4263936" y="1363422"/>
            <a:ext cx="4902376" cy="2735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7786710" y="6143644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etah_cubs_1024x768_1087.jpe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215206" y="5929330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 bbg.JPG"/>
          <p:cNvPicPr>
            <a:picLocks noChangeAspect="1"/>
          </p:cNvPicPr>
          <p:nvPr/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786710" y="6215082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dirty="0"/>
          </a:p>
        </p:txBody>
      </p:sp>
      <p:pic>
        <p:nvPicPr>
          <p:cNvPr id="4" name="3 Imagen" descr="Imagen2dfd.JPG"/>
          <p:cNvPicPr>
            <a:picLocks noChangeAspect="1"/>
          </p:cNvPicPr>
          <p:nvPr/>
        </p:nvPicPr>
        <p:blipFill>
          <a:blip r:embed="rId2"/>
          <a:srcRect b="72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hh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643834" y="6072206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%20tu%20lado%20me%20siento%20seguro.jpg"/>
          <p:cNvPicPr>
            <a:picLocks noGrp="1" noChangeAspect="1"/>
          </p:cNvPicPr>
          <p:nvPr>
            <p:ph idx="1"/>
          </p:nvPr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428596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rcRect b="3139"/>
          <a:stretch>
            <a:fillRect/>
          </a:stretch>
        </p:blipFill>
        <p:spPr>
          <a:xfrm>
            <a:off x="0" y="31330"/>
            <a:ext cx="9144000" cy="68266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28596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palaLarge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1928794" y="6143644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llage-in-Lalibela-ethiopia.jpg"/>
          <p:cNvPicPr>
            <a:picLocks noGrp="1" noChangeAspect="1"/>
          </p:cNvPicPr>
          <p:nvPr>
            <p:ph idx="1"/>
          </p:nvPr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28596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xpecker-zebra-south-africa.jpg"/>
          <p:cNvPicPr>
            <a:picLocks noChangeAspect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1643042" y="6215082"/>
            <a:ext cx="11160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shoto-a-diferencia-de-su-vecino-africa-del-sur-mantiene-un-cultura-tradicionalmente-africana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142976" y="5857892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428596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rcRect b="6250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7786710" y="6072206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que nacional kruger Sur África.jpg"/>
          <p:cNvPicPr>
            <a:picLocks noGrp="1" noChangeAspect="1"/>
          </p:cNvPicPr>
          <p:nvPr>
            <p:ph idx="1"/>
          </p:nvPr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428596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428596" y="6000768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2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5602" name="Picture 2" descr="Image du Blog bullies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6510758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85720" y="6286520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f.JPG"/>
          <p:cNvPicPr>
            <a:picLocks noChangeAspect="1"/>
          </p:cNvPicPr>
          <p:nvPr/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2058549">
            <a:off x="214282" y="6143644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A friend on top of Table Mountain in South Africa (Sophie Feather Garner).JPG"/>
          <p:cNvPicPr>
            <a:picLocks noChangeAspect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Image du Blog bullies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290"/>
            <a:ext cx="9210146" cy="642939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57293">
            <a:off x="5786446" y="4500570"/>
            <a:ext cx="2400300" cy="15525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FR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AFRICA</Template>
  <TotalTime>0</TotalTime>
  <Words>112</Words>
  <Application>Microsoft Office PowerPoint</Application>
  <PresentationFormat>Presentación en pantalla (4:3)</PresentationFormat>
  <Paragraphs>43</Paragraphs>
  <Slides>42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AFRICA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</cp:revision>
  <dcterms:created xsi:type="dcterms:W3CDTF">2016-01-21T18:20:01Z</dcterms:created>
  <dcterms:modified xsi:type="dcterms:W3CDTF">2016-01-21T20:42:08Z</dcterms:modified>
</cp:coreProperties>
</file>