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3"/>
  </p:notesMasterIdLst>
  <p:sldIdLst>
    <p:sldId id="322" r:id="rId3"/>
    <p:sldId id="327" r:id="rId4"/>
    <p:sldId id="281" r:id="rId5"/>
    <p:sldId id="303" r:id="rId6"/>
    <p:sldId id="296" r:id="rId7"/>
    <p:sldId id="316" r:id="rId8"/>
    <p:sldId id="286" r:id="rId9"/>
    <p:sldId id="300" r:id="rId10"/>
    <p:sldId id="325" r:id="rId11"/>
    <p:sldId id="313" r:id="rId12"/>
    <p:sldId id="324" r:id="rId13"/>
    <p:sldId id="326" r:id="rId14"/>
    <p:sldId id="263" r:id="rId15"/>
    <p:sldId id="257" r:id="rId16"/>
    <p:sldId id="302" r:id="rId17"/>
    <p:sldId id="301" r:id="rId18"/>
    <p:sldId id="298" r:id="rId19"/>
    <p:sldId id="297" r:id="rId20"/>
    <p:sldId id="295" r:id="rId21"/>
    <p:sldId id="294" r:id="rId22"/>
    <p:sldId id="293" r:id="rId23"/>
    <p:sldId id="292" r:id="rId24"/>
    <p:sldId id="291" r:id="rId25"/>
    <p:sldId id="287" r:id="rId26"/>
    <p:sldId id="290" r:id="rId27"/>
    <p:sldId id="284" r:id="rId28"/>
    <p:sldId id="288" r:id="rId29"/>
    <p:sldId id="289" r:id="rId30"/>
    <p:sldId id="285" r:id="rId31"/>
    <p:sldId id="283" r:id="rId32"/>
    <p:sldId id="282" r:id="rId33"/>
    <p:sldId id="280" r:id="rId34"/>
    <p:sldId id="279" r:id="rId35"/>
    <p:sldId id="278" r:id="rId36"/>
    <p:sldId id="277" r:id="rId37"/>
    <p:sldId id="273" r:id="rId38"/>
    <p:sldId id="270" r:id="rId39"/>
    <p:sldId id="268" r:id="rId40"/>
    <p:sldId id="267" r:id="rId41"/>
    <p:sldId id="266" r:id="rId42"/>
    <p:sldId id="265" r:id="rId43"/>
    <p:sldId id="308" r:id="rId44"/>
    <p:sldId id="264" r:id="rId45"/>
    <p:sldId id="262" r:id="rId46"/>
    <p:sldId id="261" r:id="rId47"/>
    <p:sldId id="260" r:id="rId48"/>
    <p:sldId id="312" r:id="rId49"/>
    <p:sldId id="311" r:id="rId50"/>
    <p:sldId id="310" r:id="rId51"/>
    <p:sldId id="320" r:id="rId52"/>
    <p:sldId id="307" r:id="rId53"/>
    <p:sldId id="305" r:id="rId54"/>
    <p:sldId id="321" r:id="rId55"/>
    <p:sldId id="319" r:id="rId56"/>
    <p:sldId id="258" r:id="rId57"/>
    <p:sldId id="318" r:id="rId58"/>
    <p:sldId id="304" r:id="rId59"/>
    <p:sldId id="317" r:id="rId60"/>
    <p:sldId id="314" r:id="rId61"/>
    <p:sldId id="328" r:id="rId6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8yJR6+vmSwDDPFLzXzn4A" hashData="jBXuGJHMOl3DGWzUUxGyj8sz4F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34" autoAdjust="0"/>
    <p:restoredTop sz="94640" autoAdjust="0"/>
  </p:normalViewPr>
  <p:slideViewPr>
    <p:cSldViewPr>
      <p:cViewPr>
        <p:scale>
          <a:sx n="60" d="100"/>
          <a:sy n="60" d="100"/>
        </p:scale>
        <p:origin x="-810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214036-F25D-4534-8ABF-44F7FB7871E2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787FBD-35A3-48A1-8BD7-1AA6684615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787FBD-35A3-48A1-8BD7-1AA668461537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787FBD-35A3-48A1-8BD7-1AA668461537}" type="slidenum">
              <a:rPr lang="es-ES" smtClean="0"/>
              <a:pPr/>
              <a:t>53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2FC6-FF30-48DE-B902-F0AF546460C6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82BC7-890E-4DC4-A636-F7E1AED6C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2FC6-FF30-48DE-B902-F0AF546460C6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82BC7-890E-4DC4-A636-F7E1AED6C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2FC6-FF30-48DE-B902-F0AF546460C6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82BC7-890E-4DC4-A636-F7E1AED6C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2FC6-FF30-48DE-B902-F0AF546460C6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82BC7-890E-4DC4-A636-F7E1AED6C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2FC6-FF30-48DE-B902-F0AF546460C6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82BC7-890E-4DC4-A636-F7E1AED6C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2FC6-FF30-48DE-B902-F0AF546460C6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82BC7-890E-4DC4-A636-F7E1AED6C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2FC6-FF30-48DE-B902-F0AF546460C6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82BC7-890E-4DC4-A636-F7E1AED6C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2FC6-FF30-48DE-B902-F0AF546460C6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82BC7-890E-4DC4-A636-F7E1AED6C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2FC6-FF30-48DE-B902-F0AF546460C6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82BC7-890E-4DC4-A636-F7E1AED6C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2FC6-FF30-48DE-B902-F0AF546460C6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82BC7-890E-4DC4-A636-F7E1AED6C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F2FC6-FF30-48DE-B902-F0AF546460C6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82BC7-890E-4DC4-A636-F7E1AED6C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5B24E3-4A3C-4F3B-A7DB-4CCF9CF8239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FF2FC6-FF30-48DE-B902-F0AF546460C6}" type="datetimeFigureOut">
              <a:rPr lang="es-ES" smtClean="0"/>
              <a:pPr/>
              <a:t>08/07/2013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82BC7-890E-4DC4-A636-F7E1AED6C4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CEBFD3E-0ECC-4D51-81C8-C24DB118437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yNSZFTH4pXY" TargetMode="External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6.png"/><Relationship Id="rId7" Type="http://schemas.openxmlformats.org/officeDocument/2006/relationships/image" Target="../media/image6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yas-island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yas-island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yas-island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ferrari_by_swedishroyalguard-d6610h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00430" y="0"/>
            <a:ext cx="2143140" cy="1607355"/>
          </a:xfrm>
          <a:prstGeom prst="rect">
            <a:avLst/>
          </a:prstGeom>
        </p:spPr>
      </p:pic>
      <p:pic>
        <p:nvPicPr>
          <p:cNvPr id="13" name="12 Imagen" descr="cooltext1106369333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4612" y="1214422"/>
            <a:ext cx="1398385" cy="714380"/>
          </a:xfrm>
          <a:prstGeom prst="rect">
            <a:avLst/>
          </a:prstGeom>
        </p:spPr>
      </p:pic>
      <p:pic>
        <p:nvPicPr>
          <p:cNvPr id="14" name="13 Imagen" descr="cooltext1106369524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72066" y="1142984"/>
            <a:ext cx="1785950" cy="795913"/>
          </a:xfrm>
          <a:prstGeom prst="rect">
            <a:avLst/>
          </a:prstGeom>
        </p:spPr>
      </p:pic>
      <p:pic>
        <p:nvPicPr>
          <p:cNvPr id="15" name="14 Imagen" descr="cooltext1106370566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158" y="0"/>
            <a:ext cx="3174603" cy="1041270"/>
          </a:xfrm>
          <a:prstGeom prst="rect">
            <a:avLst/>
          </a:prstGeom>
        </p:spPr>
      </p:pic>
      <p:pic>
        <p:nvPicPr>
          <p:cNvPr id="16" name="15 Imagen" descr="cooltext1106370707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5008" y="0"/>
            <a:ext cx="2628572" cy="104127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976419" y="6215082"/>
            <a:ext cx="2167581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Esta es una creación de </a:t>
            </a:r>
            <a:r>
              <a:rPr lang="es-ES" sz="1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Jaz-Pac</a:t>
            </a:r>
            <a:endParaRPr lang="es-ES" sz="1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8000">
    <p:sndAc>
      <p:stSnd loop="1">
        <p:snd r:embed="rId2" name="B S O intro El coche fantásti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48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00034" y="517803"/>
            <a:ext cx="8286807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Ferrari 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World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  es un parque de atracciones temático dedicado a Ferrari. Se encuentra situado en Isla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Yas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anexo  al Circuito de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Yas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Marina, en el emirato de Abu Dabi de los Emiratos 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Arabes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Unidos. Fue inaugurado oficialmente el 4 de noviembre de 2010. Ocupa una superficie 200.000 metros cuadrados,86.000 de ellos cubiertos, siendo el mayor parque cubierto del mundo</a:t>
            </a:r>
          </a:p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Entre sus atracciones se encuentra Formula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Rossa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, la montaña rusa más rápida del mundo.</a:t>
            </a:r>
          </a:p>
          <a:p>
            <a:endParaRPr lang="es-E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La icónica cubierta de Ferrari 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World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fue diseñada por la firma de arquitectos 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Benoy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. Su perfil lateral es similar al del Ferrari GT.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Ramboll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  proyectó la ingeniería estructural, el 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master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plan, el diseño urbano, los estudios geotécnicos y la fachada.</a:t>
            </a:r>
          </a:p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La cubierta del parque temático, que mide 86.000 metros cuadrados y tiene un perímetro de 2.200 metros se encuentra a 50 metros sobre el suelo. Estos factores hacen de Ferrari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World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el mayor parque temático cubierto del mundo.</a:t>
            </a:r>
          </a:p>
          <a:p>
            <a:endParaRPr lang="es-E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El techo del edificio está coronado por el logotipo de Ferrari. Con unas medida de 65 metros de largo por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por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48,5 metros de ancho, es el logo de Ferrari más grande jamás creado. Para sostener el techo se utilizaron 12.370 toneladas de acero. El centro de este se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caracteríza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por un embudo de cristal de 100 metros de diámetro, sobre el que se encuentra la atracción G-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Force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. La estructura se completó el 29 de octubre de 2009.</a:t>
            </a:r>
          </a:p>
          <a:p>
            <a:endParaRPr lang="es-E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 finales de 2005, se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dió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 conocer que Ferrari y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Aldar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Properties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habían firmado un acuerdo para construir en Abu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Dhabi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 el primer parque temático sobre Ferrari. En el aquel momento el año estimado para su apertura era 2008. Sin embargo debido a varios motivos se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vió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retrasado hasta el año 2010.</a:t>
            </a:r>
          </a:p>
          <a:p>
            <a:endParaRPr lang="es-E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La construcción comenzó en noviembre de 2008 y se completó en menos de dos años. La inversión total rondó los 700 millones de €.</a:t>
            </a:r>
            <a:r>
              <a:rPr lang="es-ES" sz="1400" b="1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 mediados de 2010, se anunció que Ferrari 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World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abriría el 28 de octubre de 2010. Esta apertura se retrasó una semana debido a la muerte del líder de Ras al-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Khaimah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 el día anterior.</a:t>
            </a:r>
          </a:p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Ferrari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World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abrió oficialmente al público el 4 de noviembre de 2010. Fernando Alonso y Felipe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Massa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 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relizaron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la vuelta inaugural de la montaña rusa Formula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Rossa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icono del parque.</a:t>
            </a:r>
          </a:p>
          <a:p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 </a:t>
            </a:r>
            <a:endParaRPr lang="es-ES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endParaRPr lang="es-ES" sz="1400" b="1" dirty="0">
              <a:latin typeface="Arial Rounded MT Bold" pitchFamily="34" charset="0"/>
            </a:endParaRPr>
          </a:p>
        </p:txBody>
      </p:sp>
    </p:spTree>
  </p:cSld>
  <p:clrMapOvr>
    <a:masterClrMapping/>
  </p:clrMapOvr>
  <p:transition spd="slow"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NANDO ALON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5" name="4 Imagen" descr="FERNANDO ALON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6" name="5 Imagen" descr="FERNANDO ALON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14282" y="6000768"/>
            <a:ext cx="3795078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Felipe </a:t>
            </a:r>
            <a:r>
              <a:rPr lang="es-ES" sz="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Massa</a:t>
            </a:r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y Fernando Alonso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_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6_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66_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5516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pic>
        <p:nvPicPr>
          <p:cNvPr id="5" name="4 Imagen" descr="585516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6" name="5 Imagen" descr="585516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  <p:pic>
        <p:nvPicPr>
          <p:cNvPr id="7" name="6 Imagen" descr="Ferrari_californi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4027115"/>
            <a:ext cx="4929190" cy="245637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WAD_Grand_ope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WAD_Grand_ope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WAD_Grand_ope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g.pho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big.pho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6" name="5 Imagen" descr="big.pho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376uaedeserts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5376uaedeserts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5376uaedeserts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k_razvlechenij_Ferrari_World_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Park_razvlechenij_Ferrari_World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opening-large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ferrari-world-opening-large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6" name="5 Imagen" descr="ferrari-world-opening-large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50-felipe-massa-fernando-alonso-ferrari-yas-marinajp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6581"/>
            <a:ext cx="9144000" cy="6804837"/>
          </a:xfrm>
        </p:spPr>
      </p:pic>
      <p:pic>
        <p:nvPicPr>
          <p:cNvPr id="5" name="3 Marcador de contenido" descr="350-felipe-massa-fernando-alonso-ferrari-yas-marina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163"/>
            <a:ext cx="9144000" cy="6804837"/>
          </a:xfrm>
          <a:prstGeom prst="rect">
            <a:avLst/>
          </a:prstGeom>
        </p:spPr>
      </p:pic>
      <p:pic>
        <p:nvPicPr>
          <p:cNvPr id="6" name="3 Marcador de contenido" descr="350-felipe-massa-fernando-alonso-ferrari-yas-marina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04837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69233_1_RTXTWD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</p:spPr>
      </p:pic>
      <p:pic>
        <p:nvPicPr>
          <p:cNvPr id="5" name="3 Marcador de contenido" descr="669233_1_RTXTWD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abu-dhabi-opening-day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errari-world-abu-dhabi-opening-day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bd4970ce324af8686366e80e41921b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bd4970ce324af8686366e80e41921b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bd4970ce324af8686366e80e41921b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Junior_G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24px-Junior_G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px-Paddock_F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248"/>
            <a:ext cx="9144000" cy="6811752"/>
          </a:xfrm>
          <a:prstGeom prst="rect">
            <a:avLst/>
          </a:prstGeom>
        </p:spPr>
      </p:pic>
      <p:pic>
        <p:nvPicPr>
          <p:cNvPr id="5" name="4 Imagen" descr="1280px-Paddock_F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752"/>
          </a:xfrm>
          <a:prstGeom prst="rect">
            <a:avLst/>
          </a:prstGeom>
        </p:spPr>
      </p:pic>
      <p:pic>
        <p:nvPicPr>
          <p:cNvPr id="6" name="5 Imagen" descr="1280px-Paddock_F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752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0933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40933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1638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51638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3374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673374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20532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120532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0102825ferrari_i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2010102825ferrari_i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46206259_aa930f4b1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146206259_aa930f4b1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146206259_aa930f4b1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507062310_ae9d874ce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8678" cy="6858000"/>
          </a:xfrm>
          <a:prstGeom prst="rect">
            <a:avLst/>
          </a:prstGeom>
        </p:spPr>
      </p:pic>
      <p:pic>
        <p:nvPicPr>
          <p:cNvPr id="5" name="4 Imagen" descr="7507062310_ae9d874ce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678" y="0"/>
            <a:ext cx="9168678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onso-massa-pay-fun-visit-to-ferrari-world-abu-dhabi-gallery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alonso-massa-pay-fun-visit-to-ferrari-world-abu-dhabi-gallery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522067756_34aaedf2b0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986"/>
            <a:ext cx="9144000" cy="6815014"/>
          </a:xfrm>
          <a:prstGeom prst="rect">
            <a:avLst/>
          </a:prstGeom>
        </p:spPr>
      </p:pic>
      <p:pic>
        <p:nvPicPr>
          <p:cNvPr id="5" name="4 Imagen" descr="7522067756_34aaedf2b0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973"/>
            <a:ext cx="9144000" cy="6772027"/>
          </a:xfrm>
          <a:prstGeom prst="rect">
            <a:avLst/>
          </a:prstGeom>
        </p:spPr>
      </p:pic>
      <p:pic>
        <p:nvPicPr>
          <p:cNvPr id="6" name="5 Imagen" descr="7522067756_34aaedf2b0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72027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1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SC_01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on_mass_ferr_abud_2010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lon_mass_ferr_abud_2010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on_mass_abud_2010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lon_mass_abud_2010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c83dddf066cffdbf00d2eef11f034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c83dddf066cffdbf00d2eef11f034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02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SC_002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2F083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F2F083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7" name="6 Imagen" descr="Imagen de Ferrari PNG 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857720" y="4286256"/>
            <a:ext cx="4286280" cy="283091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NANDO ALONSO _ferr_abud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ERNANDO ALONSO _ferr_abud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i-World-Abu-Dhabi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18"/>
            <a:ext cx="9144000" cy="6778564"/>
          </a:xfrm>
          <a:prstGeom prst="rect">
            <a:avLst/>
          </a:prstGeom>
        </p:spPr>
      </p:pic>
      <p:pic>
        <p:nvPicPr>
          <p:cNvPr id="5" name="4 Imagen" descr="Ferrai-World-Abu-Dhabi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78564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i-World-Abu-Dhabi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errai-World-Abu-Dhabi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 World Abu Dhabi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281"/>
            <a:ext cx="9144000" cy="6811437"/>
          </a:xfrm>
          <a:prstGeom prst="rect">
            <a:avLst/>
          </a:prstGeom>
        </p:spPr>
      </p:pic>
      <p:pic>
        <p:nvPicPr>
          <p:cNvPr id="5" name="4 Imagen" descr="Ferrari World Abu Dhabi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437"/>
          </a:xfrm>
          <a:prstGeom prst="rect">
            <a:avLst/>
          </a:prstGeom>
        </p:spPr>
      </p:pic>
      <p:pic>
        <p:nvPicPr>
          <p:cNvPr id="6" name="5 Imagen" descr="Ferrari World Abu Dhabi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437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_6130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errari-world_6130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Abu-Dhabi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Ferrari-World-Abu-Dhabi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Abu-Dhabi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Ferrari-World-Abu-Dhabi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Abu-Dhabi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162"/>
            <a:ext cx="9144000" cy="6791675"/>
          </a:xfrm>
          <a:prstGeom prst="rect">
            <a:avLst/>
          </a:prstGeom>
        </p:spPr>
      </p:pic>
      <p:pic>
        <p:nvPicPr>
          <p:cNvPr id="5" name="4 Imagen" descr="Ferrari-World-Abu-Dhabi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325"/>
            <a:ext cx="9144000" cy="6791675"/>
          </a:xfrm>
          <a:prstGeom prst="rect">
            <a:avLst/>
          </a:prstGeom>
        </p:spPr>
      </p:pic>
      <p:pic>
        <p:nvPicPr>
          <p:cNvPr id="6" name="5 Imagen" descr="Ferrari-World-Abu-Dhabi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91675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Abu-Dhabi-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Ferrari-World-Abu-Dhabi-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abu-dhabi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504"/>
            <a:ext cx="9144000" cy="6758991"/>
          </a:xfrm>
          <a:prstGeom prst="rect">
            <a:avLst/>
          </a:prstGeom>
        </p:spPr>
      </p:pic>
      <p:pic>
        <p:nvPicPr>
          <p:cNvPr id="5" name="4 Imagen" descr="ferrari-world-abu-dhabi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009"/>
            <a:ext cx="9144000" cy="6758991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opening-large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5" name="4 Imagen" descr="ferrari-world-opening-large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  <p:pic>
        <p:nvPicPr>
          <p:cNvPr id="6" name="5 Imagen" descr="ferrari-world-opening-large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abu-dhabi-has-released-the-first-image-of-a-new-roller-coaster-that-races-two-sets-of-passengers-against-each-other-on-parallel-tracks-the-gt-roller-coaster-uses-carriages-of-four-indi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errari-world-abu-dhabi-has-released-the-first-image-of-a-new-roller-coaster-that-races-two-sets-of-passengers-against-each-other-on-parallel-tracks-the-gt-roller-coaster-uses-carriages-of-four-indi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abu-dhabi-used-for-social-action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errari-world-abu-dhabi-used-for-social-action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atraccion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ferrari-world-atraccion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opening-large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errari-world-opening-large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91675"/>
          </a:xfrm>
          <a:prstGeom prst="rect">
            <a:avLst/>
          </a:prstGeom>
        </p:spPr>
      </p:pic>
      <p:pic>
        <p:nvPicPr>
          <p:cNvPr id="7" name="6 Imagen" descr="Ferrari_californi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4019249"/>
            <a:ext cx="5696490" cy="2838751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opening-large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4530" y="0"/>
            <a:ext cx="5536427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opening-large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754"/>
            <a:ext cx="9144000" cy="6805246"/>
          </a:xfrm>
          <a:prstGeom prst="rect">
            <a:avLst/>
          </a:prstGeom>
        </p:spPr>
      </p:pic>
      <p:pic>
        <p:nvPicPr>
          <p:cNvPr id="5" name="4 Imagen" descr="ferrari-world-opening-large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754"/>
            <a:ext cx="9144000" cy="6805246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opening-large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986"/>
            <a:ext cx="9144000" cy="6772027"/>
          </a:xfrm>
          <a:prstGeom prst="rect">
            <a:avLst/>
          </a:prstGeom>
        </p:spPr>
      </p:pic>
      <p:pic>
        <p:nvPicPr>
          <p:cNvPr id="5" name="4 Imagen" descr="ferrari-world-opening-large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opening-large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563"/>
            <a:ext cx="9144000" cy="6811437"/>
          </a:xfrm>
          <a:prstGeom prst="rect">
            <a:avLst/>
          </a:prstGeom>
        </p:spPr>
      </p:pic>
      <p:pic>
        <p:nvPicPr>
          <p:cNvPr id="5" name="4 Imagen" descr="ferrari-world-opening-large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563"/>
            <a:ext cx="9144000" cy="6811437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opening-large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5" name="4 Imagen" descr="ferrari-world-opening-large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opening-large0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429288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rari-world-opening-large0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errari-world-opening-large0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orano_GT_Challenge_Roller_Coaster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iorano_GT_Challenge_Roller_Coaster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nior GT 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986"/>
            <a:ext cx="9144000" cy="6815014"/>
          </a:xfrm>
          <a:prstGeom prst="rect">
            <a:avLst/>
          </a:prstGeom>
        </p:spPr>
      </p:pic>
      <p:pic>
        <p:nvPicPr>
          <p:cNvPr id="5" name="4 Imagen" descr="Junior GT 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5014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om-Left-To-Right-Abdulla-Husain-Salem-Faraj-Salem-Al-sayari-Fernando-Alonso-Rashid-Abdulrahman-Mudhafar-Felipe-Mas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rom-Left-To-Right-Abdulla-Husain-Salem-Faraj-Salem-Al-sayari-Fernando-Alonso-Rashid-Abdulrahman-Mudhafar-Felipe-Mas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rom-Left-To-Right-Abdulla-Husain-Salem-Faraj-Salem-Al-sayari-Fernando-Alonso-Rashid-Abdulrahman-Mudhafar-Felipe-Mas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ae-546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uae-546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WAD_-_Fiorano_GT_Challenge_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FWAD_-_Fiorano_GT_Challenge_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000232" y="214290"/>
            <a:ext cx="4135235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Enlace para visualizar  video</a:t>
            </a:r>
          </a:p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  de Ferrari </a:t>
            </a:r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World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071670" y="1285860"/>
            <a:ext cx="4872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hlinkClick r:id="rId3"/>
              </a:rPr>
              <a:t>http://www.youtube.com/watch?v=yNSZFTH4pXY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037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0296" y="0"/>
            <a:ext cx="5123408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285984" y="6072206"/>
            <a:ext cx="434259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Jazmín-Francisco del Olmo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8" name="7 Imagen" descr="ferrari_by_swedishroyalguard-d6610h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14356"/>
            <a:ext cx="2143140" cy="1607355"/>
          </a:xfrm>
          <a:prstGeom prst="rect">
            <a:avLst/>
          </a:prstGeom>
        </p:spPr>
      </p:pic>
      <p:pic>
        <p:nvPicPr>
          <p:cNvPr id="9" name="8 Imagen" descr="ferrari_by_swedishroyalguard-d6610h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14356"/>
            <a:ext cx="2143140" cy="1607355"/>
          </a:xfrm>
          <a:prstGeom prst="rect">
            <a:avLst/>
          </a:prstGeom>
        </p:spPr>
      </p:pic>
      <p:pic>
        <p:nvPicPr>
          <p:cNvPr id="10" name="9 Imagen" descr="ferrari_by_swedishroyalguard-d6610h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43182"/>
            <a:ext cx="2143140" cy="1607355"/>
          </a:xfrm>
          <a:prstGeom prst="rect">
            <a:avLst/>
          </a:prstGeom>
        </p:spPr>
      </p:pic>
      <p:pic>
        <p:nvPicPr>
          <p:cNvPr id="11" name="10 Imagen" descr="ferrari_by_swedishroyalguard-d6610h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43182"/>
            <a:ext cx="2143140" cy="1607355"/>
          </a:xfrm>
          <a:prstGeom prst="rect">
            <a:avLst/>
          </a:prstGeom>
        </p:spPr>
      </p:pic>
      <p:pic>
        <p:nvPicPr>
          <p:cNvPr id="12" name="11 Imagen" descr="ferrari_by_swedishroyalguard-d6610h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572008"/>
            <a:ext cx="2143140" cy="1607355"/>
          </a:xfrm>
          <a:prstGeom prst="rect">
            <a:avLst/>
          </a:prstGeom>
        </p:spPr>
      </p:pic>
      <p:pic>
        <p:nvPicPr>
          <p:cNvPr id="13" name="12 Imagen" descr="ferrari_by_swedishroyalguard-d6610h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572008"/>
            <a:ext cx="2143140" cy="1607355"/>
          </a:xfrm>
          <a:prstGeom prst="rect">
            <a:avLst/>
          </a:prstGeom>
        </p:spPr>
      </p:pic>
      <p:pic>
        <p:nvPicPr>
          <p:cNvPr id="14" name="13 Imagen" descr="ferrari_by_swedishroyalguard-d6610h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60" y="642918"/>
            <a:ext cx="2143140" cy="1607355"/>
          </a:xfrm>
          <a:prstGeom prst="rect">
            <a:avLst/>
          </a:prstGeom>
        </p:spPr>
      </p:pic>
      <p:pic>
        <p:nvPicPr>
          <p:cNvPr id="15" name="14 Imagen" descr="ferrari_by_swedishroyalguard-d6610h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60" y="642918"/>
            <a:ext cx="2143140" cy="1607355"/>
          </a:xfrm>
          <a:prstGeom prst="rect">
            <a:avLst/>
          </a:prstGeom>
        </p:spPr>
      </p:pic>
      <p:pic>
        <p:nvPicPr>
          <p:cNvPr id="16" name="15 Imagen" descr="ferrari_by_swedishroyalguard-d6610h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60" y="2571744"/>
            <a:ext cx="2143140" cy="1607355"/>
          </a:xfrm>
          <a:prstGeom prst="rect">
            <a:avLst/>
          </a:prstGeom>
        </p:spPr>
      </p:pic>
      <p:pic>
        <p:nvPicPr>
          <p:cNvPr id="17" name="16 Imagen" descr="ferrari_by_swedishroyalguard-d6610h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60" y="2571744"/>
            <a:ext cx="2143140" cy="1607355"/>
          </a:xfrm>
          <a:prstGeom prst="rect">
            <a:avLst/>
          </a:prstGeom>
        </p:spPr>
      </p:pic>
      <p:pic>
        <p:nvPicPr>
          <p:cNvPr id="18" name="17 Imagen" descr="ferrari_by_swedishroyalguard-d6610h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60" y="4500570"/>
            <a:ext cx="2143140" cy="1607355"/>
          </a:xfrm>
          <a:prstGeom prst="rect">
            <a:avLst/>
          </a:prstGeom>
        </p:spPr>
      </p:pic>
      <p:pic>
        <p:nvPicPr>
          <p:cNvPr id="19" name="18 Imagen" descr="ferrari_by_swedishroyalguard-d6610h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60" y="4500570"/>
            <a:ext cx="2143140" cy="1607355"/>
          </a:xfrm>
          <a:prstGeom prst="rect">
            <a:avLst/>
          </a:prstGeom>
        </p:spPr>
      </p:pic>
    </p:spTree>
  </p:cSld>
  <p:clrMapOvr>
    <a:masterClrMapping/>
  </p:clrMapOvr>
  <p:transition spd="slow" advTm="1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FERRARI WORLD-ABU DHABI-(YAS ISLAND)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--FERRARI WORLD-ABU DHABI-(YAS ISLAND)--</Template>
  <TotalTime>0</TotalTime>
  <Words>69</Words>
  <Application>Microsoft Office PowerPoint</Application>
  <PresentationFormat>Presentación en pantalla (4:3)</PresentationFormat>
  <Paragraphs>36</Paragraphs>
  <Slides>60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--FERRARI WORLD-ABU DHABI-(YAS ISLAND)--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2013-07-08T18:35:55Z</dcterms:created>
  <dcterms:modified xsi:type="dcterms:W3CDTF">2013-07-08T18:36:32Z</dcterms:modified>
</cp:coreProperties>
</file>