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77"/>
  </p:notesMasterIdLst>
  <p:sldIdLst>
    <p:sldId id="257" r:id="rId3"/>
    <p:sldId id="336" r:id="rId4"/>
    <p:sldId id="338" r:id="rId5"/>
    <p:sldId id="295" r:id="rId6"/>
    <p:sldId id="298" r:id="rId7"/>
    <p:sldId id="296" r:id="rId8"/>
    <p:sldId id="289" r:id="rId9"/>
    <p:sldId id="299" r:id="rId10"/>
    <p:sldId id="264" r:id="rId11"/>
    <p:sldId id="302" r:id="rId12"/>
    <p:sldId id="327" r:id="rId13"/>
    <p:sldId id="294" r:id="rId14"/>
    <p:sldId id="292" r:id="rId15"/>
    <p:sldId id="291" r:id="rId16"/>
    <p:sldId id="290" r:id="rId17"/>
    <p:sldId id="288" r:id="rId18"/>
    <p:sldId id="287" r:id="rId19"/>
    <p:sldId id="284" r:id="rId20"/>
    <p:sldId id="283" r:id="rId21"/>
    <p:sldId id="282" r:id="rId22"/>
    <p:sldId id="281" r:id="rId23"/>
    <p:sldId id="280" r:id="rId24"/>
    <p:sldId id="279" r:id="rId25"/>
    <p:sldId id="278" r:id="rId26"/>
    <p:sldId id="277" r:id="rId27"/>
    <p:sldId id="276" r:id="rId28"/>
    <p:sldId id="274" r:id="rId29"/>
    <p:sldId id="273" r:id="rId30"/>
    <p:sldId id="272" r:id="rId31"/>
    <p:sldId id="271" r:id="rId32"/>
    <p:sldId id="266" r:id="rId33"/>
    <p:sldId id="265" r:id="rId34"/>
    <p:sldId id="263" r:id="rId35"/>
    <p:sldId id="311" r:id="rId36"/>
    <p:sldId id="310" r:id="rId37"/>
    <p:sldId id="309" r:id="rId38"/>
    <p:sldId id="307" r:id="rId39"/>
    <p:sldId id="306" r:id="rId40"/>
    <p:sldId id="305" r:id="rId41"/>
    <p:sldId id="304" r:id="rId42"/>
    <p:sldId id="303" r:id="rId43"/>
    <p:sldId id="301" r:id="rId44"/>
    <p:sldId id="320" r:id="rId45"/>
    <p:sldId id="319" r:id="rId46"/>
    <p:sldId id="318" r:id="rId47"/>
    <p:sldId id="316" r:id="rId48"/>
    <p:sldId id="315" r:id="rId49"/>
    <p:sldId id="314" r:id="rId50"/>
    <p:sldId id="326" r:id="rId51"/>
    <p:sldId id="324" r:id="rId52"/>
    <p:sldId id="323" r:id="rId53"/>
    <p:sldId id="335" r:id="rId54"/>
    <p:sldId id="334" r:id="rId55"/>
    <p:sldId id="333" r:id="rId56"/>
    <p:sldId id="331" r:id="rId57"/>
    <p:sldId id="330" r:id="rId58"/>
    <p:sldId id="269" r:id="rId59"/>
    <p:sldId id="270" r:id="rId60"/>
    <p:sldId id="321" r:id="rId61"/>
    <p:sldId id="312" r:id="rId62"/>
    <p:sldId id="325" r:id="rId63"/>
    <p:sldId id="332" r:id="rId64"/>
    <p:sldId id="328" r:id="rId65"/>
    <p:sldId id="285" r:id="rId66"/>
    <p:sldId id="293" r:id="rId67"/>
    <p:sldId id="308" r:id="rId68"/>
    <p:sldId id="275" r:id="rId69"/>
    <p:sldId id="268" r:id="rId70"/>
    <p:sldId id="258" r:id="rId71"/>
    <p:sldId id="300" r:id="rId72"/>
    <p:sldId id="313" r:id="rId73"/>
    <p:sldId id="329" r:id="rId74"/>
    <p:sldId id="286" r:id="rId75"/>
    <p:sldId id="337" r:id="rId7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Yozgphth7KM06eOhm5d3g" hashData="uYFjQ09XiQvn1SLPE83XfpAOD5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102EC6"/>
    <a:srgbClr val="081868"/>
    <a:srgbClr val="FFD13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00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21D7FC-108D-476C-8F81-5EDA24A72A87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9F0F18-99D9-4C6F-99B6-44AE2CB92F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9F0F18-99D9-4C6F-99B6-44AE2CB92FB4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E353-B797-4DD6-AD8C-A889D36974CC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4321-A32D-4D70-A457-B10627CD2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E353-B797-4DD6-AD8C-A889D36974CC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4321-A32D-4D70-A457-B10627CD2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E353-B797-4DD6-AD8C-A889D36974CC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4321-A32D-4D70-A457-B10627CD2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E353-B797-4DD6-AD8C-A889D36974CC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4321-A32D-4D70-A457-B10627CD2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E353-B797-4DD6-AD8C-A889D36974CC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4321-A32D-4D70-A457-B10627CD2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E353-B797-4DD6-AD8C-A889D36974CC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4321-A32D-4D70-A457-B10627CD2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E353-B797-4DD6-AD8C-A889D36974CC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4321-A32D-4D70-A457-B10627CD2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E353-B797-4DD6-AD8C-A889D36974CC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4321-A32D-4D70-A457-B10627CD2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E353-B797-4DD6-AD8C-A889D36974CC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4321-A32D-4D70-A457-B10627CD2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E353-B797-4DD6-AD8C-A889D36974CC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4321-A32D-4D70-A457-B10627CD2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E353-B797-4DD6-AD8C-A889D36974CC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4321-A32D-4D70-A457-B10627CD2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EE3A79-9C2E-4884-A1C9-9B32241DCF2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8E353-B797-4DD6-AD8C-A889D36974CC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94321-A32D-4D70-A457-B10627CD2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5ED32EA-B806-4165-AF9A-34268E1E45E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2.png"/><Relationship Id="rId7" Type="http://schemas.openxmlformats.org/officeDocument/2006/relationships/image" Target="../media/image8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Proceso"/>
          <p:cNvSpPr/>
          <p:nvPr/>
        </p:nvSpPr>
        <p:spPr>
          <a:xfrm>
            <a:off x="-214346" y="-428652"/>
            <a:ext cx="9572692" cy="7500990"/>
          </a:xfrm>
          <a:prstGeom prst="flowChartProcess">
            <a:avLst/>
          </a:prstGeom>
          <a:blipFill dpi="0" rotWithShape="1">
            <a:blip r:embed="rId3">
              <a:lum bright="-10000"/>
            </a:blip>
            <a:srcRect/>
            <a:tile tx="0" ty="0" sx="100000" sy="100000" flip="none" algn="tl"/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Quantum_of_the_Seas_GRAND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8604"/>
            <a:ext cx="9144000" cy="6715172"/>
          </a:xfrm>
          <a:prstGeom prst="rect">
            <a:avLst/>
          </a:prstGeom>
        </p:spPr>
      </p:pic>
      <p:pic>
        <p:nvPicPr>
          <p:cNvPr id="75786" name="Picture 10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643306" y="285728"/>
            <a:ext cx="2743200" cy="657226"/>
          </a:xfrm>
          <a:prstGeom prst="rect">
            <a:avLst/>
          </a:prstGeom>
          <a:noFill/>
        </p:spPr>
      </p:pic>
      <p:pic>
        <p:nvPicPr>
          <p:cNvPr id="75788" name="Picture 1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000232" y="1142984"/>
            <a:ext cx="2038350" cy="657226"/>
          </a:xfrm>
          <a:prstGeom prst="rect">
            <a:avLst/>
          </a:prstGeom>
          <a:noFill/>
        </p:spPr>
      </p:pic>
      <p:pic>
        <p:nvPicPr>
          <p:cNvPr id="75790" name="Picture 14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4286248" y="1142984"/>
            <a:ext cx="3571875" cy="657226"/>
          </a:xfrm>
          <a:prstGeom prst="rect">
            <a:avLst/>
          </a:prstGeom>
          <a:noFill/>
        </p:spPr>
      </p:pic>
      <p:pic>
        <p:nvPicPr>
          <p:cNvPr id="75792" name="Picture 16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6414435" y="5857892"/>
            <a:ext cx="2425569" cy="3571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sndAc>
      <p:stSnd loop="1">
        <p:snd r:embed="rId2" name="Kaoma - Lamb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C 0 -0.00833 0.02795 -0.01435 0.06198 -0.01435 C 0.09705 -0.01435 0.125 -0.00833 0.125 -3.33333E-6 C 0.125 0.00811 0.15295 0.01436 0.18802 0.01436 C 0.22205 0.01436 0.25 0.00811 0.25 -3.33333E-6 " pathEditMode="relative" rAng="0" ptsTypes="fffff">
                                      <p:cBhvr>
                                        <p:cTn id="6" dur="19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57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57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57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5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5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57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57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57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5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0"/>
                            </p:stCondLst>
                            <p:childTnLst>
                              <p:par>
                                <p:cTn id="3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2000"/>
                                        <p:tgtEl>
                                          <p:spTgt spid="75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blipFill dpi="0" rotWithShape="1">
            <a:blip r:embed="rId2">
              <a:lum bright="-10000"/>
            </a:blip>
            <a:srcRect/>
            <a:tile tx="0" ty="0" sx="100000" sy="100000" flip="none" algn="tl"/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0_9a792_f43852dd_ori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14 Imagen" descr="607432-capitaine-luc-harvey-decide-heur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85794"/>
            <a:ext cx="8643966" cy="6072206"/>
          </a:xfrm>
          <a:prstGeom prst="rect">
            <a:avLst/>
          </a:prstGeom>
        </p:spPr>
      </p:pic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3399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14287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 flipV="1">
            <a:off x="-3000421" y="3357579"/>
            <a:ext cx="6858000" cy="142842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 flipV="1">
            <a:off x="5286387" y="3357579"/>
            <a:ext cx="6858000" cy="142842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 flipV="1">
            <a:off x="-2786107" y="3357579"/>
            <a:ext cx="6858000" cy="142842"/>
          </a:xfrm>
          <a:prstGeom prst="rect">
            <a:avLst/>
          </a:prstGeom>
          <a:solidFill>
            <a:srgbClr val="102EC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428604"/>
            <a:ext cx="9144000" cy="142876"/>
          </a:xfrm>
          <a:prstGeom prst="rect">
            <a:avLst/>
          </a:prstGeom>
          <a:solidFill>
            <a:srgbClr val="102EC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 flipV="1">
            <a:off x="5072073" y="3357579"/>
            <a:ext cx="6858000" cy="142842"/>
          </a:xfrm>
          <a:prstGeom prst="rect">
            <a:avLst/>
          </a:prstGeom>
          <a:solidFill>
            <a:srgbClr val="102EC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6215082"/>
            <a:ext cx="9144000" cy="142876"/>
          </a:xfrm>
          <a:prstGeom prst="rect">
            <a:avLst/>
          </a:prstGeom>
          <a:solidFill>
            <a:srgbClr val="102EC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14348" y="642918"/>
            <a:ext cx="7715304" cy="5572164"/>
          </a:xfrm>
          <a:prstGeom prst="rect">
            <a:avLst/>
          </a:prstGeom>
          <a:solidFill>
            <a:srgbClr val="102EC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1142976" y="642918"/>
            <a:ext cx="678661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Royal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Caribbean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International es una empresa de cruceros perteneciente a Royal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Caribbean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Cruises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Ltd. con sede en la ciudad de Miami, Florida, Estados Unidos, con 21 barcos en servicio.</a:t>
            </a:r>
          </a:p>
          <a:p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Royal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Caribbean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Cruise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Line fue fundada en 1968 por Cristian Alfonso Alvarado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Timana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, IM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Skaugen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&amp;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Company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, y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Gotaas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Larsen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, compañías navieras de Noruega. La nueva línea creada pone su primer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barco,el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Clipper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Pacific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, en servicio durante 2 años. Al año siguiente, la capacidad de la línea se duplicó con la adición del MV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Aquamarine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a la flota. Continuando con la expansión, la línea añadió el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Viking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Sun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en 1972.</a:t>
            </a:r>
          </a:p>
          <a:p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Royal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Caribbean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compra en 1986 una propiedad costera en Haití para su uso como destino privado para sus huéspedes. Este destino se llama ahora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Labadee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. Después de una reestructuración de la empresa en 1988, se puso en marcha la línea de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Sovereign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of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the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Seas, el buque de pasajeros más grande a flote en el momento. Dos años más tarde,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Nordic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Empress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y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Viking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Serenade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entraron en servicio, continuando una tendencia de rápido crecimiento dentro de la empresa. En el mismo año Royal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Caribbean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compró su destino privado en segundo lugar, Little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Stirrup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Cay, una isla en las Bahamas, a la que rebautizó "Cayo Coco". El 10 de mayo "Royal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Caribbean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" disipo la venta de dos de sus buques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Monarch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y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Majesty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of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the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Seas. .Royal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Caribbean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tiene planeado el Project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Sunshine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que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consite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en la construcción de 2 barcos, Quantum of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the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Seas y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Anthem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of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the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Seas. Ambos barcos están siendo construidos en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Aker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latin typeface="Agency FB" pitchFamily="34" charset="0"/>
              </a:rPr>
              <a:t>Finnyards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 ubicado en Turku, Finlandia.</a:t>
            </a:r>
          </a:p>
          <a:p>
            <a:endParaRPr lang="es-ES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2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20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7149aa5c5f3b6e26ccc8e6d50550bc9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89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8640-11_DK_6_View_to_Royal_promenad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0130719041926132867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6_imagen_445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3345"/>
            <a:ext cx="9144000" cy="6851309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SC1316984_Barc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ZonasComunes.214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16735_508833615799675_243182466_o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</p:spPr>
      </p:pic>
      <p:pic>
        <p:nvPicPr>
          <p:cNvPr id="5" name="4 Imagen" descr="cache_2014290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568869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25524149_picture2_132552414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65713927_RCI-SeaPlex-Basketball-5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llure2_smaller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llure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rilliance-of-the-Se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rnival-Cruise-Lin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entrum VISION OF THE SEAS 2 rep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IMG477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nv00084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mer en crucero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rucero 16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ruceros-para-solteros-ofert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s_refurb_pooldeck_nigh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6186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009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03371-cop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_004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_009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ree-Royal-Caribbean-Expensive-Wallpap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_Tropic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02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158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38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407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6694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nternal bar-23-bis-copiar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tem1.size_.freedom-of-the-seas-100733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3175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iberty-of-the-Seas-interio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iberty-of-the-Seas-Lifts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SC_Aurea_SPA_Fitness_Cent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oasis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Oasis of the Seas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oasis_0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Oasis-of-the-Seas-Royal-Caribbea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o-ROYAL-CARIBBEAN-QUANTUM-OF-THE-SEAS-faceboo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108066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7356" y="0"/>
            <a:ext cx="5643584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CC_fotos_en_videos5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yal pomenad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yal-Caribbea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yal-caribbean-cruceros-5243-MLA4288407255_052013-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yal-caribbean-cruis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yal-caribbean-international-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erenade-of-the-seas-royal-caribbean-crucer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orf_havuzu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l-MSC-Preziosa-inicio-su-crucero-pre-inaugural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_08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OA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B25004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yal Caribbean International - Live Musi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yalPrinces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oyager_of_the_Seas_show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oardwalk-Oasi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315316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71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eluxeownerssuitebath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pic_interiorcabi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004LIBERTY-Interior-Promenade-View-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cl_brkwy_strm_ss_spa_suite_hir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080145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ipoCamarote.238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llure of the Se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124" name="Picture 4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000760" y="4714884"/>
            <a:ext cx="1986728" cy="126206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CRUCERO ROYAL CARIBBEAN-CONOCIENDO EL INTERIOR Y  EL  EXTERIOR DEL CRUCE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-CRUCERO ROYAL CARIBBEAN-CONOCIENDO EL INTERIOR Y  EL  EXTERIOR DEL CRUCERO</Template>
  <TotalTime>0</TotalTime>
  <Words>337</Words>
  <Application>Microsoft Office PowerPoint</Application>
  <PresentationFormat>Presentación en pantalla (4:3)</PresentationFormat>
  <Paragraphs>19</Paragraphs>
  <Slides>74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6" baseType="lpstr">
      <vt:lpstr>-CRUCERO ROYAL CARIBBEAN-CONOCIENDO EL INTERIOR Y  EL  EXTERIOR DEL CRUCERO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2014-03-17T02:56:02Z</dcterms:created>
  <dcterms:modified xsi:type="dcterms:W3CDTF">2014-03-17T03:21:40Z</dcterms:modified>
</cp:coreProperties>
</file>