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0"/>
  </p:notesMasterIdLst>
  <p:sldIdLst>
    <p:sldId id="294" r:id="rId3"/>
    <p:sldId id="317" r:id="rId4"/>
    <p:sldId id="266" r:id="rId5"/>
    <p:sldId id="262" r:id="rId6"/>
    <p:sldId id="295" r:id="rId7"/>
    <p:sldId id="256" r:id="rId8"/>
    <p:sldId id="263" r:id="rId9"/>
    <p:sldId id="314" r:id="rId10"/>
    <p:sldId id="313" r:id="rId11"/>
    <p:sldId id="312" r:id="rId12"/>
    <p:sldId id="311" r:id="rId13"/>
    <p:sldId id="310" r:id="rId14"/>
    <p:sldId id="309" r:id="rId15"/>
    <p:sldId id="308" r:id="rId16"/>
    <p:sldId id="307" r:id="rId17"/>
    <p:sldId id="305" r:id="rId18"/>
    <p:sldId id="302" r:id="rId19"/>
    <p:sldId id="306" r:id="rId20"/>
    <p:sldId id="300" r:id="rId21"/>
    <p:sldId id="293" r:id="rId22"/>
    <p:sldId id="290" r:id="rId23"/>
    <p:sldId id="289" r:id="rId24"/>
    <p:sldId id="285" r:id="rId25"/>
    <p:sldId id="291" r:id="rId26"/>
    <p:sldId id="283" r:id="rId27"/>
    <p:sldId id="282" r:id="rId28"/>
    <p:sldId id="281" r:id="rId29"/>
    <p:sldId id="279" r:id="rId30"/>
    <p:sldId id="278" r:id="rId31"/>
    <p:sldId id="277" r:id="rId32"/>
    <p:sldId id="276" r:id="rId33"/>
    <p:sldId id="275" r:id="rId34"/>
    <p:sldId id="274" r:id="rId35"/>
    <p:sldId id="272" r:id="rId36"/>
    <p:sldId id="271" r:id="rId37"/>
    <p:sldId id="270" r:id="rId38"/>
    <p:sldId id="269" r:id="rId39"/>
    <p:sldId id="268" r:id="rId40"/>
    <p:sldId id="267" r:id="rId41"/>
    <p:sldId id="265" r:id="rId42"/>
    <p:sldId id="261" r:id="rId43"/>
    <p:sldId id="296" r:id="rId44"/>
    <p:sldId id="264" r:id="rId45"/>
    <p:sldId id="297" r:id="rId46"/>
    <p:sldId id="258" r:id="rId47"/>
    <p:sldId id="315" r:id="rId48"/>
    <p:sldId id="280" r:id="rId49"/>
    <p:sldId id="292" r:id="rId50"/>
    <p:sldId id="301" r:id="rId51"/>
    <p:sldId id="288" r:id="rId52"/>
    <p:sldId id="299" r:id="rId53"/>
    <p:sldId id="286" r:id="rId54"/>
    <p:sldId id="287" r:id="rId55"/>
    <p:sldId id="303" r:id="rId56"/>
    <p:sldId id="260" r:id="rId57"/>
    <p:sldId id="304" r:id="rId58"/>
    <p:sldId id="316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Q4fw8CsyeqXAfFp+xakfg" hashData="uSMLbffSVJLDNBaQX4F7hnkccr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D60093"/>
    <a:srgbClr val="0000D0"/>
    <a:srgbClr val="006600"/>
    <a:srgbClr val="004200"/>
    <a:srgbClr val="007033"/>
    <a:srgbClr val="2B22A6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31" autoAdjust="0"/>
    <p:restoredTop sz="94709" autoAdjust="0"/>
  </p:normalViewPr>
  <p:slideViewPr>
    <p:cSldViewPr>
      <p:cViewPr>
        <p:scale>
          <a:sx n="50" d="100"/>
          <a:sy n="50" d="100"/>
        </p:scale>
        <p:origin x="-516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77EE8B-CA92-4712-A6E1-7F05FDEBB500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3300FC-64CE-459F-B7E3-E41CAB0EFE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300FC-64CE-459F-B7E3-E41CAB0EFE66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300FC-64CE-459F-B7E3-E41CAB0EFE66}" type="slidenum">
              <a:rPr lang="es-ES" smtClean="0"/>
              <a:pPr/>
              <a:t>40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300FC-64CE-459F-B7E3-E41CAB0EFE66}" type="slidenum">
              <a:rPr lang="es-ES" smtClean="0"/>
              <a:pPr/>
              <a:t>49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27A3-2F27-42ED-A4BD-EFB564C9331B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72110-8CDB-44AA-9D75-BE1187585E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27A3-2F27-42ED-A4BD-EFB564C9331B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72110-8CDB-44AA-9D75-BE1187585E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27A3-2F27-42ED-A4BD-EFB564C9331B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72110-8CDB-44AA-9D75-BE1187585E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27A3-2F27-42ED-A4BD-EFB564C9331B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72110-8CDB-44AA-9D75-BE1187585E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27A3-2F27-42ED-A4BD-EFB564C9331B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72110-8CDB-44AA-9D75-BE1187585E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27A3-2F27-42ED-A4BD-EFB564C9331B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72110-8CDB-44AA-9D75-BE1187585E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27A3-2F27-42ED-A4BD-EFB564C9331B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72110-8CDB-44AA-9D75-BE1187585E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27A3-2F27-42ED-A4BD-EFB564C9331B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72110-8CDB-44AA-9D75-BE1187585E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27A3-2F27-42ED-A4BD-EFB564C9331B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72110-8CDB-44AA-9D75-BE1187585E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27A3-2F27-42ED-A4BD-EFB564C9331B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72110-8CDB-44AA-9D75-BE1187585E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27A3-2F27-42ED-A4BD-EFB564C9331B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72110-8CDB-44AA-9D75-BE1187585E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2A71F8-275D-4E36-954B-65F5ABEBF0A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5227A3-2F27-42ED-A4BD-EFB564C9331B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772110-8CDB-44AA-9D75-BE1187585E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EEB5F50-F8BA-40F3-9A13-72672F22672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2.png"/><Relationship Id="rId7" Type="http://schemas.openxmlformats.org/officeDocument/2006/relationships/image" Target="../media/image6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B22A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0628_150213.jpg"/>
          <p:cNvPicPr>
            <a:picLocks noChangeAspect="1"/>
          </p:cNvPicPr>
          <p:nvPr/>
        </p:nvPicPr>
        <p:blipFill>
          <a:blip r:embed="rId3">
            <a:lum bright="-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Entrada manual"/>
          <p:cNvSpPr/>
          <p:nvPr/>
        </p:nvSpPr>
        <p:spPr>
          <a:xfrm flipH="1">
            <a:off x="0" y="0"/>
            <a:ext cx="4500562" cy="857256"/>
          </a:xfrm>
          <a:prstGeom prst="flowChartManualInpu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ntrada manual"/>
          <p:cNvSpPr/>
          <p:nvPr/>
        </p:nvSpPr>
        <p:spPr>
          <a:xfrm flipH="1">
            <a:off x="0" y="857232"/>
            <a:ext cx="4500562" cy="857256"/>
          </a:xfrm>
          <a:prstGeom prst="flowChartManualInpu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ntrada manual"/>
          <p:cNvSpPr/>
          <p:nvPr/>
        </p:nvSpPr>
        <p:spPr>
          <a:xfrm flipH="1">
            <a:off x="0" y="1714512"/>
            <a:ext cx="4500562" cy="857256"/>
          </a:xfrm>
          <a:prstGeom prst="flowChartManualInpu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ntrada manual"/>
          <p:cNvSpPr/>
          <p:nvPr/>
        </p:nvSpPr>
        <p:spPr>
          <a:xfrm flipH="1">
            <a:off x="0" y="2571744"/>
            <a:ext cx="4500562" cy="857256"/>
          </a:xfrm>
          <a:prstGeom prst="flowChartManualInpu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ntrada manual"/>
          <p:cNvSpPr/>
          <p:nvPr/>
        </p:nvSpPr>
        <p:spPr>
          <a:xfrm flipH="1">
            <a:off x="0" y="3429000"/>
            <a:ext cx="4500562" cy="857256"/>
          </a:xfrm>
          <a:prstGeom prst="flowChartManualInpu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ntrada manual"/>
          <p:cNvSpPr/>
          <p:nvPr/>
        </p:nvSpPr>
        <p:spPr>
          <a:xfrm flipH="1">
            <a:off x="0" y="4286232"/>
            <a:ext cx="4500562" cy="857256"/>
          </a:xfrm>
          <a:prstGeom prst="flowChartManualInpu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ntrada manual"/>
          <p:cNvSpPr/>
          <p:nvPr/>
        </p:nvSpPr>
        <p:spPr>
          <a:xfrm flipH="1">
            <a:off x="0" y="5143512"/>
            <a:ext cx="4500562" cy="857256"/>
          </a:xfrm>
          <a:prstGeom prst="flowChartManualInpu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ntrada manual"/>
          <p:cNvSpPr/>
          <p:nvPr/>
        </p:nvSpPr>
        <p:spPr>
          <a:xfrm flipH="1">
            <a:off x="0" y="6000744"/>
            <a:ext cx="4500562" cy="857256"/>
          </a:xfrm>
          <a:prstGeom prst="flowChartManualInpu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ntrada manual"/>
          <p:cNvSpPr/>
          <p:nvPr/>
        </p:nvSpPr>
        <p:spPr>
          <a:xfrm>
            <a:off x="4643438" y="0"/>
            <a:ext cx="4500562" cy="857232"/>
          </a:xfrm>
          <a:prstGeom prst="flowChartManualInput">
            <a:avLst/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ntrada manual"/>
          <p:cNvSpPr/>
          <p:nvPr/>
        </p:nvSpPr>
        <p:spPr>
          <a:xfrm>
            <a:off x="4643438" y="857256"/>
            <a:ext cx="4500562" cy="857232"/>
          </a:xfrm>
          <a:prstGeom prst="flowChartManualInput">
            <a:avLst/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ntrada manual"/>
          <p:cNvSpPr/>
          <p:nvPr/>
        </p:nvSpPr>
        <p:spPr>
          <a:xfrm>
            <a:off x="4643438" y="1714512"/>
            <a:ext cx="4500562" cy="857232"/>
          </a:xfrm>
          <a:prstGeom prst="flowChartManualInput">
            <a:avLst/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ntrada manual"/>
          <p:cNvSpPr/>
          <p:nvPr/>
        </p:nvSpPr>
        <p:spPr>
          <a:xfrm>
            <a:off x="4643438" y="2571768"/>
            <a:ext cx="4500562" cy="857232"/>
          </a:xfrm>
          <a:prstGeom prst="flowChartManualInput">
            <a:avLst/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ntrada manual"/>
          <p:cNvSpPr/>
          <p:nvPr/>
        </p:nvSpPr>
        <p:spPr>
          <a:xfrm>
            <a:off x="4643438" y="3429024"/>
            <a:ext cx="4500562" cy="857232"/>
          </a:xfrm>
          <a:prstGeom prst="flowChartManualInput">
            <a:avLst/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ntrada manual"/>
          <p:cNvSpPr/>
          <p:nvPr/>
        </p:nvSpPr>
        <p:spPr>
          <a:xfrm>
            <a:off x="4643438" y="4286256"/>
            <a:ext cx="4500562" cy="857232"/>
          </a:xfrm>
          <a:prstGeom prst="flowChartManualInput">
            <a:avLst/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ntrada manual"/>
          <p:cNvSpPr/>
          <p:nvPr/>
        </p:nvSpPr>
        <p:spPr>
          <a:xfrm>
            <a:off x="4643438" y="5143536"/>
            <a:ext cx="4500562" cy="857232"/>
          </a:xfrm>
          <a:prstGeom prst="flowChartManualInput">
            <a:avLst/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ntrada manual"/>
          <p:cNvSpPr/>
          <p:nvPr/>
        </p:nvSpPr>
        <p:spPr>
          <a:xfrm>
            <a:off x="4643438" y="6000768"/>
            <a:ext cx="4500562" cy="857232"/>
          </a:xfrm>
          <a:prstGeom prst="flowChartManualInput">
            <a:avLst/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Picture 1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214414" y="357166"/>
            <a:ext cx="7115175" cy="1676400"/>
          </a:xfrm>
          <a:prstGeom prst="rect">
            <a:avLst/>
          </a:prstGeom>
          <a:noFill/>
        </p:spPr>
      </p:pic>
      <p:pic>
        <p:nvPicPr>
          <p:cNvPr id="25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42910" y="4786322"/>
            <a:ext cx="4219575" cy="1323975"/>
          </a:xfrm>
          <a:prstGeom prst="rect">
            <a:avLst/>
          </a:prstGeom>
          <a:noFill/>
        </p:spPr>
      </p:pic>
      <p:pic>
        <p:nvPicPr>
          <p:cNvPr id="26" name="Picture 4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143504" y="4857760"/>
            <a:ext cx="3248025" cy="1266826"/>
          </a:xfrm>
          <a:prstGeom prst="rect">
            <a:avLst/>
          </a:prstGeom>
          <a:noFill/>
        </p:spPr>
      </p:pic>
      <p:sp>
        <p:nvSpPr>
          <p:cNvPr id="27" name="26 CuadroTexto"/>
          <p:cNvSpPr txBox="1"/>
          <p:nvPr/>
        </p:nvSpPr>
        <p:spPr>
          <a:xfrm>
            <a:off x="6643702" y="6286520"/>
            <a:ext cx="18020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sz="1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0000">
    <p:sndAc>
      <p:stSnd loop="1">
        <p:snd r:embed="rId2" name="SISTAR _______(Alone)_Music Vide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000"/>
                            </p:stCondLst>
                            <p:childTnLst>
                              <p:par>
                                <p:cTn id="1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9000"/>
                            </p:stCondLst>
                            <p:childTnLst>
                              <p:par>
                                <p:cTn id="16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 animBg="1"/>
      <p:bldP spid="8" grpId="2" animBg="1"/>
      <p:bldP spid="9" grpId="1" animBg="1"/>
      <p:bldP spid="9" grpId="2" animBg="1"/>
      <p:bldP spid="10" grpId="1" animBg="1"/>
      <p:bldP spid="10" grpId="2" animBg="1"/>
      <p:bldP spid="11" grpId="1" animBg="1"/>
      <p:bldP spid="11" grpId="2" animBg="1"/>
      <p:bldP spid="12" grpId="1" animBg="1"/>
      <p:bldP spid="12" grpId="2" animBg="1"/>
      <p:bldP spid="13" grpId="1" animBg="1"/>
      <p:bldP spid="13" grpId="2" animBg="1"/>
      <p:bldP spid="14" grpId="1" animBg="1"/>
      <p:bldP spid="14" grpId="2" animBg="1"/>
      <p:bldP spid="15" grpId="1" animBg="1"/>
      <p:bldP spid="15" grpId="2" animBg="1"/>
      <p:bldP spid="16" grpId="1" animBg="1"/>
      <p:bldP spid="16" grpId="2" animBg="1"/>
      <p:bldP spid="17" grpId="1" animBg="1"/>
      <p:bldP spid="17" grpId="2" animBg="1"/>
      <p:bldP spid="18" grpId="1" animBg="1"/>
      <p:bldP spid="18" grpId="2" animBg="1"/>
      <p:bldP spid="19" grpId="1" animBg="1"/>
      <p:bldP spid="19" grpId="2" animBg="1"/>
      <p:bldP spid="20" grpId="1" animBg="1"/>
      <p:bldP spid="20" grpId="2" animBg="1"/>
      <p:bldP spid="21" grpId="1" animBg="1"/>
      <p:bldP spid="21" grpId="2" animBg="1"/>
      <p:bldP spid="22" grpId="1" animBg="1"/>
      <p:bldP spid="22" grpId="2" animBg="1"/>
      <p:bldP spid="23" grpId="1" animBg="1"/>
      <p:bldP spid="23" grpId="2" animBg="1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113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71472" y="785794"/>
            <a:ext cx="78581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Situado  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en más de 400.000 metros cuadrados de terreno y con las atracciones acuáticas de más alta tecnología,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Chimelong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Water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 Park es el parque acuático más grande y avanzado del mundo. Ubicado en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Yingbin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 Road,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Guangzhou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  China, fue diseñado por Whitewater y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Forrec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, empresas internacionalmente reconocidas por sus maravillosos diseños de parques. Todas sus atracciones acuáticas fueron importadas, y casi todas ellas son ganadoras de premios importantes.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Desde la apertura en junio de 2007,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Chimelong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Water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 Park ha llamado la atención en todo el mundo como resultado del esfuerzo continuo de ofrecer el mejor servicio en el más divertido ambiente y siempre ha sido favorecido por los medios como un lugar popular para la práctica de tiro al aire libre.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El Parque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Chimelong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  es considerado uno de los más grandes con la mayor cantidad de atracciones de agua. Prácticamente importa todo su equipo del extranjero,  Está abierto desde abril hasta octubre de cada año.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ea typeface="Arial Unicode MS" pitchFamily="34" charset="-128"/>
                <a:cs typeface="Arial Unicode MS" pitchFamily="34" charset="-128"/>
              </a:rPr>
              <a:t>Definitivamente es una experiencia familiar inolvidable!</a:t>
            </a:r>
          </a:p>
          <a:p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yrus" pitchFamily="66" charset="0"/>
              <a:cs typeface="Microsoft Sans Serif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4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8581288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581288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melong-Aerial-with-Releas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4 Datos"/>
          <p:cNvSpPr/>
          <p:nvPr/>
        </p:nvSpPr>
        <p:spPr>
          <a:xfrm>
            <a:off x="8786842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atos"/>
          <p:cNvSpPr/>
          <p:nvPr/>
        </p:nvSpPr>
        <p:spPr>
          <a:xfrm flipH="1">
            <a:off x="0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 flipH="1">
            <a:off x="357158" y="0"/>
            <a:ext cx="357190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8429652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 flipH="1">
            <a:off x="714380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 flipH="1">
            <a:off x="1071538" y="0"/>
            <a:ext cx="357190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>
            <a:off x="8072462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>
            <a:off x="7715272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 flipH="1">
            <a:off x="1428728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 flipH="1">
            <a:off x="1857356" y="0"/>
            <a:ext cx="357190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 flipH="1">
            <a:off x="2214578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 flipH="1">
            <a:off x="2571736" y="0"/>
            <a:ext cx="357190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>
            <a:off x="7358082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>
            <a:off x="7000892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>
            <a:off x="6643702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>
            <a:off x="6286512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 flipH="1">
            <a:off x="2928958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atos"/>
          <p:cNvSpPr/>
          <p:nvPr/>
        </p:nvSpPr>
        <p:spPr>
          <a:xfrm flipH="1">
            <a:off x="3286116" y="0"/>
            <a:ext cx="357190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atos"/>
          <p:cNvSpPr/>
          <p:nvPr/>
        </p:nvSpPr>
        <p:spPr>
          <a:xfrm flipH="1">
            <a:off x="3643338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atos"/>
          <p:cNvSpPr/>
          <p:nvPr/>
        </p:nvSpPr>
        <p:spPr>
          <a:xfrm flipH="1">
            <a:off x="4000496" y="0"/>
            <a:ext cx="357190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atos"/>
          <p:cNvSpPr/>
          <p:nvPr/>
        </p:nvSpPr>
        <p:spPr>
          <a:xfrm>
            <a:off x="5929322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atos"/>
          <p:cNvSpPr/>
          <p:nvPr/>
        </p:nvSpPr>
        <p:spPr>
          <a:xfrm>
            <a:off x="5572132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atos"/>
          <p:cNvSpPr/>
          <p:nvPr/>
        </p:nvSpPr>
        <p:spPr>
          <a:xfrm>
            <a:off x="5214942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atos"/>
          <p:cNvSpPr/>
          <p:nvPr/>
        </p:nvSpPr>
        <p:spPr>
          <a:xfrm>
            <a:off x="4857752" y="0"/>
            <a:ext cx="357158" cy="6858000"/>
          </a:xfrm>
          <a:prstGeom prst="flowChartInputOutpu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2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me-long-waterpark-in-southern-china-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6"/>
            <a:ext cx="9144000" cy="6854654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286128" y="-3286128"/>
            <a:ext cx="2571744" cy="9144000"/>
          </a:xfrm>
          <a:prstGeom prst="chevron">
            <a:avLst>
              <a:gd name="adj" fmla="val 9274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964657" y="-2964657"/>
            <a:ext cx="3214686" cy="9144000"/>
          </a:xfrm>
          <a:prstGeom prst="chevron">
            <a:avLst>
              <a:gd name="adj" fmla="val 93891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500442" y="1214442"/>
            <a:ext cx="2143116" cy="9144000"/>
          </a:xfrm>
          <a:prstGeom prst="chevron">
            <a:avLst>
              <a:gd name="adj" fmla="val 91753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250409" y="964409"/>
            <a:ext cx="2643182" cy="9144000"/>
          </a:xfrm>
          <a:prstGeom prst="chevron">
            <a:avLst>
              <a:gd name="adj" fmla="val 92474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571880" y="-3571880"/>
            <a:ext cx="2000240" cy="9144000"/>
          </a:xfrm>
          <a:prstGeom prst="chevron">
            <a:avLst>
              <a:gd name="adj" fmla="val 90476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750475" y="1464475"/>
            <a:ext cx="1643050" cy="9144000"/>
          </a:xfrm>
          <a:prstGeom prst="chevron">
            <a:avLst>
              <a:gd name="adj" fmla="val 87577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2821781" y="535781"/>
            <a:ext cx="3500438" cy="9144000"/>
          </a:xfrm>
          <a:prstGeom prst="chevron">
            <a:avLst>
              <a:gd name="adj" fmla="val 93136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786206" y="-3786206"/>
            <a:ext cx="1571588" cy="9144000"/>
          </a:xfrm>
          <a:prstGeom prst="chevron">
            <a:avLst>
              <a:gd name="adj" fmla="val 89241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0628_1501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714612" y="1785926"/>
            <a:ext cx="285752" cy="3643338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143240" y="1214422"/>
            <a:ext cx="285752" cy="4429156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500694" y="1214422"/>
            <a:ext cx="285752" cy="4357718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04" y="714356"/>
            <a:ext cx="285752" cy="5286412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571868" y="500042"/>
            <a:ext cx="285752" cy="5786478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714876" y="357166"/>
            <a:ext cx="285752" cy="6143668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143504" y="857232"/>
            <a:ext cx="285752" cy="5286412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143372" y="357166"/>
            <a:ext cx="285752" cy="6143668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929322" y="1714488"/>
            <a:ext cx="285752" cy="3643338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214546" y="2071678"/>
            <a:ext cx="285752" cy="3143272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357950" y="1928802"/>
            <a:ext cx="285752" cy="3143272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785918" y="2428868"/>
            <a:ext cx="285752" cy="2500330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786578" y="2214554"/>
            <a:ext cx="285752" cy="2571768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285852" y="2643182"/>
            <a:ext cx="285752" cy="1928826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215206" y="2643182"/>
            <a:ext cx="285752" cy="1928826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57224" y="3000372"/>
            <a:ext cx="285752" cy="1214446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643834" y="2857496"/>
            <a:ext cx="285752" cy="1214446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MG_59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28596" y="3143248"/>
            <a:ext cx="8215370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3429000"/>
            <a:ext cx="8215370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2928934"/>
            <a:ext cx="707236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3643314"/>
            <a:ext cx="707236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71604" y="2643182"/>
            <a:ext cx="635798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71604" y="3857628"/>
            <a:ext cx="635798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6" y="4071942"/>
            <a:ext cx="564360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785918" y="2357430"/>
            <a:ext cx="5715040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71736" y="2071678"/>
            <a:ext cx="4429156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298" y="4286256"/>
            <a:ext cx="457203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678" y="1857364"/>
            <a:ext cx="314327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000364" y="4500570"/>
            <a:ext cx="3571900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86182" y="1643050"/>
            <a:ext cx="1857388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571868" y="4714884"/>
            <a:ext cx="242889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071934" y="1428736"/>
            <a:ext cx="135732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000496" y="4929198"/>
            <a:ext cx="1643074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2786050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643438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0000D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214546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286380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0000D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1643042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071538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857884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0000D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00826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0000D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71504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0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072330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0000D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715272" y="1785926"/>
            <a:ext cx="1643074" cy="2571768"/>
          </a:xfrm>
          <a:prstGeom prst="moon">
            <a:avLst>
              <a:gd name="adj" fmla="val 29677"/>
            </a:avLst>
          </a:prstGeom>
          <a:solidFill>
            <a:srgbClr val="0000D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Datos"/>
          <p:cNvSpPr/>
          <p:nvPr/>
        </p:nvSpPr>
        <p:spPr>
          <a:xfrm>
            <a:off x="8786842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 flipH="1">
            <a:off x="0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 flipH="1">
            <a:off x="357158" y="0"/>
            <a:ext cx="357190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8429652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 flipH="1">
            <a:off x="714380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 flipH="1">
            <a:off x="1071538" y="0"/>
            <a:ext cx="357190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>
            <a:off x="8072462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>
            <a:off x="7715272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 flipH="1">
            <a:off x="1428728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 flipH="1">
            <a:off x="1785918" y="0"/>
            <a:ext cx="357190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 flipH="1">
            <a:off x="2143108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 flipH="1">
            <a:off x="2571736" y="0"/>
            <a:ext cx="357190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>
            <a:off x="7358082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>
            <a:off x="7000892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>
            <a:off x="6643702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>
            <a:off x="6286512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 flipH="1">
            <a:off x="2928958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atos"/>
          <p:cNvSpPr/>
          <p:nvPr/>
        </p:nvSpPr>
        <p:spPr>
          <a:xfrm flipH="1">
            <a:off x="3286116" y="0"/>
            <a:ext cx="357190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atos"/>
          <p:cNvSpPr/>
          <p:nvPr/>
        </p:nvSpPr>
        <p:spPr>
          <a:xfrm flipH="1">
            <a:off x="3643338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atos"/>
          <p:cNvSpPr/>
          <p:nvPr/>
        </p:nvSpPr>
        <p:spPr>
          <a:xfrm flipH="1">
            <a:off x="4000496" y="0"/>
            <a:ext cx="357190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atos"/>
          <p:cNvSpPr/>
          <p:nvPr/>
        </p:nvSpPr>
        <p:spPr>
          <a:xfrm>
            <a:off x="5929322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atos"/>
          <p:cNvSpPr/>
          <p:nvPr/>
        </p:nvSpPr>
        <p:spPr>
          <a:xfrm>
            <a:off x="5572132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atos"/>
          <p:cNvSpPr/>
          <p:nvPr/>
        </p:nvSpPr>
        <p:spPr>
          <a:xfrm>
            <a:off x="5214942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atos"/>
          <p:cNvSpPr/>
          <p:nvPr/>
        </p:nvSpPr>
        <p:spPr>
          <a:xfrm>
            <a:off x="4857752" y="0"/>
            <a:ext cx="357158" cy="6858000"/>
          </a:xfrm>
          <a:prstGeom prst="flowChartInputOutpu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2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286128" y="-3286128"/>
            <a:ext cx="2571744" cy="9144000"/>
          </a:xfrm>
          <a:prstGeom prst="chevron">
            <a:avLst>
              <a:gd name="adj" fmla="val 92747"/>
            </a:avLst>
          </a:prstGeom>
          <a:solidFill>
            <a:srgbClr val="C0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964657" y="-2964657"/>
            <a:ext cx="3214686" cy="9144000"/>
          </a:xfrm>
          <a:prstGeom prst="chevron">
            <a:avLst>
              <a:gd name="adj" fmla="val 93891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500442" y="1214442"/>
            <a:ext cx="2143116" cy="9144000"/>
          </a:xfrm>
          <a:prstGeom prst="chevron">
            <a:avLst>
              <a:gd name="adj" fmla="val 91753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250409" y="964409"/>
            <a:ext cx="2643182" cy="9144000"/>
          </a:xfrm>
          <a:prstGeom prst="chevron">
            <a:avLst>
              <a:gd name="adj" fmla="val 92474"/>
            </a:avLst>
          </a:prstGeom>
          <a:solidFill>
            <a:srgbClr val="C0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571880" y="-3571880"/>
            <a:ext cx="2000240" cy="9144000"/>
          </a:xfrm>
          <a:prstGeom prst="chevron">
            <a:avLst>
              <a:gd name="adj" fmla="val 90476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750475" y="1464475"/>
            <a:ext cx="1643050" cy="9144000"/>
          </a:xfrm>
          <a:prstGeom prst="chevron">
            <a:avLst>
              <a:gd name="adj" fmla="val 87577"/>
            </a:avLst>
          </a:prstGeom>
          <a:solidFill>
            <a:srgbClr val="C0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2821781" y="535781"/>
            <a:ext cx="3500438" cy="9144000"/>
          </a:xfrm>
          <a:prstGeom prst="chevron">
            <a:avLst>
              <a:gd name="adj" fmla="val 93136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786206" y="-3786206"/>
            <a:ext cx="1571588" cy="9144000"/>
          </a:xfrm>
          <a:prstGeom prst="chevron">
            <a:avLst>
              <a:gd name="adj" fmla="val 89241"/>
            </a:avLst>
          </a:prstGeom>
          <a:solidFill>
            <a:srgbClr val="C0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714612" y="1785926"/>
            <a:ext cx="285752" cy="364333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143240" y="1214422"/>
            <a:ext cx="285752" cy="4429156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500694" y="1214422"/>
            <a:ext cx="285752" cy="435771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143504" y="714356"/>
            <a:ext cx="285752" cy="528641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571868" y="500042"/>
            <a:ext cx="285752" cy="578647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714876" y="357166"/>
            <a:ext cx="285752" cy="614366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143504" y="857232"/>
            <a:ext cx="285752" cy="528641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143372" y="357166"/>
            <a:ext cx="285752" cy="614366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322" y="1714488"/>
            <a:ext cx="285752" cy="364333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214546" y="2071678"/>
            <a:ext cx="285752" cy="314327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357950" y="1928802"/>
            <a:ext cx="285752" cy="314327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785918" y="2428868"/>
            <a:ext cx="285752" cy="250033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786578" y="2214554"/>
            <a:ext cx="285752" cy="257176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285852" y="2643182"/>
            <a:ext cx="285752" cy="1928826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215206" y="2643182"/>
            <a:ext cx="285752" cy="1928826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57224" y="3000372"/>
            <a:ext cx="285752" cy="1214446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643834" y="2857496"/>
            <a:ext cx="285752" cy="1214446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28596" y="3143248"/>
            <a:ext cx="8215370" cy="142876"/>
          </a:xfrm>
          <a:prstGeom prst="rect">
            <a:avLst/>
          </a:prstGeom>
          <a:gradFill flip="none" rotWithShape="1">
            <a:gsLst>
              <a:gs pos="38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3429000"/>
            <a:ext cx="8215370" cy="142876"/>
          </a:xfrm>
          <a:prstGeom prst="rect">
            <a:avLst/>
          </a:prstGeom>
          <a:gradFill flip="none" rotWithShape="1">
            <a:gsLst>
              <a:gs pos="38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2928934"/>
            <a:ext cx="7072362" cy="142876"/>
          </a:xfrm>
          <a:prstGeom prst="rect">
            <a:avLst/>
          </a:prstGeom>
          <a:gradFill flip="none" rotWithShape="1">
            <a:gsLst>
              <a:gs pos="38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3643314"/>
            <a:ext cx="7072362" cy="142876"/>
          </a:xfrm>
          <a:prstGeom prst="rect">
            <a:avLst/>
          </a:prstGeom>
          <a:gradFill flip="none" rotWithShape="1">
            <a:gsLst>
              <a:gs pos="38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71604" y="2643182"/>
            <a:ext cx="6357982" cy="142876"/>
          </a:xfrm>
          <a:prstGeom prst="rect">
            <a:avLst/>
          </a:prstGeom>
          <a:gradFill flip="none" rotWithShape="1">
            <a:gsLst>
              <a:gs pos="38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71604" y="3857628"/>
            <a:ext cx="6357982" cy="142876"/>
          </a:xfrm>
          <a:prstGeom prst="rect">
            <a:avLst/>
          </a:prstGeom>
          <a:gradFill flip="none" rotWithShape="1">
            <a:gsLst>
              <a:gs pos="38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6" y="4071942"/>
            <a:ext cx="5643602" cy="142876"/>
          </a:xfrm>
          <a:prstGeom prst="rect">
            <a:avLst/>
          </a:prstGeom>
          <a:gradFill flip="none" rotWithShape="1">
            <a:gsLst>
              <a:gs pos="38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785918" y="2357430"/>
            <a:ext cx="5715040" cy="142876"/>
          </a:xfrm>
          <a:prstGeom prst="rect">
            <a:avLst/>
          </a:prstGeom>
          <a:gradFill flip="none" rotWithShape="1">
            <a:gsLst>
              <a:gs pos="38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71736" y="2071678"/>
            <a:ext cx="4429156" cy="142876"/>
          </a:xfrm>
          <a:prstGeom prst="rect">
            <a:avLst/>
          </a:prstGeom>
          <a:gradFill flip="none" rotWithShape="1">
            <a:gsLst>
              <a:gs pos="38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298" y="4286256"/>
            <a:ext cx="4572032" cy="142876"/>
          </a:xfrm>
          <a:prstGeom prst="rect">
            <a:avLst/>
          </a:prstGeom>
          <a:gradFill flip="none" rotWithShape="1">
            <a:gsLst>
              <a:gs pos="38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678" y="1857364"/>
            <a:ext cx="3143272" cy="142876"/>
          </a:xfrm>
          <a:prstGeom prst="rect">
            <a:avLst/>
          </a:prstGeom>
          <a:gradFill flip="none" rotWithShape="1">
            <a:gsLst>
              <a:gs pos="38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000364" y="4500570"/>
            <a:ext cx="3571900" cy="142876"/>
          </a:xfrm>
          <a:prstGeom prst="rect">
            <a:avLst/>
          </a:prstGeom>
          <a:gradFill flip="none" rotWithShape="1">
            <a:gsLst>
              <a:gs pos="38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86182" y="1643050"/>
            <a:ext cx="1857388" cy="142876"/>
          </a:xfrm>
          <a:prstGeom prst="rect">
            <a:avLst/>
          </a:prstGeom>
          <a:gradFill flip="none" rotWithShape="1">
            <a:gsLst>
              <a:gs pos="38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71868" y="4714884"/>
            <a:ext cx="2428892" cy="142876"/>
          </a:xfrm>
          <a:prstGeom prst="rect">
            <a:avLst/>
          </a:prstGeom>
          <a:gradFill flip="none" rotWithShape="1">
            <a:gsLst>
              <a:gs pos="38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071934" y="1428736"/>
            <a:ext cx="1357322" cy="142876"/>
          </a:xfrm>
          <a:prstGeom prst="rect">
            <a:avLst/>
          </a:prstGeom>
          <a:gradFill flip="none" rotWithShape="1">
            <a:gsLst>
              <a:gs pos="38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000496" y="4929198"/>
            <a:ext cx="1643074" cy="142876"/>
          </a:xfrm>
          <a:prstGeom prst="rect">
            <a:avLst/>
          </a:prstGeom>
          <a:gradFill flip="none" rotWithShape="1">
            <a:gsLst>
              <a:gs pos="38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2786050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643438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0000D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214546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286380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0000D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1643042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071538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857884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0000D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00826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0000D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71504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0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072330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0000D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715272" y="1785926"/>
            <a:ext cx="1643074" cy="2571768"/>
          </a:xfrm>
          <a:prstGeom prst="moon">
            <a:avLst>
              <a:gd name="adj" fmla="val 29677"/>
            </a:avLst>
          </a:prstGeom>
          <a:solidFill>
            <a:srgbClr val="0000D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6" name="5 Datos"/>
          <p:cNvSpPr/>
          <p:nvPr/>
        </p:nvSpPr>
        <p:spPr>
          <a:xfrm>
            <a:off x="878684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 flipH="1">
            <a:off x="0" y="0"/>
            <a:ext cx="357158" cy="6858000"/>
          </a:xfrm>
          <a:prstGeom prst="flowChartInputOutpu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 flipH="1">
            <a:off x="357158" y="0"/>
            <a:ext cx="357190" cy="6858000"/>
          </a:xfrm>
          <a:prstGeom prst="flowChartInputOutpu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842965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 flipH="1">
            <a:off x="714380" y="0"/>
            <a:ext cx="357158" cy="6858000"/>
          </a:xfrm>
          <a:prstGeom prst="flowChartInputOutpu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 flipH="1">
            <a:off x="1071538" y="0"/>
            <a:ext cx="357190" cy="6858000"/>
          </a:xfrm>
          <a:prstGeom prst="flowChartInputOutpu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>
            <a:off x="807246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>
            <a:off x="771527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 flipH="1">
            <a:off x="1428728" y="0"/>
            <a:ext cx="357158" cy="6858000"/>
          </a:xfrm>
          <a:prstGeom prst="flowChartInputOutpu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 flipH="1">
            <a:off x="1785918" y="0"/>
            <a:ext cx="357190" cy="6858000"/>
          </a:xfrm>
          <a:prstGeom prst="flowChartInputOutpu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 flipH="1">
            <a:off x="2143108" y="0"/>
            <a:ext cx="357158" cy="6858000"/>
          </a:xfrm>
          <a:prstGeom prst="flowChartInputOutpu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 flipH="1">
            <a:off x="2571736" y="0"/>
            <a:ext cx="357190" cy="6858000"/>
          </a:xfrm>
          <a:prstGeom prst="flowChartInputOutpu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>
            <a:off x="735808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>
            <a:off x="700089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>
            <a:off x="664370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>
            <a:off x="628651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 flipH="1">
            <a:off x="2928958" y="0"/>
            <a:ext cx="357158" cy="6858000"/>
          </a:xfrm>
          <a:prstGeom prst="flowChartInputOutpu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atos"/>
          <p:cNvSpPr/>
          <p:nvPr/>
        </p:nvSpPr>
        <p:spPr>
          <a:xfrm flipH="1">
            <a:off x="3286116" y="0"/>
            <a:ext cx="357190" cy="6858000"/>
          </a:xfrm>
          <a:prstGeom prst="flowChartInputOutpu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atos"/>
          <p:cNvSpPr/>
          <p:nvPr/>
        </p:nvSpPr>
        <p:spPr>
          <a:xfrm flipH="1">
            <a:off x="3643338" y="0"/>
            <a:ext cx="357158" cy="6858000"/>
          </a:xfrm>
          <a:prstGeom prst="flowChartInputOutpu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atos"/>
          <p:cNvSpPr/>
          <p:nvPr/>
        </p:nvSpPr>
        <p:spPr>
          <a:xfrm flipH="1">
            <a:off x="4000496" y="0"/>
            <a:ext cx="357190" cy="6858000"/>
          </a:xfrm>
          <a:prstGeom prst="flowChartInputOutpu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atos"/>
          <p:cNvSpPr/>
          <p:nvPr/>
        </p:nvSpPr>
        <p:spPr>
          <a:xfrm>
            <a:off x="592932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atos"/>
          <p:cNvSpPr/>
          <p:nvPr/>
        </p:nvSpPr>
        <p:spPr>
          <a:xfrm>
            <a:off x="557213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atos"/>
          <p:cNvSpPr/>
          <p:nvPr/>
        </p:nvSpPr>
        <p:spPr>
          <a:xfrm>
            <a:off x="521494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atos"/>
          <p:cNvSpPr/>
          <p:nvPr/>
        </p:nvSpPr>
        <p:spPr>
          <a:xfrm>
            <a:off x="485775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2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18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142976" y="642918"/>
            <a:ext cx="6858048" cy="5429288"/>
          </a:xfrm>
          <a:prstGeom prst="frame">
            <a:avLst>
              <a:gd name="adj1" fmla="val 4965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142984"/>
            <a:ext cx="5715040" cy="4357718"/>
          </a:xfrm>
          <a:prstGeom prst="frame">
            <a:avLst>
              <a:gd name="adj1" fmla="val 66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14546" y="1571612"/>
            <a:ext cx="4572032" cy="3357586"/>
          </a:xfrm>
          <a:prstGeom prst="frame">
            <a:avLst>
              <a:gd name="adj1" fmla="val 877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714612" y="2000240"/>
            <a:ext cx="3571900" cy="2500330"/>
          </a:xfrm>
          <a:prstGeom prst="frame">
            <a:avLst>
              <a:gd name="adj1" fmla="val 87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143240" y="2428868"/>
            <a:ext cx="2714644" cy="1714512"/>
          </a:xfrm>
          <a:prstGeom prst="frame">
            <a:avLst>
              <a:gd name="adj1" fmla="val 1157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643306" y="2786058"/>
            <a:ext cx="1652598" cy="928694"/>
          </a:xfrm>
          <a:prstGeom prst="frame">
            <a:avLst>
              <a:gd name="adj1" fmla="val 2194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18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714612" y="1785926"/>
            <a:ext cx="285752" cy="364333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143240" y="1214422"/>
            <a:ext cx="285752" cy="442915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500694" y="1214422"/>
            <a:ext cx="285752" cy="435771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143504" y="714356"/>
            <a:ext cx="285752" cy="528641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571868" y="500042"/>
            <a:ext cx="285752" cy="578647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714876" y="357166"/>
            <a:ext cx="285752" cy="614366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143504" y="857232"/>
            <a:ext cx="285752" cy="528641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143372" y="357166"/>
            <a:ext cx="285752" cy="614366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322" y="1714488"/>
            <a:ext cx="285752" cy="364333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214546" y="2071678"/>
            <a:ext cx="285752" cy="314327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357950" y="1928802"/>
            <a:ext cx="285752" cy="314327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785918" y="2428868"/>
            <a:ext cx="285752" cy="250033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786578" y="2214554"/>
            <a:ext cx="285752" cy="257176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285852" y="2643182"/>
            <a:ext cx="285752" cy="192882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215206" y="2643182"/>
            <a:ext cx="285752" cy="192882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57224" y="3000372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643834" y="2857496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18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14422"/>
            <a:ext cx="785818" cy="392909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214422"/>
            <a:ext cx="785818" cy="3929090"/>
          </a:xfrm>
          <a:prstGeom prst="donu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57224" y="1214422"/>
            <a:ext cx="785818" cy="392909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285884" y="1214422"/>
            <a:ext cx="785818" cy="3929090"/>
          </a:xfrm>
          <a:prstGeom prst="donu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14480" y="1214422"/>
            <a:ext cx="785818" cy="392909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143108" y="1214422"/>
            <a:ext cx="785818" cy="3929090"/>
          </a:xfrm>
          <a:prstGeom prst="donu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68" y="1214422"/>
            <a:ext cx="785818" cy="392909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1214422"/>
            <a:ext cx="785818" cy="3929090"/>
          </a:xfrm>
          <a:prstGeom prst="donu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428992" y="1214422"/>
            <a:ext cx="785818" cy="392909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857652" y="1214422"/>
            <a:ext cx="785818" cy="3929090"/>
          </a:xfrm>
          <a:prstGeom prst="donu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286248" y="1214422"/>
            <a:ext cx="785818" cy="392909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714876" y="1214422"/>
            <a:ext cx="785818" cy="3929090"/>
          </a:xfrm>
          <a:prstGeom prst="donu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143504" y="1214422"/>
            <a:ext cx="785818" cy="392909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500694" y="1214422"/>
            <a:ext cx="785818" cy="3929090"/>
          </a:xfrm>
          <a:prstGeom prst="donu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929322" y="1214422"/>
            <a:ext cx="785818" cy="392909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357982" y="1214422"/>
            <a:ext cx="785818" cy="3929090"/>
          </a:xfrm>
          <a:prstGeom prst="donu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786578" y="1214422"/>
            <a:ext cx="785818" cy="392909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215206" y="1214422"/>
            <a:ext cx="785818" cy="3929090"/>
          </a:xfrm>
          <a:prstGeom prst="donu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429520" y="1214422"/>
            <a:ext cx="785818" cy="392909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858148" y="1214422"/>
            <a:ext cx="785818" cy="3929090"/>
          </a:xfrm>
          <a:prstGeom prst="donu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8286744" y="1214422"/>
            <a:ext cx="785818" cy="392909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8715372" y="1214422"/>
            <a:ext cx="785818" cy="3929090"/>
          </a:xfrm>
          <a:prstGeom prst="donu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18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142976" y="642918"/>
            <a:ext cx="6858048" cy="5429288"/>
          </a:xfrm>
          <a:prstGeom prst="frame">
            <a:avLst>
              <a:gd name="adj1" fmla="val 4965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142984"/>
            <a:ext cx="5715040" cy="4357718"/>
          </a:xfrm>
          <a:prstGeom prst="frame">
            <a:avLst>
              <a:gd name="adj1" fmla="val 662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14546" y="1571612"/>
            <a:ext cx="4572032" cy="3357586"/>
          </a:xfrm>
          <a:prstGeom prst="frame">
            <a:avLst>
              <a:gd name="adj1" fmla="val 877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714612" y="2000240"/>
            <a:ext cx="3571900" cy="2500330"/>
          </a:xfrm>
          <a:prstGeom prst="frame">
            <a:avLst>
              <a:gd name="adj1" fmla="val 877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143240" y="2428868"/>
            <a:ext cx="2714644" cy="1714512"/>
          </a:xfrm>
          <a:prstGeom prst="frame">
            <a:avLst>
              <a:gd name="adj1" fmla="val 1157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643306" y="2786058"/>
            <a:ext cx="1652598" cy="928694"/>
          </a:xfrm>
          <a:prstGeom prst="frame">
            <a:avLst>
              <a:gd name="adj1" fmla="val 21943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18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28596" y="3143248"/>
            <a:ext cx="8215370" cy="14287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3429000"/>
            <a:ext cx="8215370" cy="14287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2928934"/>
            <a:ext cx="7072362" cy="142876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3643314"/>
            <a:ext cx="7072362" cy="142876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71604" y="2643182"/>
            <a:ext cx="6357982" cy="14287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71604" y="3857628"/>
            <a:ext cx="6357982" cy="14287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6" y="4071942"/>
            <a:ext cx="5643602" cy="142876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785918" y="2357430"/>
            <a:ext cx="5715040" cy="142876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71736" y="2071678"/>
            <a:ext cx="4429156" cy="14287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298" y="4286256"/>
            <a:ext cx="4572032" cy="14287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678" y="1857364"/>
            <a:ext cx="3143272" cy="142876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000364" y="4500570"/>
            <a:ext cx="3571900" cy="142876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86182" y="1643050"/>
            <a:ext cx="1857388" cy="14287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71868" y="4714884"/>
            <a:ext cx="2428892" cy="14287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071934" y="1428736"/>
            <a:ext cx="1357322" cy="142876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000496" y="4929198"/>
            <a:ext cx="1643074" cy="142876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18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2786050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643438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214546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286380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1643042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071538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929322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00826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71504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0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072330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715272" y="1785926"/>
            <a:ext cx="1643074" cy="2571768"/>
          </a:xfrm>
          <a:prstGeom prst="moon">
            <a:avLst>
              <a:gd name="adj" fmla="val 29677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70397309_69d0ce245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286128" y="-3286128"/>
            <a:ext cx="2571744" cy="9144000"/>
          </a:xfrm>
          <a:prstGeom prst="chevron">
            <a:avLst>
              <a:gd name="adj" fmla="val 9274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964657" y="-2964657"/>
            <a:ext cx="3214686" cy="9144000"/>
          </a:xfrm>
          <a:prstGeom prst="chevron">
            <a:avLst>
              <a:gd name="adj" fmla="val 93891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500442" y="1214442"/>
            <a:ext cx="2143116" cy="9144000"/>
          </a:xfrm>
          <a:prstGeom prst="chevron">
            <a:avLst>
              <a:gd name="adj" fmla="val 91753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250409" y="964409"/>
            <a:ext cx="2643182" cy="9144000"/>
          </a:xfrm>
          <a:prstGeom prst="chevron">
            <a:avLst>
              <a:gd name="adj" fmla="val 92474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571880" y="-3571880"/>
            <a:ext cx="2000240" cy="9144000"/>
          </a:xfrm>
          <a:prstGeom prst="chevron">
            <a:avLst>
              <a:gd name="adj" fmla="val 90476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750475" y="1464475"/>
            <a:ext cx="1643050" cy="9144000"/>
          </a:xfrm>
          <a:prstGeom prst="chevron">
            <a:avLst>
              <a:gd name="adj" fmla="val 8757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2821781" y="535781"/>
            <a:ext cx="3500438" cy="9144000"/>
          </a:xfrm>
          <a:prstGeom prst="chevron">
            <a:avLst>
              <a:gd name="adj" fmla="val 93136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786206" y="-3786206"/>
            <a:ext cx="1571588" cy="9144000"/>
          </a:xfrm>
          <a:prstGeom prst="chevron">
            <a:avLst>
              <a:gd name="adj" fmla="val 89241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44003003_9b47c3c30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57224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285884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14480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143108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68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428992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857652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286248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714876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143504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500694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929322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357982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786578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215206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429520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858148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8286744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8715372" y="1214422"/>
            <a:ext cx="785818" cy="3929090"/>
          </a:xfrm>
          <a:prstGeom prst="donu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44778778_d890d5944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142976" y="642918"/>
            <a:ext cx="6858048" cy="5429288"/>
          </a:xfrm>
          <a:prstGeom prst="frame">
            <a:avLst>
              <a:gd name="adj1" fmla="val 4965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142984"/>
            <a:ext cx="5715040" cy="4357718"/>
          </a:xfrm>
          <a:prstGeom prst="frame">
            <a:avLst>
              <a:gd name="adj1" fmla="val 66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14546" y="1571612"/>
            <a:ext cx="4572032" cy="3357586"/>
          </a:xfrm>
          <a:prstGeom prst="frame">
            <a:avLst>
              <a:gd name="adj1" fmla="val 877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714612" y="2000240"/>
            <a:ext cx="3571900" cy="2500330"/>
          </a:xfrm>
          <a:prstGeom prst="frame">
            <a:avLst>
              <a:gd name="adj1" fmla="val 877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143240" y="2428868"/>
            <a:ext cx="2714644" cy="1714512"/>
          </a:xfrm>
          <a:prstGeom prst="frame">
            <a:avLst>
              <a:gd name="adj1" fmla="val 1157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643306" y="2786058"/>
            <a:ext cx="1652598" cy="928694"/>
          </a:xfrm>
          <a:prstGeom prst="frame">
            <a:avLst>
              <a:gd name="adj1" fmla="val 21943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05300738235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-357190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0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928694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357290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785918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214578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643174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71802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500462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929058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357686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786314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143504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572132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000792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388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858016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072330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500958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929554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8358182" y="928670"/>
            <a:ext cx="785818" cy="3929090"/>
          </a:xfrm>
          <a:prstGeom prst="donu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500098" y="0"/>
            <a:ext cx="9796498" cy="7010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61181404_c144e3420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6141" cy="6858000"/>
          </a:xfrm>
          <a:prstGeom prst="rect">
            <a:avLst/>
          </a:prstGeom>
        </p:spPr>
      </p:pic>
      <p:sp>
        <p:nvSpPr>
          <p:cNvPr id="6" name="5 Datos"/>
          <p:cNvSpPr/>
          <p:nvPr/>
        </p:nvSpPr>
        <p:spPr>
          <a:xfrm>
            <a:off x="8786842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 flipH="1">
            <a:off x="0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 flipH="1">
            <a:off x="357158" y="0"/>
            <a:ext cx="357190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8429652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 flipH="1">
            <a:off x="714380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 flipH="1">
            <a:off x="1071538" y="0"/>
            <a:ext cx="357190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>
            <a:off x="8072462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>
            <a:off x="7715272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 flipH="1">
            <a:off x="1428728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 flipH="1">
            <a:off x="1785918" y="0"/>
            <a:ext cx="357190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 flipH="1">
            <a:off x="2143108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 flipH="1">
            <a:off x="2571736" y="0"/>
            <a:ext cx="357190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>
            <a:off x="7358082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>
            <a:off x="7000892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>
            <a:off x="6643702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>
            <a:off x="6286512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 flipH="1">
            <a:off x="2928958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atos"/>
          <p:cNvSpPr/>
          <p:nvPr/>
        </p:nvSpPr>
        <p:spPr>
          <a:xfrm flipH="1">
            <a:off x="3286116" y="0"/>
            <a:ext cx="357190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atos"/>
          <p:cNvSpPr/>
          <p:nvPr/>
        </p:nvSpPr>
        <p:spPr>
          <a:xfrm flipH="1">
            <a:off x="3643338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atos"/>
          <p:cNvSpPr/>
          <p:nvPr/>
        </p:nvSpPr>
        <p:spPr>
          <a:xfrm flipH="1">
            <a:off x="4000496" y="0"/>
            <a:ext cx="357190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atos"/>
          <p:cNvSpPr/>
          <p:nvPr/>
        </p:nvSpPr>
        <p:spPr>
          <a:xfrm>
            <a:off x="5929322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atos"/>
          <p:cNvSpPr/>
          <p:nvPr/>
        </p:nvSpPr>
        <p:spPr>
          <a:xfrm>
            <a:off x="5572132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atos"/>
          <p:cNvSpPr/>
          <p:nvPr/>
        </p:nvSpPr>
        <p:spPr>
          <a:xfrm>
            <a:off x="5214942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atos"/>
          <p:cNvSpPr/>
          <p:nvPr/>
        </p:nvSpPr>
        <p:spPr>
          <a:xfrm>
            <a:off x="4857752" y="0"/>
            <a:ext cx="357158" cy="6858000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06110205383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000364" y="1714488"/>
            <a:ext cx="285752" cy="364333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428992" y="1142984"/>
            <a:ext cx="285752" cy="442915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86446" y="1142984"/>
            <a:ext cx="285752" cy="435771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429256" y="642918"/>
            <a:ext cx="285752" cy="528641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857620" y="428604"/>
            <a:ext cx="285752" cy="578647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00628" y="285728"/>
            <a:ext cx="285752" cy="614366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429256" y="785794"/>
            <a:ext cx="285752" cy="528641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429124" y="285728"/>
            <a:ext cx="285752" cy="614366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215074" y="1643050"/>
            <a:ext cx="285752" cy="364333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298" y="2000240"/>
            <a:ext cx="285752" cy="314327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643702" y="1857364"/>
            <a:ext cx="285752" cy="314327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071670" y="2357430"/>
            <a:ext cx="285752" cy="250033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072330" y="2143116"/>
            <a:ext cx="285752" cy="257176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571604" y="2571744"/>
            <a:ext cx="285752" cy="192882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500958" y="2571744"/>
            <a:ext cx="285752" cy="192882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142976" y="2928934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929586" y="2786058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06262212308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2786050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643438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214546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286380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1643042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071538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857884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00826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71504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0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072330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715272" y="1000108"/>
            <a:ext cx="1643074" cy="2571768"/>
          </a:xfrm>
          <a:prstGeom prst="moon">
            <a:avLst>
              <a:gd name="adj" fmla="val 29677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06265243951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142976" y="642918"/>
            <a:ext cx="6858048" cy="5429288"/>
          </a:xfrm>
          <a:prstGeom prst="frame">
            <a:avLst>
              <a:gd name="adj1" fmla="val 4965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142984"/>
            <a:ext cx="5715040" cy="4357718"/>
          </a:xfrm>
          <a:prstGeom prst="frame">
            <a:avLst>
              <a:gd name="adj1" fmla="val 662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14546" y="1571612"/>
            <a:ext cx="4572032" cy="3357586"/>
          </a:xfrm>
          <a:prstGeom prst="frame">
            <a:avLst>
              <a:gd name="adj1" fmla="val 877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714612" y="2000240"/>
            <a:ext cx="3571900" cy="2500330"/>
          </a:xfrm>
          <a:prstGeom prst="frame">
            <a:avLst>
              <a:gd name="adj1" fmla="val 877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143240" y="2428868"/>
            <a:ext cx="2714644" cy="1714512"/>
          </a:xfrm>
          <a:prstGeom prst="frame">
            <a:avLst>
              <a:gd name="adj1" fmla="val 1157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643306" y="2786058"/>
            <a:ext cx="1652598" cy="928694"/>
          </a:xfrm>
          <a:prstGeom prst="frame">
            <a:avLst>
              <a:gd name="adj1" fmla="val 21943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06268308613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28596" y="3143248"/>
            <a:ext cx="8215370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3429000"/>
            <a:ext cx="8215370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2928934"/>
            <a:ext cx="7072362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3643314"/>
            <a:ext cx="7072362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71604" y="2643182"/>
            <a:ext cx="6357982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71604" y="3857628"/>
            <a:ext cx="6357982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6" y="4071942"/>
            <a:ext cx="5643602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785918" y="2357430"/>
            <a:ext cx="5715040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71736" y="2071678"/>
            <a:ext cx="4429156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298" y="4286256"/>
            <a:ext cx="4572032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678" y="1857364"/>
            <a:ext cx="3143272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000364" y="4500570"/>
            <a:ext cx="3571900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86182" y="1643050"/>
            <a:ext cx="1857388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71868" y="4714884"/>
            <a:ext cx="2428892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071934" y="1428736"/>
            <a:ext cx="1357322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000496" y="4929198"/>
            <a:ext cx="1643074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07108961811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000364" y="1714488"/>
            <a:ext cx="285752" cy="3643338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428992" y="1142984"/>
            <a:ext cx="285752" cy="4429156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86446" y="1142984"/>
            <a:ext cx="285752" cy="4357718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429256" y="642918"/>
            <a:ext cx="285752" cy="5286412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857620" y="428604"/>
            <a:ext cx="285752" cy="5786478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00628" y="285728"/>
            <a:ext cx="285752" cy="6143668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429256" y="785794"/>
            <a:ext cx="285752" cy="5286412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429124" y="285728"/>
            <a:ext cx="285752" cy="6143668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215074" y="1643050"/>
            <a:ext cx="285752" cy="3643338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298" y="2000240"/>
            <a:ext cx="285752" cy="3143272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643702" y="1857364"/>
            <a:ext cx="285752" cy="3143272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071670" y="2357430"/>
            <a:ext cx="285752" cy="2500330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072330" y="2143116"/>
            <a:ext cx="285752" cy="2571768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571604" y="2571744"/>
            <a:ext cx="285752" cy="1928826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500958" y="2571744"/>
            <a:ext cx="285752" cy="1928826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142976" y="2928934"/>
            <a:ext cx="285752" cy="1214446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929586" y="2786058"/>
            <a:ext cx="285752" cy="1214446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05032602323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sp>
        <p:nvSpPr>
          <p:cNvPr id="6" name="5 Datos"/>
          <p:cNvSpPr/>
          <p:nvPr/>
        </p:nvSpPr>
        <p:spPr>
          <a:xfrm>
            <a:off x="878684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 flipH="1">
            <a:off x="0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 flipH="1">
            <a:off x="357158" y="0"/>
            <a:ext cx="357190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842965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 flipH="1">
            <a:off x="714380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 flipH="1">
            <a:off x="1071538" y="0"/>
            <a:ext cx="357190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>
            <a:off x="807246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>
            <a:off x="771527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 flipH="1">
            <a:off x="1428728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 flipH="1">
            <a:off x="1857356" y="0"/>
            <a:ext cx="357190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 flipH="1">
            <a:off x="2214578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 flipH="1">
            <a:off x="2571736" y="0"/>
            <a:ext cx="357190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>
            <a:off x="735808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>
            <a:off x="700089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>
            <a:off x="664370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>
            <a:off x="628651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 flipH="1">
            <a:off x="2928958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atos"/>
          <p:cNvSpPr/>
          <p:nvPr/>
        </p:nvSpPr>
        <p:spPr>
          <a:xfrm flipH="1">
            <a:off x="3286116" y="0"/>
            <a:ext cx="357190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atos"/>
          <p:cNvSpPr/>
          <p:nvPr/>
        </p:nvSpPr>
        <p:spPr>
          <a:xfrm flipH="1">
            <a:off x="3643338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atos"/>
          <p:cNvSpPr/>
          <p:nvPr/>
        </p:nvSpPr>
        <p:spPr>
          <a:xfrm flipH="1">
            <a:off x="4000496" y="0"/>
            <a:ext cx="357190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atos"/>
          <p:cNvSpPr/>
          <p:nvPr/>
        </p:nvSpPr>
        <p:spPr>
          <a:xfrm>
            <a:off x="592932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atos"/>
          <p:cNvSpPr/>
          <p:nvPr/>
        </p:nvSpPr>
        <p:spPr>
          <a:xfrm>
            <a:off x="557213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atos"/>
          <p:cNvSpPr/>
          <p:nvPr/>
        </p:nvSpPr>
        <p:spPr>
          <a:xfrm>
            <a:off x="521494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atos"/>
          <p:cNvSpPr/>
          <p:nvPr/>
        </p:nvSpPr>
        <p:spPr>
          <a:xfrm>
            <a:off x="485775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2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05034892116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286128" y="-3286128"/>
            <a:ext cx="2571744" cy="9144000"/>
          </a:xfrm>
          <a:prstGeom prst="chevron">
            <a:avLst>
              <a:gd name="adj" fmla="val 92747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964657" y="-2964657"/>
            <a:ext cx="3214686" cy="9144000"/>
          </a:xfrm>
          <a:prstGeom prst="chevron">
            <a:avLst>
              <a:gd name="adj" fmla="val 93891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500442" y="1214442"/>
            <a:ext cx="2143116" cy="9144000"/>
          </a:xfrm>
          <a:prstGeom prst="chevron">
            <a:avLst>
              <a:gd name="adj" fmla="val 9175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250409" y="964409"/>
            <a:ext cx="2643182" cy="9144000"/>
          </a:xfrm>
          <a:prstGeom prst="chevron">
            <a:avLst>
              <a:gd name="adj" fmla="val 9247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571880" y="-3571880"/>
            <a:ext cx="2000240" cy="9144000"/>
          </a:xfrm>
          <a:prstGeom prst="chevron">
            <a:avLst>
              <a:gd name="adj" fmla="val 9047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750475" y="1464475"/>
            <a:ext cx="1643050" cy="9144000"/>
          </a:xfrm>
          <a:prstGeom prst="chevron">
            <a:avLst>
              <a:gd name="adj" fmla="val 87577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2821781" y="535781"/>
            <a:ext cx="3500438" cy="9144000"/>
          </a:xfrm>
          <a:prstGeom prst="chevron">
            <a:avLst>
              <a:gd name="adj" fmla="val 9313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786206" y="-3786206"/>
            <a:ext cx="1571588" cy="9144000"/>
          </a:xfrm>
          <a:prstGeom prst="chevron">
            <a:avLst>
              <a:gd name="adj" fmla="val 89241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05038755706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2786050" y="1785926"/>
            <a:ext cx="1877764" cy="2643206"/>
          </a:xfrm>
          <a:prstGeom prst="moon">
            <a:avLst>
              <a:gd name="adj" fmla="val 23919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643438" y="1785926"/>
            <a:ext cx="1643074" cy="2643206"/>
          </a:xfrm>
          <a:prstGeom prst="moon">
            <a:avLst>
              <a:gd name="adj" fmla="val 29677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214546" y="1785926"/>
            <a:ext cx="1877764" cy="2643206"/>
          </a:xfrm>
          <a:prstGeom prst="moon">
            <a:avLst>
              <a:gd name="adj" fmla="val 23919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286380" y="1785926"/>
            <a:ext cx="1643074" cy="2643206"/>
          </a:xfrm>
          <a:prstGeom prst="moon">
            <a:avLst>
              <a:gd name="adj" fmla="val 29677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1643042" y="1785926"/>
            <a:ext cx="1877764" cy="2643206"/>
          </a:xfrm>
          <a:prstGeom prst="moon">
            <a:avLst>
              <a:gd name="adj" fmla="val 23919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071538" y="1785926"/>
            <a:ext cx="1877764" cy="2643206"/>
          </a:xfrm>
          <a:prstGeom prst="moon">
            <a:avLst>
              <a:gd name="adj" fmla="val 23919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929322" y="1785926"/>
            <a:ext cx="1643074" cy="2643206"/>
          </a:xfrm>
          <a:prstGeom prst="moon">
            <a:avLst>
              <a:gd name="adj" fmla="val 29677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00826" y="1785926"/>
            <a:ext cx="1643074" cy="2643206"/>
          </a:xfrm>
          <a:prstGeom prst="moon">
            <a:avLst>
              <a:gd name="adj" fmla="val 29677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71504" y="1785926"/>
            <a:ext cx="1877764" cy="2643206"/>
          </a:xfrm>
          <a:prstGeom prst="moon">
            <a:avLst>
              <a:gd name="adj" fmla="val 23919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0" y="1785926"/>
            <a:ext cx="1877764" cy="2643206"/>
          </a:xfrm>
          <a:prstGeom prst="moon">
            <a:avLst>
              <a:gd name="adj" fmla="val 23919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072330" y="1785926"/>
            <a:ext cx="1643074" cy="2643206"/>
          </a:xfrm>
          <a:prstGeom prst="moon">
            <a:avLst>
              <a:gd name="adj" fmla="val 29677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715272" y="1785926"/>
            <a:ext cx="1643074" cy="2571768"/>
          </a:xfrm>
          <a:prstGeom prst="moon">
            <a:avLst>
              <a:gd name="adj" fmla="val 29677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05039282195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142976" y="642918"/>
            <a:ext cx="6858048" cy="5429288"/>
          </a:xfrm>
          <a:prstGeom prst="frame">
            <a:avLst>
              <a:gd name="adj1" fmla="val 4965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142984"/>
            <a:ext cx="5715040" cy="4357718"/>
          </a:xfrm>
          <a:prstGeom prst="frame">
            <a:avLst>
              <a:gd name="adj1" fmla="val 662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14546" y="1571612"/>
            <a:ext cx="4572032" cy="3357586"/>
          </a:xfrm>
          <a:prstGeom prst="frame">
            <a:avLst>
              <a:gd name="adj1" fmla="val 877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714612" y="2000240"/>
            <a:ext cx="3571900" cy="2500330"/>
          </a:xfrm>
          <a:prstGeom prst="frame">
            <a:avLst>
              <a:gd name="adj1" fmla="val 877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143240" y="2428868"/>
            <a:ext cx="2714644" cy="1714512"/>
          </a:xfrm>
          <a:prstGeom prst="frame">
            <a:avLst>
              <a:gd name="adj1" fmla="val 1157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643306" y="2786058"/>
            <a:ext cx="1652598" cy="928694"/>
          </a:xfrm>
          <a:prstGeom prst="frame">
            <a:avLst>
              <a:gd name="adj1" fmla="val 21943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01125051844469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000364" y="1714488"/>
            <a:ext cx="285752" cy="364333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428992" y="1142984"/>
            <a:ext cx="285752" cy="442915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86446" y="1142984"/>
            <a:ext cx="285752" cy="435771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429256" y="642918"/>
            <a:ext cx="285752" cy="5286412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857620" y="428604"/>
            <a:ext cx="285752" cy="578647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00628" y="285728"/>
            <a:ext cx="285752" cy="614366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429256" y="785794"/>
            <a:ext cx="285752" cy="5286412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429124" y="285728"/>
            <a:ext cx="285752" cy="614366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215074" y="1643050"/>
            <a:ext cx="285752" cy="364333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298" y="2000240"/>
            <a:ext cx="285752" cy="3143272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643702" y="1857364"/>
            <a:ext cx="285752" cy="3143272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071670" y="2357430"/>
            <a:ext cx="285752" cy="2500330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072330" y="2143116"/>
            <a:ext cx="285752" cy="257176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571604" y="2571744"/>
            <a:ext cx="285752" cy="192882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500958" y="2571744"/>
            <a:ext cx="285752" cy="192882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142976" y="2928934"/>
            <a:ext cx="285752" cy="121444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929586" y="2786058"/>
            <a:ext cx="285752" cy="121444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10531025859480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650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28596" y="3143248"/>
            <a:ext cx="8215370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3429000"/>
            <a:ext cx="8215370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2928934"/>
            <a:ext cx="707236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3643314"/>
            <a:ext cx="707236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71604" y="2643182"/>
            <a:ext cx="635798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71604" y="3857628"/>
            <a:ext cx="635798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6" y="4071942"/>
            <a:ext cx="564360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785918" y="2357430"/>
            <a:ext cx="5715040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71736" y="2071678"/>
            <a:ext cx="4429156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298" y="4286256"/>
            <a:ext cx="457203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678" y="1857364"/>
            <a:ext cx="314327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000364" y="4500570"/>
            <a:ext cx="3571900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86182" y="1643050"/>
            <a:ext cx="1857388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71868" y="4714884"/>
            <a:ext cx="242889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071934" y="1428736"/>
            <a:ext cx="1357322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000496" y="4929198"/>
            <a:ext cx="1643074" cy="142876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10531030015529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6" name="5 Datos"/>
          <p:cNvSpPr/>
          <p:nvPr/>
        </p:nvSpPr>
        <p:spPr>
          <a:xfrm>
            <a:off x="878684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 flipH="1">
            <a:off x="0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 flipH="1">
            <a:off x="357158" y="0"/>
            <a:ext cx="357190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842965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 flipH="1">
            <a:off x="714380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 flipH="1">
            <a:off x="1071538" y="0"/>
            <a:ext cx="357190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>
            <a:off x="807246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>
            <a:off x="771527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 flipH="1">
            <a:off x="1428728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 flipH="1">
            <a:off x="1857356" y="0"/>
            <a:ext cx="357190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 flipH="1">
            <a:off x="2214578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 flipH="1">
            <a:off x="2571736" y="0"/>
            <a:ext cx="357190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>
            <a:off x="735808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>
            <a:off x="700089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>
            <a:off x="664370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>
            <a:off x="628651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 flipH="1">
            <a:off x="2928958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atos"/>
          <p:cNvSpPr/>
          <p:nvPr/>
        </p:nvSpPr>
        <p:spPr>
          <a:xfrm flipH="1">
            <a:off x="3286116" y="0"/>
            <a:ext cx="357190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atos"/>
          <p:cNvSpPr/>
          <p:nvPr/>
        </p:nvSpPr>
        <p:spPr>
          <a:xfrm flipH="1">
            <a:off x="3643338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atos"/>
          <p:cNvSpPr/>
          <p:nvPr/>
        </p:nvSpPr>
        <p:spPr>
          <a:xfrm flipH="1">
            <a:off x="4000496" y="0"/>
            <a:ext cx="357190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atos"/>
          <p:cNvSpPr/>
          <p:nvPr/>
        </p:nvSpPr>
        <p:spPr>
          <a:xfrm>
            <a:off x="592932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atos"/>
          <p:cNvSpPr/>
          <p:nvPr/>
        </p:nvSpPr>
        <p:spPr>
          <a:xfrm>
            <a:off x="557213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atos"/>
          <p:cNvSpPr/>
          <p:nvPr/>
        </p:nvSpPr>
        <p:spPr>
          <a:xfrm>
            <a:off x="521494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atos"/>
          <p:cNvSpPr/>
          <p:nvPr/>
        </p:nvSpPr>
        <p:spPr>
          <a:xfrm>
            <a:off x="485775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2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10531030638765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286128" y="-3286128"/>
            <a:ext cx="2571744" cy="9144000"/>
          </a:xfrm>
          <a:prstGeom prst="chevron">
            <a:avLst>
              <a:gd name="adj" fmla="val 9274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964657" y="-2964657"/>
            <a:ext cx="3214686" cy="9144000"/>
          </a:xfrm>
          <a:prstGeom prst="chevron">
            <a:avLst>
              <a:gd name="adj" fmla="val 93891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500442" y="1214442"/>
            <a:ext cx="2143116" cy="9144000"/>
          </a:xfrm>
          <a:prstGeom prst="chevron">
            <a:avLst>
              <a:gd name="adj" fmla="val 91753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250409" y="964409"/>
            <a:ext cx="2643182" cy="9144000"/>
          </a:xfrm>
          <a:prstGeom prst="chevron">
            <a:avLst>
              <a:gd name="adj" fmla="val 92474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571880" y="-3571880"/>
            <a:ext cx="2000240" cy="9144000"/>
          </a:xfrm>
          <a:prstGeom prst="chevron">
            <a:avLst>
              <a:gd name="adj" fmla="val 90476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750475" y="1464475"/>
            <a:ext cx="1643050" cy="9144000"/>
          </a:xfrm>
          <a:prstGeom prst="chevron">
            <a:avLst>
              <a:gd name="adj" fmla="val 8757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2821781" y="535781"/>
            <a:ext cx="3500438" cy="9144000"/>
          </a:xfrm>
          <a:prstGeom prst="chevron">
            <a:avLst>
              <a:gd name="adj" fmla="val 93136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786206" y="-3786206"/>
            <a:ext cx="1571588" cy="9144000"/>
          </a:xfrm>
          <a:prstGeom prst="chevron">
            <a:avLst>
              <a:gd name="adj" fmla="val 89241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H0kk8644U2w99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2786050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643438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214546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286380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1643042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071538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929322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00826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71504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0" y="1785926"/>
            <a:ext cx="1877764" cy="2643206"/>
          </a:xfrm>
          <a:prstGeom prst="moon">
            <a:avLst>
              <a:gd name="adj" fmla="val 23919"/>
            </a:avLst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072330" y="1785926"/>
            <a:ext cx="1643074" cy="2643206"/>
          </a:xfrm>
          <a:prstGeom prst="moon">
            <a:avLst>
              <a:gd name="adj" fmla="val 29677"/>
            </a:avLst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715272" y="1785926"/>
            <a:ext cx="1643074" cy="2571768"/>
          </a:xfrm>
          <a:prstGeom prst="moon">
            <a:avLst>
              <a:gd name="adj" fmla="val 29677"/>
            </a:avLst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melon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000364" y="1714488"/>
            <a:ext cx="285752" cy="364333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428992" y="1142984"/>
            <a:ext cx="285752" cy="442915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86446" y="1142984"/>
            <a:ext cx="285752" cy="435771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429256" y="642918"/>
            <a:ext cx="285752" cy="5286412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857620" y="428604"/>
            <a:ext cx="285752" cy="578647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00628" y="285728"/>
            <a:ext cx="285752" cy="614366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429256" y="785794"/>
            <a:ext cx="285752" cy="5286412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429124" y="285728"/>
            <a:ext cx="285752" cy="614366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215074" y="1643050"/>
            <a:ext cx="285752" cy="364333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298" y="2000240"/>
            <a:ext cx="285752" cy="3143272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643702" y="1857364"/>
            <a:ext cx="285752" cy="3143272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071670" y="2357430"/>
            <a:ext cx="285752" cy="2500330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072330" y="2143116"/>
            <a:ext cx="285752" cy="257176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571604" y="2571744"/>
            <a:ext cx="285752" cy="192882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500958" y="2571744"/>
            <a:ext cx="285752" cy="192882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142976" y="2928934"/>
            <a:ext cx="285752" cy="121444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929586" y="2786058"/>
            <a:ext cx="285752" cy="121444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me-long-waterpark-crowds-bi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Datos"/>
          <p:cNvSpPr/>
          <p:nvPr/>
        </p:nvSpPr>
        <p:spPr>
          <a:xfrm>
            <a:off x="878684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 flipH="1">
            <a:off x="0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 flipH="1">
            <a:off x="357158" y="0"/>
            <a:ext cx="357190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842965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 flipH="1">
            <a:off x="714380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 flipH="1">
            <a:off x="1071538" y="0"/>
            <a:ext cx="357190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>
            <a:off x="807246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>
            <a:off x="771527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 flipH="1">
            <a:off x="1428728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 flipH="1">
            <a:off x="1857356" y="0"/>
            <a:ext cx="357190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 flipH="1">
            <a:off x="2214578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 flipH="1">
            <a:off x="2571736" y="0"/>
            <a:ext cx="357190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>
            <a:off x="735808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>
            <a:off x="700089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>
            <a:off x="664370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>
            <a:off x="628651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 flipH="1">
            <a:off x="2928958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atos"/>
          <p:cNvSpPr/>
          <p:nvPr/>
        </p:nvSpPr>
        <p:spPr>
          <a:xfrm flipH="1">
            <a:off x="3286116" y="0"/>
            <a:ext cx="357190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atos"/>
          <p:cNvSpPr/>
          <p:nvPr/>
        </p:nvSpPr>
        <p:spPr>
          <a:xfrm flipH="1">
            <a:off x="3643338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atos"/>
          <p:cNvSpPr/>
          <p:nvPr/>
        </p:nvSpPr>
        <p:spPr>
          <a:xfrm flipH="1">
            <a:off x="4000496" y="0"/>
            <a:ext cx="357190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atos"/>
          <p:cNvSpPr/>
          <p:nvPr/>
        </p:nvSpPr>
        <p:spPr>
          <a:xfrm>
            <a:off x="592932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atos"/>
          <p:cNvSpPr/>
          <p:nvPr/>
        </p:nvSpPr>
        <p:spPr>
          <a:xfrm>
            <a:off x="557213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atos"/>
          <p:cNvSpPr/>
          <p:nvPr/>
        </p:nvSpPr>
        <p:spPr>
          <a:xfrm>
            <a:off x="5214942" y="0"/>
            <a:ext cx="357158" cy="6858000"/>
          </a:xfrm>
          <a:prstGeom prst="flowChartInputOutpu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atos"/>
          <p:cNvSpPr/>
          <p:nvPr/>
        </p:nvSpPr>
        <p:spPr>
          <a:xfrm>
            <a:off x="485775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2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2013041808050119773593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142976" y="642918"/>
            <a:ext cx="6858048" cy="5429288"/>
          </a:xfrm>
          <a:prstGeom prst="frame">
            <a:avLst>
              <a:gd name="adj1" fmla="val 4965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142984"/>
            <a:ext cx="5715040" cy="4357718"/>
          </a:xfrm>
          <a:prstGeom prst="frame">
            <a:avLst>
              <a:gd name="adj1" fmla="val 662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14546" y="1571612"/>
            <a:ext cx="4572032" cy="3357586"/>
          </a:xfrm>
          <a:prstGeom prst="frame">
            <a:avLst>
              <a:gd name="adj1" fmla="val 877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714612" y="2000240"/>
            <a:ext cx="3571900" cy="2500330"/>
          </a:xfrm>
          <a:prstGeom prst="frame">
            <a:avLst>
              <a:gd name="adj1" fmla="val 877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143240" y="2428868"/>
            <a:ext cx="2714644" cy="1714512"/>
          </a:xfrm>
          <a:prstGeom prst="frame">
            <a:avLst>
              <a:gd name="adj1" fmla="val 1157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643306" y="2786058"/>
            <a:ext cx="1652598" cy="928694"/>
          </a:xfrm>
          <a:prstGeom prst="frame">
            <a:avLst>
              <a:gd name="adj1" fmla="val 21943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oombezi-Gallery_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000364" y="1714488"/>
            <a:ext cx="285752" cy="3643338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428992" y="1142984"/>
            <a:ext cx="285752" cy="4429156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86446" y="1142984"/>
            <a:ext cx="285752" cy="4357718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429256" y="642918"/>
            <a:ext cx="285752" cy="5286412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857620" y="428604"/>
            <a:ext cx="285752" cy="5786478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00628" y="285728"/>
            <a:ext cx="285752" cy="6143668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429256" y="785794"/>
            <a:ext cx="285752" cy="5286412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429124" y="285728"/>
            <a:ext cx="285752" cy="6143668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215074" y="1643050"/>
            <a:ext cx="285752" cy="3643338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298" y="2000240"/>
            <a:ext cx="285752" cy="3143272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643702" y="1857364"/>
            <a:ext cx="285752" cy="3143272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071670" y="2357430"/>
            <a:ext cx="285752" cy="2500330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072330" y="2143116"/>
            <a:ext cx="285752" cy="2571768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571604" y="2571744"/>
            <a:ext cx="285752" cy="1928826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500958" y="2571744"/>
            <a:ext cx="285752" cy="1928826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142976" y="2928934"/>
            <a:ext cx="285752" cy="1214446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929586" y="2786058"/>
            <a:ext cx="285752" cy="1214446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lery-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2786050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643438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214546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286380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1643042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071538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857884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00826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71504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0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072330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715272" y="1000108"/>
            <a:ext cx="1643074" cy="2571768"/>
          </a:xfrm>
          <a:prstGeom prst="moon">
            <a:avLst>
              <a:gd name="adj" fmla="val 29677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ts-called-tornado-and-its-a-lot-of-fun-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286128" y="-3286128"/>
            <a:ext cx="2571744" cy="9144000"/>
          </a:xfrm>
          <a:prstGeom prst="chevron">
            <a:avLst>
              <a:gd name="adj" fmla="val 9274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964657" y="-2964657"/>
            <a:ext cx="3214686" cy="9144000"/>
          </a:xfrm>
          <a:prstGeom prst="chevron">
            <a:avLst>
              <a:gd name="adj" fmla="val 93891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500442" y="1214442"/>
            <a:ext cx="2143116" cy="9144000"/>
          </a:xfrm>
          <a:prstGeom prst="chevron">
            <a:avLst>
              <a:gd name="adj" fmla="val 91753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250409" y="964409"/>
            <a:ext cx="2643182" cy="9144000"/>
          </a:xfrm>
          <a:prstGeom prst="chevron">
            <a:avLst>
              <a:gd name="adj" fmla="val 92474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571880" y="-3571880"/>
            <a:ext cx="2000240" cy="9144000"/>
          </a:xfrm>
          <a:prstGeom prst="chevron">
            <a:avLst>
              <a:gd name="adj" fmla="val 90476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750475" y="1464475"/>
            <a:ext cx="1643050" cy="9144000"/>
          </a:xfrm>
          <a:prstGeom prst="chevron">
            <a:avLst>
              <a:gd name="adj" fmla="val 8757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2821781" y="535781"/>
            <a:ext cx="3500438" cy="9144000"/>
          </a:xfrm>
          <a:prstGeom prst="chevron">
            <a:avLst>
              <a:gd name="adj" fmla="val 93136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786206" y="-3786206"/>
            <a:ext cx="1571588" cy="9144000"/>
          </a:xfrm>
          <a:prstGeom prst="chevron">
            <a:avLst>
              <a:gd name="adj" fmla="val 89241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KhMDlGn8GQEAAAAAAAAAAAAAAA6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142976" y="642918"/>
            <a:ext cx="6858048" cy="5429288"/>
          </a:xfrm>
          <a:prstGeom prst="frame">
            <a:avLst>
              <a:gd name="adj1" fmla="val 4965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142984"/>
            <a:ext cx="5715040" cy="4357718"/>
          </a:xfrm>
          <a:prstGeom prst="frame">
            <a:avLst>
              <a:gd name="adj1" fmla="val 6622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14546" y="1571612"/>
            <a:ext cx="4572032" cy="3357586"/>
          </a:xfrm>
          <a:prstGeom prst="frame">
            <a:avLst>
              <a:gd name="adj1" fmla="val 8772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714612" y="2000240"/>
            <a:ext cx="3571900" cy="2500330"/>
          </a:xfrm>
          <a:prstGeom prst="frame">
            <a:avLst>
              <a:gd name="adj1" fmla="val 8772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143240" y="2428868"/>
            <a:ext cx="2714644" cy="1714512"/>
          </a:xfrm>
          <a:prstGeom prst="frame">
            <a:avLst>
              <a:gd name="adj1" fmla="val 11579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643306" y="2786058"/>
            <a:ext cx="1652598" cy="928694"/>
          </a:xfrm>
          <a:prstGeom prst="frame">
            <a:avLst>
              <a:gd name="adj1" fmla="val 2194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njing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28596" y="3143248"/>
            <a:ext cx="8215370" cy="142876"/>
          </a:xfrm>
          <a:prstGeom prst="rec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3429000"/>
            <a:ext cx="8215370" cy="142876"/>
          </a:xfrm>
          <a:prstGeom prst="rec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2928934"/>
            <a:ext cx="7072362" cy="142876"/>
          </a:xfrm>
          <a:prstGeom prst="rec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3643314"/>
            <a:ext cx="7072362" cy="142876"/>
          </a:xfrm>
          <a:prstGeom prst="rec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71604" y="2643182"/>
            <a:ext cx="6357982" cy="142876"/>
          </a:xfrm>
          <a:prstGeom prst="rec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71604" y="3857628"/>
            <a:ext cx="6357982" cy="142876"/>
          </a:xfrm>
          <a:prstGeom prst="rec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6" y="4071942"/>
            <a:ext cx="5643602" cy="142876"/>
          </a:xfrm>
          <a:prstGeom prst="rec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785918" y="2357430"/>
            <a:ext cx="5715040" cy="142876"/>
          </a:xfrm>
          <a:prstGeom prst="rec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71736" y="2071678"/>
            <a:ext cx="4429156" cy="142876"/>
          </a:xfrm>
          <a:prstGeom prst="rec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298" y="4286256"/>
            <a:ext cx="4572032" cy="142876"/>
          </a:xfrm>
          <a:prstGeom prst="rec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678" y="1857364"/>
            <a:ext cx="3143272" cy="142876"/>
          </a:xfrm>
          <a:prstGeom prst="rec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000364" y="4500570"/>
            <a:ext cx="3571900" cy="142876"/>
          </a:xfrm>
          <a:prstGeom prst="rec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86182" y="1643050"/>
            <a:ext cx="1857388" cy="142876"/>
          </a:xfrm>
          <a:prstGeom prst="rec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71868" y="4714884"/>
            <a:ext cx="2428892" cy="142876"/>
          </a:xfrm>
          <a:prstGeom prst="rec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071934" y="1428736"/>
            <a:ext cx="1357322" cy="142876"/>
          </a:xfrm>
          <a:prstGeom prst="rec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000496" y="4929198"/>
            <a:ext cx="1643074" cy="142876"/>
          </a:xfrm>
          <a:prstGeom prst="rect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17836_233405012090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2786050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643438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214546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286380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1643042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071538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857884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00826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71504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0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072330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715272" y="1000108"/>
            <a:ext cx="1643074" cy="2571768"/>
          </a:xfrm>
          <a:prstGeom prst="moon">
            <a:avLst>
              <a:gd name="adj" fmla="val 2967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60409475_3d81fc10d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286128" y="-3286128"/>
            <a:ext cx="2571744" cy="9144000"/>
          </a:xfrm>
          <a:prstGeom prst="chevron">
            <a:avLst>
              <a:gd name="adj" fmla="val 92747"/>
            </a:avLst>
          </a:prstGeom>
          <a:solidFill>
            <a:srgbClr val="0000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964657" y="-2964657"/>
            <a:ext cx="3214686" cy="9144000"/>
          </a:xfrm>
          <a:prstGeom prst="chevron">
            <a:avLst>
              <a:gd name="adj" fmla="val 93891"/>
            </a:avLst>
          </a:prstGeom>
          <a:solidFill>
            <a:srgbClr val="0000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500442" y="1214442"/>
            <a:ext cx="2143116" cy="9144000"/>
          </a:xfrm>
          <a:prstGeom prst="chevron">
            <a:avLst>
              <a:gd name="adj" fmla="val 91753"/>
            </a:avLst>
          </a:prstGeom>
          <a:solidFill>
            <a:srgbClr val="0000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250409" y="964409"/>
            <a:ext cx="2643182" cy="9144000"/>
          </a:xfrm>
          <a:prstGeom prst="chevron">
            <a:avLst>
              <a:gd name="adj" fmla="val 92474"/>
            </a:avLst>
          </a:prstGeom>
          <a:solidFill>
            <a:srgbClr val="0000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571880" y="-3571880"/>
            <a:ext cx="2000240" cy="9144000"/>
          </a:xfrm>
          <a:prstGeom prst="chevron">
            <a:avLst>
              <a:gd name="adj" fmla="val 90476"/>
            </a:avLst>
          </a:prstGeom>
          <a:solidFill>
            <a:srgbClr val="0000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750475" y="1464475"/>
            <a:ext cx="1643050" cy="9144000"/>
          </a:xfrm>
          <a:prstGeom prst="chevron">
            <a:avLst>
              <a:gd name="adj" fmla="val 87577"/>
            </a:avLst>
          </a:prstGeom>
          <a:solidFill>
            <a:srgbClr val="0000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2821781" y="535781"/>
            <a:ext cx="3500438" cy="9144000"/>
          </a:xfrm>
          <a:prstGeom prst="chevron">
            <a:avLst>
              <a:gd name="adj" fmla="val 93136"/>
            </a:avLst>
          </a:prstGeom>
          <a:solidFill>
            <a:srgbClr val="0000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786206" y="-3786206"/>
            <a:ext cx="1571588" cy="9144000"/>
          </a:xfrm>
          <a:prstGeom prst="chevron">
            <a:avLst>
              <a:gd name="adj" fmla="val 89241"/>
            </a:avLst>
          </a:prstGeom>
          <a:solidFill>
            <a:srgbClr val="0000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18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Datos"/>
          <p:cNvSpPr/>
          <p:nvPr/>
        </p:nvSpPr>
        <p:spPr>
          <a:xfrm>
            <a:off x="878684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 flipH="1">
            <a:off x="0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 flipH="1">
            <a:off x="357158" y="0"/>
            <a:ext cx="357190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842965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 flipH="1">
            <a:off x="714380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 flipH="1">
            <a:off x="1071538" y="0"/>
            <a:ext cx="357190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>
            <a:off x="807246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>
            <a:off x="771527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 flipH="1">
            <a:off x="1428728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 flipH="1">
            <a:off x="1857356" y="0"/>
            <a:ext cx="357190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 flipH="1">
            <a:off x="2214578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 flipH="1">
            <a:off x="2571736" y="0"/>
            <a:ext cx="357190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>
            <a:off x="735808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>
            <a:off x="700089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>
            <a:off x="664370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>
            <a:off x="628651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 flipH="1">
            <a:off x="2928958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atos"/>
          <p:cNvSpPr/>
          <p:nvPr/>
        </p:nvSpPr>
        <p:spPr>
          <a:xfrm flipH="1">
            <a:off x="3286116" y="0"/>
            <a:ext cx="357190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atos"/>
          <p:cNvSpPr/>
          <p:nvPr/>
        </p:nvSpPr>
        <p:spPr>
          <a:xfrm flipH="1">
            <a:off x="3643338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atos"/>
          <p:cNvSpPr/>
          <p:nvPr/>
        </p:nvSpPr>
        <p:spPr>
          <a:xfrm flipH="1">
            <a:off x="4000496" y="0"/>
            <a:ext cx="357190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atos"/>
          <p:cNvSpPr/>
          <p:nvPr/>
        </p:nvSpPr>
        <p:spPr>
          <a:xfrm>
            <a:off x="592932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atos"/>
          <p:cNvSpPr/>
          <p:nvPr/>
        </p:nvSpPr>
        <p:spPr>
          <a:xfrm>
            <a:off x="557213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atos"/>
          <p:cNvSpPr/>
          <p:nvPr/>
        </p:nvSpPr>
        <p:spPr>
          <a:xfrm>
            <a:off x="521494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atos"/>
          <p:cNvSpPr/>
          <p:nvPr/>
        </p:nvSpPr>
        <p:spPr>
          <a:xfrm>
            <a:off x="4857752" y="0"/>
            <a:ext cx="357158" cy="6858000"/>
          </a:xfrm>
          <a:prstGeom prst="flowChartInputOutpu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2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04281372102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000364" y="1714488"/>
            <a:ext cx="285752" cy="3643338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428992" y="1142984"/>
            <a:ext cx="285752" cy="4429156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86446" y="1142984"/>
            <a:ext cx="285752" cy="4357718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429256" y="642918"/>
            <a:ext cx="285752" cy="5286412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857620" y="428604"/>
            <a:ext cx="285752" cy="5786478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00628" y="285728"/>
            <a:ext cx="285752" cy="6143668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429256" y="785794"/>
            <a:ext cx="285752" cy="5286412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429124" y="285728"/>
            <a:ext cx="285752" cy="6143668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215074" y="1643050"/>
            <a:ext cx="285752" cy="3643338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298" y="2000240"/>
            <a:ext cx="285752" cy="3143272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643702" y="1857364"/>
            <a:ext cx="285752" cy="3143272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071670" y="2357430"/>
            <a:ext cx="285752" cy="2500330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072330" y="2143116"/>
            <a:ext cx="285752" cy="2571768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571604" y="2571744"/>
            <a:ext cx="285752" cy="1928826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500958" y="2571744"/>
            <a:ext cx="285752" cy="1928826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142976" y="2928934"/>
            <a:ext cx="285752" cy="1214446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929586" y="2786058"/>
            <a:ext cx="285752" cy="1214446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18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142976" y="642918"/>
            <a:ext cx="6858048" cy="5429288"/>
          </a:xfrm>
          <a:prstGeom prst="frame">
            <a:avLst>
              <a:gd name="adj1" fmla="val 4965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142984"/>
            <a:ext cx="5715040" cy="4357718"/>
          </a:xfrm>
          <a:prstGeom prst="frame">
            <a:avLst>
              <a:gd name="adj1" fmla="val 662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14546" y="1571612"/>
            <a:ext cx="4572032" cy="3357586"/>
          </a:xfrm>
          <a:prstGeom prst="frame">
            <a:avLst>
              <a:gd name="adj1" fmla="val 877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714612" y="2000240"/>
            <a:ext cx="3571900" cy="2500330"/>
          </a:xfrm>
          <a:prstGeom prst="frame">
            <a:avLst>
              <a:gd name="adj1" fmla="val 877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143240" y="2428868"/>
            <a:ext cx="2714644" cy="1714512"/>
          </a:xfrm>
          <a:prstGeom prst="frame">
            <a:avLst>
              <a:gd name="adj1" fmla="val 1157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643306" y="2786058"/>
            <a:ext cx="1652598" cy="928694"/>
          </a:xfrm>
          <a:prstGeom prst="frame">
            <a:avLst>
              <a:gd name="adj1" fmla="val 21943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04291156124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2786050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643438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214546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286380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1643042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071538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857884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00826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71504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0" y="1000108"/>
            <a:ext cx="1877764" cy="2643206"/>
          </a:xfrm>
          <a:prstGeom prst="moon">
            <a:avLst>
              <a:gd name="adj" fmla="val 2391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072330" y="1000108"/>
            <a:ext cx="1643074" cy="2643206"/>
          </a:xfrm>
          <a:prstGeom prst="moon">
            <a:avLst>
              <a:gd name="adj" fmla="val 2967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715272" y="1000108"/>
            <a:ext cx="1643074" cy="2571768"/>
          </a:xfrm>
          <a:prstGeom prst="moon">
            <a:avLst>
              <a:gd name="adj" fmla="val 29677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2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04288863847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000364" y="1714488"/>
            <a:ext cx="285752" cy="364333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428992" y="1142984"/>
            <a:ext cx="285752" cy="442915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86446" y="1142984"/>
            <a:ext cx="285752" cy="435771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429256" y="642918"/>
            <a:ext cx="285752" cy="5286412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857620" y="428604"/>
            <a:ext cx="285752" cy="578647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00628" y="285728"/>
            <a:ext cx="285752" cy="614366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429256" y="785794"/>
            <a:ext cx="285752" cy="5286412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429124" y="285728"/>
            <a:ext cx="285752" cy="614366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215074" y="1643050"/>
            <a:ext cx="285752" cy="364333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298" y="2000240"/>
            <a:ext cx="285752" cy="3143272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643702" y="1857364"/>
            <a:ext cx="285752" cy="3143272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071670" y="2357430"/>
            <a:ext cx="285752" cy="2500330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072330" y="2143116"/>
            <a:ext cx="285752" cy="2571768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571604" y="2571744"/>
            <a:ext cx="285752" cy="192882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500958" y="2571744"/>
            <a:ext cx="285752" cy="192882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142976" y="2928934"/>
            <a:ext cx="285752" cy="121444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929586" y="2786058"/>
            <a:ext cx="285752" cy="121444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18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286128" y="-3286128"/>
            <a:ext cx="2571744" cy="9144000"/>
          </a:xfrm>
          <a:prstGeom prst="chevron">
            <a:avLst>
              <a:gd name="adj" fmla="val 92747"/>
            </a:avLst>
          </a:prstGeom>
          <a:solidFill>
            <a:srgbClr val="0000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964657" y="-2964657"/>
            <a:ext cx="3214686" cy="9144000"/>
          </a:xfrm>
          <a:prstGeom prst="chevron">
            <a:avLst>
              <a:gd name="adj" fmla="val 93891"/>
            </a:avLst>
          </a:prstGeom>
          <a:solidFill>
            <a:srgbClr val="0000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500442" y="1214442"/>
            <a:ext cx="2143116" cy="9144000"/>
          </a:xfrm>
          <a:prstGeom prst="chevron">
            <a:avLst>
              <a:gd name="adj" fmla="val 91753"/>
            </a:avLst>
          </a:prstGeom>
          <a:solidFill>
            <a:srgbClr val="0000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250409" y="964409"/>
            <a:ext cx="2643182" cy="9144000"/>
          </a:xfrm>
          <a:prstGeom prst="chevron">
            <a:avLst>
              <a:gd name="adj" fmla="val 92474"/>
            </a:avLst>
          </a:prstGeom>
          <a:solidFill>
            <a:srgbClr val="0000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571880" y="-3571880"/>
            <a:ext cx="2000240" cy="9144000"/>
          </a:xfrm>
          <a:prstGeom prst="chevron">
            <a:avLst>
              <a:gd name="adj" fmla="val 90476"/>
            </a:avLst>
          </a:prstGeom>
          <a:solidFill>
            <a:srgbClr val="0000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750475" y="1464475"/>
            <a:ext cx="1643050" cy="9144000"/>
          </a:xfrm>
          <a:prstGeom prst="chevron">
            <a:avLst>
              <a:gd name="adj" fmla="val 87577"/>
            </a:avLst>
          </a:prstGeom>
          <a:solidFill>
            <a:srgbClr val="0000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2821781" y="535781"/>
            <a:ext cx="3500438" cy="9144000"/>
          </a:xfrm>
          <a:prstGeom prst="chevron">
            <a:avLst>
              <a:gd name="adj" fmla="val 93136"/>
            </a:avLst>
          </a:prstGeom>
          <a:solidFill>
            <a:srgbClr val="0000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786206" y="-3786206"/>
            <a:ext cx="1571588" cy="9144000"/>
          </a:xfrm>
          <a:prstGeom prst="chevron">
            <a:avLst>
              <a:gd name="adj" fmla="val 89241"/>
            </a:avLst>
          </a:prstGeom>
          <a:solidFill>
            <a:srgbClr val="0000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sp>
        <p:nvSpPr>
          <p:cNvPr id="6" name="5 Datos"/>
          <p:cNvSpPr/>
          <p:nvPr/>
        </p:nvSpPr>
        <p:spPr>
          <a:xfrm>
            <a:off x="878684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 flipH="1">
            <a:off x="0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 flipH="1">
            <a:off x="357158" y="0"/>
            <a:ext cx="357190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842965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 flipH="1">
            <a:off x="714380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 flipH="1">
            <a:off x="1071538" y="0"/>
            <a:ext cx="357190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>
            <a:off x="807246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>
            <a:off x="771527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 flipH="1">
            <a:off x="1428728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 flipH="1">
            <a:off x="1857356" y="0"/>
            <a:ext cx="357190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 flipH="1">
            <a:off x="2214578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 flipH="1">
            <a:off x="2571736" y="0"/>
            <a:ext cx="357190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>
            <a:off x="735808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>
            <a:off x="700089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>
            <a:off x="664370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>
            <a:off x="628651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 flipH="1">
            <a:off x="2928958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atos"/>
          <p:cNvSpPr/>
          <p:nvPr/>
        </p:nvSpPr>
        <p:spPr>
          <a:xfrm flipH="1">
            <a:off x="3286116" y="0"/>
            <a:ext cx="357190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atos"/>
          <p:cNvSpPr/>
          <p:nvPr/>
        </p:nvSpPr>
        <p:spPr>
          <a:xfrm flipH="1">
            <a:off x="3643338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atos"/>
          <p:cNvSpPr/>
          <p:nvPr/>
        </p:nvSpPr>
        <p:spPr>
          <a:xfrm flipH="1">
            <a:off x="4000496" y="0"/>
            <a:ext cx="357190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atos"/>
          <p:cNvSpPr/>
          <p:nvPr/>
        </p:nvSpPr>
        <p:spPr>
          <a:xfrm>
            <a:off x="592932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atos"/>
          <p:cNvSpPr/>
          <p:nvPr/>
        </p:nvSpPr>
        <p:spPr>
          <a:xfrm>
            <a:off x="557213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atos"/>
          <p:cNvSpPr/>
          <p:nvPr/>
        </p:nvSpPr>
        <p:spPr>
          <a:xfrm>
            <a:off x="521494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atos"/>
          <p:cNvSpPr/>
          <p:nvPr/>
        </p:nvSpPr>
        <p:spPr>
          <a:xfrm>
            <a:off x="4857752" y="0"/>
            <a:ext cx="357158" cy="6858000"/>
          </a:xfrm>
          <a:prstGeom prst="flowChartInputOutpu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2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18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142976" y="642918"/>
            <a:ext cx="6858048" cy="5429288"/>
          </a:xfrm>
          <a:prstGeom prst="frame">
            <a:avLst>
              <a:gd name="adj1" fmla="val 4965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142984"/>
            <a:ext cx="5715040" cy="4357718"/>
          </a:xfrm>
          <a:prstGeom prst="frame">
            <a:avLst>
              <a:gd name="adj1" fmla="val 662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14546" y="1571612"/>
            <a:ext cx="4572032" cy="3357586"/>
          </a:xfrm>
          <a:prstGeom prst="frame">
            <a:avLst>
              <a:gd name="adj1" fmla="val 877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714612" y="2000240"/>
            <a:ext cx="3571900" cy="2500330"/>
          </a:xfrm>
          <a:prstGeom prst="frame">
            <a:avLst>
              <a:gd name="adj1" fmla="val 877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143240" y="2428868"/>
            <a:ext cx="2714644" cy="1714512"/>
          </a:xfrm>
          <a:prstGeom prst="frame">
            <a:avLst>
              <a:gd name="adj1" fmla="val 1157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643306" y="2786058"/>
            <a:ext cx="1652598" cy="928694"/>
          </a:xfrm>
          <a:prstGeom prst="frame">
            <a:avLst>
              <a:gd name="adj1" fmla="val 21943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076816">
            <a:off x="1132927" y="4954712"/>
            <a:ext cx="2324100" cy="1476375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</Words>
  <Application>Microsoft Office PowerPoint</Application>
  <PresentationFormat>Presentación en pantalla (4:3)</PresentationFormat>
  <Paragraphs>23</Paragraphs>
  <Slides>57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60</cp:revision>
  <dcterms:created xsi:type="dcterms:W3CDTF">2013-11-08T22:03:43Z</dcterms:created>
  <dcterms:modified xsi:type="dcterms:W3CDTF">2013-11-09T22:01:05Z</dcterms:modified>
</cp:coreProperties>
</file>