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4"/>
  </p:notesMasterIdLst>
  <p:sldIdLst>
    <p:sldId id="284" r:id="rId3"/>
    <p:sldId id="295" r:id="rId4"/>
    <p:sldId id="292" r:id="rId5"/>
    <p:sldId id="296" r:id="rId6"/>
    <p:sldId id="275" r:id="rId7"/>
    <p:sldId id="302" r:id="rId8"/>
    <p:sldId id="265" r:id="rId9"/>
    <p:sldId id="301" r:id="rId10"/>
    <p:sldId id="281" r:id="rId11"/>
    <p:sldId id="300" r:id="rId12"/>
    <p:sldId id="268" r:id="rId13"/>
    <p:sldId id="304" r:id="rId14"/>
    <p:sldId id="290" r:id="rId15"/>
    <p:sldId id="303" r:id="rId16"/>
    <p:sldId id="277" r:id="rId17"/>
    <p:sldId id="299" r:id="rId18"/>
    <p:sldId id="272" r:id="rId19"/>
    <p:sldId id="298" r:id="rId20"/>
    <p:sldId id="266" r:id="rId21"/>
    <p:sldId id="263" r:id="rId22"/>
    <p:sldId id="264" r:id="rId23"/>
    <p:sldId id="305" r:id="rId24"/>
    <p:sldId id="262" r:id="rId25"/>
    <p:sldId id="258" r:id="rId26"/>
    <p:sldId id="279" r:id="rId27"/>
    <p:sldId id="287" r:id="rId28"/>
    <p:sldId id="297" r:id="rId29"/>
    <p:sldId id="286" r:id="rId30"/>
    <p:sldId id="288" r:id="rId31"/>
    <p:sldId id="291" r:id="rId32"/>
    <p:sldId id="256" r:id="rId33"/>
    <p:sldId id="274" r:id="rId34"/>
    <p:sldId id="273" r:id="rId35"/>
    <p:sldId id="271" r:id="rId36"/>
    <p:sldId id="269" r:id="rId37"/>
    <p:sldId id="270" r:id="rId38"/>
    <p:sldId id="267" r:id="rId39"/>
    <p:sldId id="260" r:id="rId40"/>
    <p:sldId id="261" r:id="rId41"/>
    <p:sldId id="259" r:id="rId42"/>
    <p:sldId id="278" r:id="rId43"/>
    <p:sldId id="276" r:id="rId44"/>
    <p:sldId id="283" r:id="rId45"/>
    <p:sldId id="282" r:id="rId46"/>
    <p:sldId id="257" r:id="rId47"/>
    <p:sldId id="280" r:id="rId48"/>
    <p:sldId id="289" r:id="rId49"/>
    <p:sldId id="285" r:id="rId50"/>
    <p:sldId id="294" r:id="rId51"/>
    <p:sldId id="306" r:id="rId52"/>
    <p:sldId id="307"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MyZT8xCkdOJWq0Qve7w7A" hashData="8XHNONfLkjhl1xPMgX9lxicDzj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9A9600"/>
    <a:srgbClr val="FFFF11"/>
    <a:srgbClr val="FF6600"/>
    <a:srgbClr val="FFFFD9"/>
    <a:srgbClr val="0033CC"/>
    <a:srgbClr val="FF3300"/>
    <a:srgbClr val="3E1AC4"/>
    <a:srgbClr val="FFFF75"/>
    <a:srgbClr val="AB6FB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29" autoAdjust="0"/>
    <p:restoredTop sz="92895" autoAdjust="0"/>
  </p:normalViewPr>
  <p:slideViewPr>
    <p:cSldViewPr>
      <p:cViewPr>
        <p:scale>
          <a:sx n="50" d="100"/>
          <a:sy n="50" d="100"/>
        </p:scale>
        <p:origin x="-582" y="-4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7CDE69-0762-4A41-91C5-2579265B7916}" type="datetimeFigureOut">
              <a:rPr lang="es-ES" smtClean="0"/>
              <a:pPr/>
              <a:t>09/02/2013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5C09EB-7B6A-44F0-9A32-373BD7773DE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25C09EB-7B6A-44F0-9A32-373BD7773DE2}"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25C09EB-7B6A-44F0-9A32-373BD7773DE2}" type="slidenum">
              <a:rPr lang="es-ES" smtClean="0"/>
              <a:pPr/>
              <a:t>33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25C09EB-7B6A-44F0-9A32-373BD7773DE2}" type="slidenum">
              <a:rPr lang="es-ES" smtClean="0"/>
              <a:pPr/>
              <a:t>37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AA8753D-590E-477E-8EFA-5E03C98F58B2}"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E81D347-3219-4FD8-BFBD-5CD3A588920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4CCF5B-4CFC-4CDE-B043-C5CA523B6F4D}" type="datetimeFigureOut">
              <a:rPr lang="es-ES" smtClean="0"/>
              <a:pPr/>
              <a:t>09/02/2013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8753D-590E-477E-8EFA-5E03C98F58B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7C2D814-7CF1-471B-AF0E-02C7DB28155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gif"/><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7.png"/><Relationship Id="rId7" Type="http://schemas.openxmlformats.org/officeDocument/2006/relationships/image" Target="../media/image4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Imagen1.jpg"/>
          <p:cNvPicPr>
            <a:picLocks noChangeAspect="1"/>
          </p:cNvPicPr>
          <p:nvPr/>
        </p:nvPicPr>
        <p:blipFill>
          <a:blip r:embed="rId4"/>
          <a:srcRect/>
          <a:stretch>
            <a:fillRect/>
          </a:stretch>
        </p:blipFill>
        <p:spPr>
          <a:xfrm>
            <a:off x="-1" y="0"/>
            <a:ext cx="9144001" cy="6858000"/>
          </a:xfrm>
          <a:prstGeom prst="rect">
            <a:avLst/>
          </a:prstGeom>
          <a:scene3d>
            <a:camera prst="orthographicFront"/>
            <a:lightRig rig="threePt" dir="t"/>
          </a:scene3d>
          <a:sp3d>
            <a:bevelT prst="angle"/>
          </a:sp3d>
        </p:spPr>
      </p:pic>
      <p:sp>
        <p:nvSpPr>
          <p:cNvPr id="13" name="12 Lágrima"/>
          <p:cNvSpPr/>
          <p:nvPr/>
        </p:nvSpPr>
        <p:spPr>
          <a:xfrm rot="316222">
            <a:off x="1370915" y="3146925"/>
            <a:ext cx="3570127" cy="3571876"/>
          </a:xfrm>
          <a:prstGeom prst="teardrop">
            <a:avLst/>
          </a:prstGeom>
          <a:gradFill flip="none" rotWithShape="1">
            <a:gsLst>
              <a:gs pos="54000">
                <a:srgbClr val="CC9900">
                  <a:alpha val="32941"/>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4679169" y="3464707"/>
            <a:ext cx="3357562" cy="3429024"/>
          </a:xfrm>
          <a:prstGeom prst="teardrop">
            <a:avLst/>
          </a:prstGeom>
          <a:gradFill flip="none" rotWithShape="1">
            <a:gsLst>
              <a:gs pos="54000">
                <a:srgbClr val="CC9900">
                  <a:alpha val="32941"/>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5143631">
            <a:off x="1179644" y="144132"/>
            <a:ext cx="3535423" cy="3497950"/>
          </a:xfrm>
          <a:prstGeom prst="teardrop">
            <a:avLst/>
          </a:prstGeom>
          <a:gradFill flip="none" rotWithShape="1">
            <a:gsLst>
              <a:gs pos="54000">
                <a:srgbClr val="CC9900">
                  <a:alpha val="32941"/>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0800000">
            <a:off x="4714876" y="0"/>
            <a:ext cx="3571900" cy="3429000"/>
          </a:xfrm>
          <a:prstGeom prst="teardrop">
            <a:avLst/>
          </a:prstGeom>
          <a:gradFill flip="none" rotWithShape="1">
            <a:gsLst>
              <a:gs pos="54000">
                <a:srgbClr val="CC9900">
                  <a:alpha val="32941"/>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9938" name="Picture 2" descr="Your generated text image"/>
          <p:cNvPicPr>
            <a:picLocks noChangeAspect="1" noChangeArrowheads="1" noCrop="1"/>
          </p:cNvPicPr>
          <p:nvPr/>
        </p:nvPicPr>
        <p:blipFill>
          <a:blip r:embed="rId5">
            <a:lum bright="-20000" contrast="10000"/>
          </a:blip>
          <a:srcRect/>
          <a:stretch>
            <a:fillRect/>
          </a:stretch>
        </p:blipFill>
        <p:spPr bwMode="auto">
          <a:xfrm>
            <a:off x="1571604" y="0"/>
            <a:ext cx="3081488" cy="1077888"/>
          </a:xfrm>
          <a:prstGeom prst="rect">
            <a:avLst/>
          </a:prstGeom>
          <a:noFill/>
          <a:effectLst>
            <a:softEdge rad="12700"/>
          </a:effectLst>
        </p:spPr>
      </p:pic>
      <p:pic>
        <p:nvPicPr>
          <p:cNvPr id="39940" name="Picture 4" descr="Your generated text image"/>
          <p:cNvPicPr>
            <a:picLocks noChangeAspect="1" noChangeArrowheads="1" noCrop="1"/>
          </p:cNvPicPr>
          <p:nvPr/>
        </p:nvPicPr>
        <p:blipFill>
          <a:blip r:embed="rId6">
            <a:lum bright="-20000" contrast="10000"/>
          </a:blip>
          <a:srcRect/>
          <a:stretch>
            <a:fillRect/>
          </a:stretch>
        </p:blipFill>
        <p:spPr bwMode="auto">
          <a:xfrm>
            <a:off x="4643438" y="0"/>
            <a:ext cx="2574250" cy="1065207"/>
          </a:xfrm>
          <a:prstGeom prst="rect">
            <a:avLst/>
          </a:prstGeom>
          <a:noFill/>
          <a:effectLst>
            <a:softEdge rad="12700"/>
          </a:effectLst>
        </p:spPr>
      </p:pic>
      <p:pic>
        <p:nvPicPr>
          <p:cNvPr id="39944" name="Picture 8" descr="Your generated text image"/>
          <p:cNvPicPr>
            <a:picLocks noChangeAspect="1" noChangeArrowheads="1" noCrop="1"/>
          </p:cNvPicPr>
          <p:nvPr/>
        </p:nvPicPr>
        <p:blipFill>
          <a:blip r:embed="rId7">
            <a:lum bright="-20000" contrast="10000"/>
          </a:blip>
          <a:srcRect/>
          <a:stretch>
            <a:fillRect/>
          </a:stretch>
        </p:blipFill>
        <p:spPr bwMode="auto">
          <a:xfrm>
            <a:off x="3500430" y="785794"/>
            <a:ext cx="2168455" cy="1071570"/>
          </a:xfrm>
          <a:prstGeom prst="rect">
            <a:avLst/>
          </a:prstGeom>
          <a:noFill/>
          <a:effectLst>
            <a:softEdge rad="12700"/>
          </a:effectLst>
        </p:spPr>
      </p:pic>
      <p:sp>
        <p:nvSpPr>
          <p:cNvPr id="12" name="11 CuadroTexto"/>
          <p:cNvSpPr txBox="1"/>
          <p:nvPr/>
        </p:nvSpPr>
        <p:spPr>
          <a:xfrm>
            <a:off x="5786446" y="4357694"/>
            <a:ext cx="3071802" cy="830997"/>
          </a:xfrm>
          <a:prstGeom prst="rect">
            <a:avLst/>
          </a:prstGeom>
          <a:noFill/>
        </p:spPr>
        <p:txBody>
          <a:bodyPr wrap="square" rtlCol="0">
            <a:spAutoFit/>
            <a:scene3d>
              <a:camera prst="orthographicFront"/>
              <a:lightRig rig="balanced" dir="t"/>
            </a:scene3d>
            <a:sp3d extrusionH="57150">
              <a:bevelT w="88900" h="50800" prst="softRound"/>
            </a:sp3d>
          </a:bodyPr>
          <a:lstStyle/>
          <a:p>
            <a:pPr algn="ctr"/>
            <a:r>
              <a:rPr lang="es-ES" sz="2400" b="1" dirty="0" smtClean="0">
                <a:ln>
                  <a:solidFill>
                    <a:schemeClr val="bg1"/>
                  </a:solidFill>
                </a:ln>
                <a:blipFill dpi="0" rotWithShape="1">
                  <a:blip r:embed="rId8"/>
                  <a:srcRect/>
                  <a:stretch>
                    <a:fillRect/>
                  </a:stretch>
                </a:blipFill>
                <a:effectLst>
                  <a:outerShdw blurRad="38100" dist="38100" dir="2700000" algn="tl">
                    <a:srgbClr val="000000">
                      <a:alpha val="43137"/>
                    </a:srgbClr>
                  </a:outerShdw>
                </a:effectLst>
                <a:latin typeface="Showcard Gothic" pitchFamily="82" charset="0"/>
              </a:rPr>
              <a:t>El </a:t>
            </a:r>
            <a:r>
              <a:rPr lang="es-ES" sz="2400" b="1" dirty="0" smtClean="0">
                <a:ln>
                  <a:solidFill>
                    <a:schemeClr val="bg1"/>
                  </a:solidFill>
                </a:ln>
                <a:blipFill dpi="0" rotWithShape="1">
                  <a:blip r:embed="rId8"/>
                  <a:srcRect/>
                  <a:stretch>
                    <a:fillRect/>
                  </a:stretch>
                </a:blipFill>
                <a:effectLst>
                  <a:outerShdw blurRad="38100" dist="38100" dir="2700000" algn="tl">
                    <a:srgbClr val="000000">
                      <a:alpha val="43137"/>
                    </a:srgbClr>
                  </a:outerShdw>
                </a:effectLst>
                <a:latin typeface="Showcard Gothic" pitchFamily="82" charset="0"/>
              </a:rPr>
              <a:t> Baño  Que </a:t>
            </a:r>
          </a:p>
          <a:p>
            <a:pPr algn="ctr"/>
            <a:r>
              <a:rPr lang="es-ES" sz="2400" b="1" dirty="0" smtClean="0">
                <a:ln>
                  <a:solidFill>
                    <a:schemeClr val="bg1"/>
                  </a:solidFill>
                </a:ln>
                <a:blipFill dpi="0" rotWithShape="1">
                  <a:blip r:embed="rId8"/>
                  <a:srcRect/>
                  <a:stretch>
                    <a:fillRect/>
                  </a:stretch>
                </a:blipFill>
                <a:effectLst>
                  <a:outerShdw blurRad="38100" dist="38100" dir="2700000" algn="tl">
                    <a:srgbClr val="000000">
                      <a:alpha val="43137"/>
                    </a:srgbClr>
                  </a:outerShdw>
                </a:effectLst>
                <a:latin typeface="Showcard Gothic" pitchFamily="82" charset="0"/>
              </a:rPr>
              <a:t>Limpia   Pecados</a:t>
            </a:r>
            <a:endParaRPr lang="es-ES" sz="2400" dirty="0">
              <a:ln>
                <a:solidFill>
                  <a:schemeClr val="bg1"/>
                </a:solidFill>
              </a:ln>
              <a:latin typeface="Showcard Gothic" pitchFamily="82" charset="0"/>
            </a:endParaRPr>
          </a:p>
        </p:txBody>
      </p:sp>
      <p:sp>
        <p:nvSpPr>
          <p:cNvPr id="19" name="18 CuadroTexto"/>
          <p:cNvSpPr txBox="1"/>
          <p:nvPr/>
        </p:nvSpPr>
        <p:spPr>
          <a:xfrm>
            <a:off x="285720" y="6143644"/>
            <a:ext cx="2839239" cy="276999"/>
          </a:xfrm>
          <a:prstGeom prst="rect">
            <a:avLst/>
          </a:prstGeom>
          <a:noFill/>
        </p:spPr>
        <p:txBody>
          <a:bodyPr wrap="none" rtlCol="0">
            <a:spAutoFit/>
            <a:scene3d>
              <a:camera prst="orthographicFront"/>
              <a:lightRig rig="threePt" dir="t"/>
            </a:scene3d>
            <a:sp3d extrusionH="57150">
              <a:bevelT h="25400" prst="softRound"/>
            </a:sp3d>
          </a:bodyPr>
          <a:lstStyle/>
          <a:p>
            <a:r>
              <a:rPr lang="es-ES" sz="1200" dirty="0" smtClean="0">
                <a:blipFill>
                  <a:blip r:embed="rId8"/>
                  <a:stretch>
                    <a:fillRect/>
                  </a:stretch>
                </a:blipFill>
                <a:latin typeface="Showcard Gothic" pitchFamily="82" charset="0"/>
              </a:rPr>
              <a:t>Esta  es  una  creación  de  </a:t>
            </a:r>
            <a:r>
              <a:rPr lang="es-ES" sz="1200" dirty="0" err="1" smtClean="0">
                <a:blipFill>
                  <a:blip r:embed="rId8"/>
                  <a:stretch>
                    <a:fillRect/>
                  </a:stretch>
                </a:blipFill>
                <a:latin typeface="Showcard Gothic" pitchFamily="82" charset="0"/>
              </a:rPr>
              <a:t>Pac-Jaz</a:t>
            </a:r>
            <a:endParaRPr lang="es-ES" sz="1200" dirty="0">
              <a:blipFill>
                <a:blip r:embed="rId8"/>
                <a:stretch>
                  <a:fillRect/>
                </a:stretch>
              </a:blipFill>
              <a:latin typeface="Showcard Gothic" pitchFamily="82" charset="0"/>
            </a:endParaRPr>
          </a:p>
        </p:txBody>
      </p:sp>
      <p:pic>
        <p:nvPicPr>
          <p:cNvPr id="20" name="19 Imagen" descr="00i.gif"/>
          <p:cNvPicPr>
            <a:picLocks noChangeAspect="1"/>
          </p:cNvPicPr>
          <p:nvPr/>
        </p:nvPicPr>
        <p:blipFill>
          <a:blip r:embed="rId9"/>
          <a:stretch>
            <a:fillRect/>
          </a:stretch>
        </p:blipFill>
        <p:spPr>
          <a:xfrm>
            <a:off x="0" y="6143644"/>
            <a:ext cx="333375" cy="323850"/>
          </a:xfrm>
          <a:prstGeom prst="rect">
            <a:avLst/>
          </a:prstGeom>
        </p:spPr>
      </p:pic>
    </p:spTree>
  </p:cSld>
  <p:clrMapOvr>
    <a:masterClrMapping/>
  </p:clrMapOvr>
  <p:transition advTm="25000">
    <p:sndAc>
      <p:stSnd loop="1">
        <p:snd r:embed="rId3" name="Raja Hindustani - Aaaye ho meri zindagi ii[Gooveo.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fltVal val="0"/>
                                          </p:val>
                                        </p:tav>
                                        <p:tav tm="100000">
                                          <p:val>
                                            <p:strVal val="#ppt_w"/>
                                          </p:val>
                                        </p:tav>
                                      </p:tavLst>
                                    </p:anim>
                                    <p:anim calcmode="lin" valueType="num">
                                      <p:cBhvr>
                                        <p:cTn id="8" dur="3000" fill="hold"/>
                                        <p:tgtEl>
                                          <p:spTgt spid="15"/>
                                        </p:tgtEl>
                                        <p:attrNameLst>
                                          <p:attrName>ppt_h</p:attrName>
                                        </p:attrNameLst>
                                      </p:cBhvr>
                                      <p:tavLst>
                                        <p:tav tm="0">
                                          <p:val>
                                            <p:fltVal val="0"/>
                                          </p:val>
                                        </p:tav>
                                        <p:tav tm="100000">
                                          <p:val>
                                            <p:strVal val="#ppt_h"/>
                                          </p:val>
                                        </p:tav>
                                      </p:tavLst>
                                    </p:anim>
                                    <p:anim calcmode="lin" valueType="num">
                                      <p:cBhvr>
                                        <p:cTn id="9" dur="3000" fill="hold"/>
                                        <p:tgtEl>
                                          <p:spTgt spid="15"/>
                                        </p:tgtEl>
                                        <p:attrNameLst>
                                          <p:attrName>style.rotation</p:attrName>
                                        </p:attrNameLst>
                                      </p:cBhvr>
                                      <p:tavLst>
                                        <p:tav tm="0">
                                          <p:val>
                                            <p:fltVal val="360"/>
                                          </p:val>
                                        </p:tav>
                                        <p:tav tm="100000">
                                          <p:val>
                                            <p:fltVal val="0"/>
                                          </p:val>
                                        </p:tav>
                                      </p:tavLst>
                                    </p:anim>
                                    <p:animEffect transition="in" filter="fade">
                                      <p:cBhvr>
                                        <p:cTn id="10" dur="3000"/>
                                        <p:tgtEl>
                                          <p:spTgt spid="1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3000" fill="hold"/>
                                        <p:tgtEl>
                                          <p:spTgt spid="16"/>
                                        </p:tgtEl>
                                        <p:attrNameLst>
                                          <p:attrName>ppt_w</p:attrName>
                                        </p:attrNameLst>
                                      </p:cBhvr>
                                      <p:tavLst>
                                        <p:tav tm="0">
                                          <p:val>
                                            <p:fltVal val="0"/>
                                          </p:val>
                                        </p:tav>
                                        <p:tav tm="100000">
                                          <p:val>
                                            <p:strVal val="#ppt_w"/>
                                          </p:val>
                                        </p:tav>
                                      </p:tavLst>
                                    </p:anim>
                                    <p:anim calcmode="lin" valueType="num">
                                      <p:cBhvr>
                                        <p:cTn id="14" dur="3000" fill="hold"/>
                                        <p:tgtEl>
                                          <p:spTgt spid="16"/>
                                        </p:tgtEl>
                                        <p:attrNameLst>
                                          <p:attrName>ppt_h</p:attrName>
                                        </p:attrNameLst>
                                      </p:cBhvr>
                                      <p:tavLst>
                                        <p:tav tm="0">
                                          <p:val>
                                            <p:fltVal val="0"/>
                                          </p:val>
                                        </p:tav>
                                        <p:tav tm="100000">
                                          <p:val>
                                            <p:strVal val="#ppt_h"/>
                                          </p:val>
                                        </p:tav>
                                      </p:tavLst>
                                    </p:anim>
                                    <p:anim calcmode="lin" valueType="num">
                                      <p:cBhvr>
                                        <p:cTn id="15" dur="3000" fill="hold"/>
                                        <p:tgtEl>
                                          <p:spTgt spid="16"/>
                                        </p:tgtEl>
                                        <p:attrNameLst>
                                          <p:attrName>style.rotation</p:attrName>
                                        </p:attrNameLst>
                                      </p:cBhvr>
                                      <p:tavLst>
                                        <p:tav tm="0">
                                          <p:val>
                                            <p:fltVal val="360"/>
                                          </p:val>
                                        </p:tav>
                                        <p:tav tm="100000">
                                          <p:val>
                                            <p:fltVal val="0"/>
                                          </p:val>
                                        </p:tav>
                                      </p:tavLst>
                                    </p:anim>
                                    <p:animEffect transition="in" filter="fade">
                                      <p:cBhvr>
                                        <p:cTn id="16" dur="3000"/>
                                        <p:tgtEl>
                                          <p:spTgt spid="1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3000" fill="hold"/>
                                        <p:tgtEl>
                                          <p:spTgt spid="13"/>
                                        </p:tgtEl>
                                        <p:attrNameLst>
                                          <p:attrName>ppt_w</p:attrName>
                                        </p:attrNameLst>
                                      </p:cBhvr>
                                      <p:tavLst>
                                        <p:tav tm="0">
                                          <p:val>
                                            <p:fltVal val="0"/>
                                          </p:val>
                                        </p:tav>
                                        <p:tav tm="100000">
                                          <p:val>
                                            <p:strVal val="#ppt_w"/>
                                          </p:val>
                                        </p:tav>
                                      </p:tavLst>
                                    </p:anim>
                                    <p:anim calcmode="lin" valueType="num">
                                      <p:cBhvr>
                                        <p:cTn id="20" dur="3000" fill="hold"/>
                                        <p:tgtEl>
                                          <p:spTgt spid="13"/>
                                        </p:tgtEl>
                                        <p:attrNameLst>
                                          <p:attrName>ppt_h</p:attrName>
                                        </p:attrNameLst>
                                      </p:cBhvr>
                                      <p:tavLst>
                                        <p:tav tm="0">
                                          <p:val>
                                            <p:fltVal val="0"/>
                                          </p:val>
                                        </p:tav>
                                        <p:tav tm="100000">
                                          <p:val>
                                            <p:strVal val="#ppt_h"/>
                                          </p:val>
                                        </p:tav>
                                      </p:tavLst>
                                    </p:anim>
                                    <p:anim calcmode="lin" valueType="num">
                                      <p:cBhvr>
                                        <p:cTn id="21" dur="3000" fill="hold"/>
                                        <p:tgtEl>
                                          <p:spTgt spid="13"/>
                                        </p:tgtEl>
                                        <p:attrNameLst>
                                          <p:attrName>style.rotation</p:attrName>
                                        </p:attrNameLst>
                                      </p:cBhvr>
                                      <p:tavLst>
                                        <p:tav tm="0">
                                          <p:val>
                                            <p:fltVal val="360"/>
                                          </p:val>
                                        </p:tav>
                                        <p:tav tm="100000">
                                          <p:val>
                                            <p:fltVal val="0"/>
                                          </p:val>
                                        </p:tav>
                                      </p:tavLst>
                                    </p:anim>
                                    <p:animEffect transition="in" filter="fade">
                                      <p:cBhvr>
                                        <p:cTn id="22" dur="3000"/>
                                        <p:tgtEl>
                                          <p:spTgt spid="13"/>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0" fill="hold"/>
                                        <p:tgtEl>
                                          <p:spTgt spid="14"/>
                                        </p:tgtEl>
                                        <p:attrNameLst>
                                          <p:attrName>ppt_w</p:attrName>
                                        </p:attrNameLst>
                                      </p:cBhvr>
                                      <p:tavLst>
                                        <p:tav tm="0">
                                          <p:val>
                                            <p:fltVal val="0"/>
                                          </p:val>
                                        </p:tav>
                                        <p:tav tm="100000">
                                          <p:val>
                                            <p:strVal val="#ppt_w"/>
                                          </p:val>
                                        </p:tav>
                                      </p:tavLst>
                                    </p:anim>
                                    <p:anim calcmode="lin" valueType="num">
                                      <p:cBhvr>
                                        <p:cTn id="26" dur="3000" fill="hold"/>
                                        <p:tgtEl>
                                          <p:spTgt spid="14"/>
                                        </p:tgtEl>
                                        <p:attrNameLst>
                                          <p:attrName>ppt_h</p:attrName>
                                        </p:attrNameLst>
                                      </p:cBhvr>
                                      <p:tavLst>
                                        <p:tav tm="0">
                                          <p:val>
                                            <p:fltVal val="0"/>
                                          </p:val>
                                        </p:tav>
                                        <p:tav tm="100000">
                                          <p:val>
                                            <p:strVal val="#ppt_h"/>
                                          </p:val>
                                        </p:tav>
                                      </p:tavLst>
                                    </p:anim>
                                    <p:anim calcmode="lin" valueType="num">
                                      <p:cBhvr>
                                        <p:cTn id="27" dur="3000" fill="hold"/>
                                        <p:tgtEl>
                                          <p:spTgt spid="14"/>
                                        </p:tgtEl>
                                        <p:attrNameLst>
                                          <p:attrName>style.rotation</p:attrName>
                                        </p:attrNameLst>
                                      </p:cBhvr>
                                      <p:tavLst>
                                        <p:tav tm="0">
                                          <p:val>
                                            <p:fltVal val="360"/>
                                          </p:val>
                                        </p:tav>
                                        <p:tav tm="100000">
                                          <p:val>
                                            <p:fltVal val="0"/>
                                          </p:val>
                                        </p:tav>
                                      </p:tavLst>
                                    </p:anim>
                                    <p:animEffect transition="in" filter="fade">
                                      <p:cBhvr>
                                        <p:cTn id="28" dur="3000"/>
                                        <p:tgtEl>
                                          <p:spTgt spid="14"/>
                                        </p:tgtEl>
                                      </p:cBhvr>
                                    </p:animEffect>
                                  </p:childTnLst>
                                </p:cTn>
                              </p:par>
                            </p:childTnLst>
                          </p:cTn>
                        </p:par>
                        <p:par>
                          <p:cTn id="29" fill="hold">
                            <p:stCondLst>
                              <p:cond delay="3000"/>
                            </p:stCondLst>
                            <p:childTnLst>
                              <p:par>
                                <p:cTn id="30" presetID="2" presetClass="exit" presetSubtype="6" fill="hold" grpId="1" nodeType="afterEffect">
                                  <p:stCondLst>
                                    <p:cond delay="0"/>
                                  </p:stCondLst>
                                  <p:childTnLst>
                                    <p:anim calcmode="lin" valueType="num">
                                      <p:cBhvr additive="base">
                                        <p:cTn id="31" dur="3000"/>
                                        <p:tgtEl>
                                          <p:spTgt spid="15"/>
                                        </p:tgtEl>
                                        <p:attrNameLst>
                                          <p:attrName>ppt_x</p:attrName>
                                        </p:attrNameLst>
                                      </p:cBhvr>
                                      <p:tavLst>
                                        <p:tav tm="0">
                                          <p:val>
                                            <p:strVal val="ppt_x"/>
                                          </p:val>
                                        </p:tav>
                                        <p:tav tm="100000">
                                          <p:val>
                                            <p:strVal val="1+ppt_w/2"/>
                                          </p:val>
                                        </p:tav>
                                      </p:tavLst>
                                    </p:anim>
                                    <p:anim calcmode="lin" valueType="num">
                                      <p:cBhvr additive="base">
                                        <p:cTn id="32" dur="3000"/>
                                        <p:tgtEl>
                                          <p:spTgt spid="15"/>
                                        </p:tgtEl>
                                        <p:attrNameLst>
                                          <p:attrName>ppt_y</p:attrName>
                                        </p:attrNameLst>
                                      </p:cBhvr>
                                      <p:tavLst>
                                        <p:tav tm="0">
                                          <p:val>
                                            <p:strVal val="ppt_y"/>
                                          </p:val>
                                        </p:tav>
                                        <p:tav tm="100000">
                                          <p:val>
                                            <p:strVal val="1+ppt_h/2"/>
                                          </p:val>
                                        </p:tav>
                                      </p:tavLst>
                                    </p:anim>
                                    <p:set>
                                      <p:cBhvr>
                                        <p:cTn id="33" dur="1" fill="hold">
                                          <p:stCondLst>
                                            <p:cond delay="2999"/>
                                          </p:stCondLst>
                                        </p:cTn>
                                        <p:tgtEl>
                                          <p:spTgt spid="15"/>
                                        </p:tgtEl>
                                        <p:attrNameLst>
                                          <p:attrName>style.visibility</p:attrName>
                                        </p:attrNameLst>
                                      </p:cBhvr>
                                      <p:to>
                                        <p:strVal val="hidden"/>
                                      </p:to>
                                    </p:set>
                                  </p:childTnLst>
                                </p:cTn>
                              </p:par>
                              <p:par>
                                <p:cTn id="34" presetID="2" presetClass="exit" presetSubtype="12" fill="hold" grpId="1" nodeType="withEffect">
                                  <p:stCondLst>
                                    <p:cond delay="0"/>
                                  </p:stCondLst>
                                  <p:childTnLst>
                                    <p:anim calcmode="lin" valueType="num">
                                      <p:cBhvr additive="base">
                                        <p:cTn id="35" dur="3000"/>
                                        <p:tgtEl>
                                          <p:spTgt spid="16"/>
                                        </p:tgtEl>
                                        <p:attrNameLst>
                                          <p:attrName>ppt_x</p:attrName>
                                        </p:attrNameLst>
                                      </p:cBhvr>
                                      <p:tavLst>
                                        <p:tav tm="0">
                                          <p:val>
                                            <p:strVal val="ppt_x"/>
                                          </p:val>
                                        </p:tav>
                                        <p:tav tm="100000">
                                          <p:val>
                                            <p:strVal val="0-ppt_w/2"/>
                                          </p:val>
                                        </p:tav>
                                      </p:tavLst>
                                    </p:anim>
                                    <p:anim calcmode="lin" valueType="num">
                                      <p:cBhvr additive="base">
                                        <p:cTn id="36" dur="3000"/>
                                        <p:tgtEl>
                                          <p:spTgt spid="16"/>
                                        </p:tgtEl>
                                        <p:attrNameLst>
                                          <p:attrName>ppt_y</p:attrName>
                                        </p:attrNameLst>
                                      </p:cBhvr>
                                      <p:tavLst>
                                        <p:tav tm="0">
                                          <p:val>
                                            <p:strVal val="ppt_y"/>
                                          </p:val>
                                        </p:tav>
                                        <p:tav tm="100000">
                                          <p:val>
                                            <p:strVal val="1+ppt_h/2"/>
                                          </p:val>
                                        </p:tav>
                                      </p:tavLst>
                                    </p:anim>
                                    <p:set>
                                      <p:cBhvr>
                                        <p:cTn id="37" dur="1" fill="hold">
                                          <p:stCondLst>
                                            <p:cond delay="2999"/>
                                          </p:stCondLst>
                                        </p:cTn>
                                        <p:tgtEl>
                                          <p:spTgt spid="16"/>
                                        </p:tgtEl>
                                        <p:attrNameLst>
                                          <p:attrName>style.visibility</p:attrName>
                                        </p:attrNameLst>
                                      </p:cBhvr>
                                      <p:to>
                                        <p:strVal val="hidden"/>
                                      </p:to>
                                    </p:set>
                                  </p:childTnLst>
                                </p:cTn>
                              </p:par>
                              <p:par>
                                <p:cTn id="38" presetID="2" presetClass="exit" presetSubtype="9" fill="hold" grpId="1" nodeType="withEffect">
                                  <p:stCondLst>
                                    <p:cond delay="0"/>
                                  </p:stCondLst>
                                  <p:childTnLst>
                                    <p:anim calcmode="lin" valueType="num">
                                      <p:cBhvr additive="base">
                                        <p:cTn id="39" dur="3000"/>
                                        <p:tgtEl>
                                          <p:spTgt spid="14"/>
                                        </p:tgtEl>
                                        <p:attrNameLst>
                                          <p:attrName>ppt_x</p:attrName>
                                        </p:attrNameLst>
                                      </p:cBhvr>
                                      <p:tavLst>
                                        <p:tav tm="0">
                                          <p:val>
                                            <p:strVal val="ppt_x"/>
                                          </p:val>
                                        </p:tav>
                                        <p:tav tm="100000">
                                          <p:val>
                                            <p:strVal val="0-ppt_w/2"/>
                                          </p:val>
                                        </p:tav>
                                      </p:tavLst>
                                    </p:anim>
                                    <p:anim calcmode="lin" valueType="num">
                                      <p:cBhvr additive="base">
                                        <p:cTn id="40" dur="3000"/>
                                        <p:tgtEl>
                                          <p:spTgt spid="14"/>
                                        </p:tgtEl>
                                        <p:attrNameLst>
                                          <p:attrName>ppt_y</p:attrName>
                                        </p:attrNameLst>
                                      </p:cBhvr>
                                      <p:tavLst>
                                        <p:tav tm="0">
                                          <p:val>
                                            <p:strVal val="ppt_y"/>
                                          </p:val>
                                        </p:tav>
                                        <p:tav tm="100000">
                                          <p:val>
                                            <p:strVal val="0-ppt_h/2"/>
                                          </p:val>
                                        </p:tav>
                                      </p:tavLst>
                                    </p:anim>
                                    <p:set>
                                      <p:cBhvr>
                                        <p:cTn id="41" dur="1" fill="hold">
                                          <p:stCondLst>
                                            <p:cond delay="2999"/>
                                          </p:stCondLst>
                                        </p:cTn>
                                        <p:tgtEl>
                                          <p:spTgt spid="14"/>
                                        </p:tgtEl>
                                        <p:attrNameLst>
                                          <p:attrName>style.visibility</p:attrName>
                                        </p:attrNameLst>
                                      </p:cBhvr>
                                      <p:to>
                                        <p:strVal val="hidden"/>
                                      </p:to>
                                    </p:set>
                                  </p:childTnLst>
                                </p:cTn>
                              </p:par>
                              <p:par>
                                <p:cTn id="42" presetID="2" presetClass="exit" presetSubtype="3" fill="hold" grpId="1" nodeType="withEffect">
                                  <p:stCondLst>
                                    <p:cond delay="0"/>
                                  </p:stCondLst>
                                  <p:childTnLst>
                                    <p:anim calcmode="lin" valueType="num">
                                      <p:cBhvr additive="base">
                                        <p:cTn id="43" dur="3000"/>
                                        <p:tgtEl>
                                          <p:spTgt spid="13"/>
                                        </p:tgtEl>
                                        <p:attrNameLst>
                                          <p:attrName>ppt_x</p:attrName>
                                        </p:attrNameLst>
                                      </p:cBhvr>
                                      <p:tavLst>
                                        <p:tav tm="0">
                                          <p:val>
                                            <p:strVal val="ppt_x"/>
                                          </p:val>
                                        </p:tav>
                                        <p:tav tm="100000">
                                          <p:val>
                                            <p:strVal val="1+ppt_w/2"/>
                                          </p:val>
                                        </p:tav>
                                      </p:tavLst>
                                    </p:anim>
                                    <p:anim calcmode="lin" valueType="num">
                                      <p:cBhvr additive="base">
                                        <p:cTn id="44" dur="3000"/>
                                        <p:tgtEl>
                                          <p:spTgt spid="13"/>
                                        </p:tgtEl>
                                        <p:attrNameLst>
                                          <p:attrName>ppt_y</p:attrName>
                                        </p:attrNameLst>
                                      </p:cBhvr>
                                      <p:tavLst>
                                        <p:tav tm="0">
                                          <p:val>
                                            <p:strVal val="ppt_y"/>
                                          </p:val>
                                        </p:tav>
                                        <p:tav tm="100000">
                                          <p:val>
                                            <p:strVal val="0-ppt_h/2"/>
                                          </p:val>
                                        </p:tav>
                                      </p:tavLst>
                                    </p:anim>
                                    <p:set>
                                      <p:cBhvr>
                                        <p:cTn id="45" dur="1" fill="hold">
                                          <p:stCondLst>
                                            <p:cond delay="2999"/>
                                          </p:stCondLst>
                                        </p:cTn>
                                        <p:tgtEl>
                                          <p:spTgt spid="13"/>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2000" fill="hold"/>
                                        <p:tgtEl>
                                          <p:spTgt spid="8"/>
                                        </p:tgtEl>
                                        <p:attrNameLst>
                                          <p:attrName>ppt_w</p:attrName>
                                        </p:attrNameLst>
                                      </p:cBhvr>
                                      <p:tavLst>
                                        <p:tav tm="0">
                                          <p:val>
                                            <p:fltVal val="0"/>
                                          </p:val>
                                        </p:tav>
                                        <p:tav tm="100000">
                                          <p:val>
                                            <p:strVal val="#ppt_w"/>
                                          </p:val>
                                        </p:tav>
                                      </p:tavLst>
                                    </p:anim>
                                    <p:anim calcmode="lin" valueType="num">
                                      <p:cBhvr>
                                        <p:cTn id="49" dur="2000" fill="hold"/>
                                        <p:tgtEl>
                                          <p:spTgt spid="8"/>
                                        </p:tgtEl>
                                        <p:attrNameLst>
                                          <p:attrName>ppt_h</p:attrName>
                                        </p:attrNameLst>
                                      </p:cBhvr>
                                      <p:tavLst>
                                        <p:tav tm="0">
                                          <p:val>
                                            <p:fltVal val="0"/>
                                          </p:val>
                                        </p:tav>
                                        <p:tav tm="100000">
                                          <p:val>
                                            <p:strVal val="#ppt_h"/>
                                          </p:val>
                                        </p:tav>
                                      </p:tavLst>
                                    </p:anim>
                                  </p:childTnLst>
                                </p:cTn>
                              </p:par>
                              <p:par>
                                <p:cTn id="50" presetID="3" presetClass="entr" presetSubtype="5"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2000"/>
                                        <p:tgtEl>
                                          <p:spTgt spid="8"/>
                                        </p:tgtEl>
                                      </p:cBhvr>
                                    </p:animEffect>
                                  </p:childTnLst>
                                </p:cTn>
                              </p:par>
                            </p:childTnLst>
                          </p:cTn>
                        </p:par>
                        <p:par>
                          <p:cTn id="53" fill="hold">
                            <p:stCondLst>
                              <p:cond delay="6000"/>
                            </p:stCondLst>
                            <p:childTnLst>
                              <p:par>
                                <p:cTn id="54" presetID="10" presetClass="entr" presetSubtype="0" fill="hold" nodeType="afterEffect">
                                  <p:stCondLst>
                                    <p:cond delay="0"/>
                                  </p:stCondLst>
                                  <p:childTnLst>
                                    <p:set>
                                      <p:cBhvr>
                                        <p:cTn id="55" dur="1" fill="hold">
                                          <p:stCondLst>
                                            <p:cond delay="0"/>
                                          </p:stCondLst>
                                        </p:cTn>
                                        <p:tgtEl>
                                          <p:spTgt spid="39938"/>
                                        </p:tgtEl>
                                        <p:attrNameLst>
                                          <p:attrName>style.visibility</p:attrName>
                                        </p:attrNameLst>
                                      </p:cBhvr>
                                      <p:to>
                                        <p:strVal val="visible"/>
                                      </p:to>
                                    </p:set>
                                    <p:animEffect transition="in" filter="fade">
                                      <p:cBhvr>
                                        <p:cTn id="56" dur="2000"/>
                                        <p:tgtEl>
                                          <p:spTgt spid="39938"/>
                                        </p:tgtEl>
                                      </p:cBhvr>
                                    </p:animEffect>
                                  </p:childTnLst>
                                </p:cTn>
                              </p:par>
                            </p:childTnLst>
                          </p:cTn>
                        </p:par>
                        <p:par>
                          <p:cTn id="57" fill="hold">
                            <p:stCondLst>
                              <p:cond delay="8000"/>
                            </p:stCondLst>
                            <p:childTnLst>
                              <p:par>
                                <p:cTn id="58" presetID="10" presetClass="entr" presetSubtype="0" fill="hold" nodeType="afterEffect">
                                  <p:stCondLst>
                                    <p:cond delay="0"/>
                                  </p:stCondLst>
                                  <p:childTnLst>
                                    <p:set>
                                      <p:cBhvr>
                                        <p:cTn id="59" dur="1" fill="hold">
                                          <p:stCondLst>
                                            <p:cond delay="0"/>
                                          </p:stCondLst>
                                        </p:cTn>
                                        <p:tgtEl>
                                          <p:spTgt spid="39940"/>
                                        </p:tgtEl>
                                        <p:attrNameLst>
                                          <p:attrName>style.visibility</p:attrName>
                                        </p:attrNameLst>
                                      </p:cBhvr>
                                      <p:to>
                                        <p:strVal val="visible"/>
                                      </p:to>
                                    </p:set>
                                    <p:animEffect transition="in" filter="fade">
                                      <p:cBhvr>
                                        <p:cTn id="60" dur="2000"/>
                                        <p:tgtEl>
                                          <p:spTgt spid="39940"/>
                                        </p:tgtEl>
                                      </p:cBhvr>
                                    </p:animEffect>
                                  </p:childTnLst>
                                </p:cTn>
                              </p:par>
                            </p:childTnLst>
                          </p:cTn>
                        </p:par>
                        <p:par>
                          <p:cTn id="61" fill="hold">
                            <p:stCondLst>
                              <p:cond delay="10000"/>
                            </p:stCondLst>
                            <p:childTnLst>
                              <p:par>
                                <p:cTn id="62" presetID="10" presetClass="entr" presetSubtype="0" fill="hold" nodeType="afterEffect">
                                  <p:stCondLst>
                                    <p:cond delay="0"/>
                                  </p:stCondLst>
                                  <p:childTnLst>
                                    <p:set>
                                      <p:cBhvr>
                                        <p:cTn id="63" dur="1" fill="hold">
                                          <p:stCondLst>
                                            <p:cond delay="0"/>
                                          </p:stCondLst>
                                        </p:cTn>
                                        <p:tgtEl>
                                          <p:spTgt spid="39944"/>
                                        </p:tgtEl>
                                        <p:attrNameLst>
                                          <p:attrName>style.visibility</p:attrName>
                                        </p:attrNameLst>
                                      </p:cBhvr>
                                      <p:to>
                                        <p:strVal val="visible"/>
                                      </p:to>
                                    </p:set>
                                    <p:animEffect transition="in" filter="fade">
                                      <p:cBhvr>
                                        <p:cTn id="64" dur="2000"/>
                                        <p:tgtEl>
                                          <p:spTgt spid="39944"/>
                                        </p:tgtEl>
                                      </p:cBhvr>
                                    </p:animEffect>
                                  </p:childTnLst>
                                </p:cTn>
                              </p:par>
                            </p:childTnLst>
                          </p:cTn>
                        </p:par>
                        <p:par>
                          <p:cTn id="65" fill="hold">
                            <p:stCondLst>
                              <p:cond delay="12000"/>
                            </p:stCondLst>
                            <p:childTnLst>
                              <p:par>
                                <p:cTn id="66" presetID="10"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2000"/>
                                        <p:tgtEl>
                                          <p:spTgt spid="12"/>
                                        </p:tgtEl>
                                      </p:cBhvr>
                                    </p:animEffect>
                                  </p:childTnLst>
                                </p:cTn>
                              </p:par>
                            </p:childTnLst>
                          </p:cTn>
                        </p:par>
                        <p:par>
                          <p:cTn id="69" fill="hold">
                            <p:stCondLst>
                              <p:cond delay="14000"/>
                            </p:stCondLst>
                            <p:childTnLst>
                              <p:par>
                                <p:cTn id="70" presetID="23" presetClass="entr" presetSubtype="16"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childTnLst>
                                </p:cTn>
                              </p:par>
                              <p:par>
                                <p:cTn id="74" presetID="10" presetClass="entr" presetSubtype="0" fill="hold"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P spid="12"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8434"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6" name="5 CuadroTexto"/>
          <p:cNvSpPr txBox="1"/>
          <p:nvPr/>
        </p:nvSpPr>
        <p:spPr>
          <a:xfrm>
            <a:off x="1643042" y="2428868"/>
            <a:ext cx="5857915" cy="2585323"/>
          </a:xfrm>
          <a:prstGeom prst="rect">
            <a:avLst/>
          </a:prstGeom>
          <a:noFill/>
        </p:spPr>
        <p:txBody>
          <a:bodyPr wrap="square" rtlCol="0">
            <a:spAutoFit/>
          </a:bodyPr>
          <a:lstStyle/>
          <a:p>
            <a:r>
              <a:rPr lang="es-ES" sz="1600" b="1" dirty="0" smtClean="0">
                <a:solidFill>
                  <a:srgbClr val="FFFFD9"/>
                </a:solidFill>
                <a:effectLst>
                  <a:outerShdw blurRad="38100" dist="38100" dir="2700000" algn="tl">
                    <a:srgbClr val="000000">
                      <a:alpha val="43137"/>
                    </a:srgbClr>
                  </a:outerShdw>
                </a:effectLst>
                <a:cs typeface="Arial" pitchFamily="34" charset="0"/>
              </a:rPr>
              <a:t>Cuenta la leyenda que en los cielos de India, en un pasado muy lejano, los </a:t>
            </a:r>
            <a:r>
              <a:rPr lang="es-ES" sz="1600" b="1" dirty="0" err="1" smtClean="0">
                <a:solidFill>
                  <a:srgbClr val="FFFFD9"/>
                </a:solidFill>
                <a:effectLst>
                  <a:outerShdw blurRad="38100" dist="38100" dir="2700000" algn="tl">
                    <a:srgbClr val="000000">
                      <a:alpha val="43137"/>
                    </a:srgbClr>
                  </a:outerShdw>
                </a:effectLst>
                <a:cs typeface="Arial" pitchFamily="34" charset="0"/>
              </a:rPr>
              <a:t>devas</a:t>
            </a:r>
            <a:r>
              <a:rPr lang="es-ES" sz="1600" b="1" dirty="0" smtClean="0">
                <a:solidFill>
                  <a:srgbClr val="FFFFD9"/>
                </a:solidFill>
                <a:effectLst>
                  <a:outerShdw blurRad="38100" dist="38100" dir="2700000" algn="tl">
                    <a:srgbClr val="000000">
                      <a:alpha val="43137"/>
                    </a:srgbClr>
                  </a:outerShdw>
                </a:effectLst>
                <a:cs typeface="Arial" pitchFamily="34" charset="0"/>
              </a:rPr>
              <a:t> (dioses) y los asuras (demonios) hicieron un pacto: extraerían juntos del primero de los océanos, que era de leche, el </a:t>
            </a:r>
            <a:r>
              <a:rPr lang="es-ES" sz="1600" b="1" dirty="0" err="1" smtClean="0">
                <a:solidFill>
                  <a:srgbClr val="FFFFD9"/>
                </a:solidFill>
                <a:effectLst>
                  <a:outerShdw blurRad="38100" dist="38100" dir="2700000" algn="tl">
                    <a:srgbClr val="000000">
                      <a:alpha val="43137"/>
                    </a:srgbClr>
                  </a:outerShdw>
                </a:effectLst>
                <a:cs typeface="Arial" pitchFamily="34" charset="0"/>
              </a:rPr>
              <a:t>amrita</a:t>
            </a:r>
            <a:r>
              <a:rPr lang="es-ES" sz="1600" b="1" dirty="0" smtClean="0">
                <a:solidFill>
                  <a:srgbClr val="FFFFD9"/>
                </a:solidFill>
                <a:effectLst>
                  <a:outerShdw blurRad="38100" dist="38100" dir="2700000" algn="tl">
                    <a:srgbClr val="000000">
                      <a:alpha val="43137"/>
                    </a:srgbClr>
                  </a:outerShdw>
                </a:effectLst>
                <a:cs typeface="Arial" pitchFamily="34" charset="0"/>
              </a:rPr>
              <a:t>, el jugo de la inmortalidad, que compartirían. Sin embargo, ocurrió que para cuando surgió de los mares </a:t>
            </a:r>
            <a:r>
              <a:rPr lang="es-ES" sz="1600" b="1" dirty="0" err="1" smtClean="0">
                <a:solidFill>
                  <a:srgbClr val="FFFFD9"/>
                </a:solidFill>
                <a:effectLst>
                  <a:outerShdw blurRad="38100" dist="38100" dir="2700000" algn="tl">
                    <a:srgbClr val="000000">
                      <a:alpha val="43137"/>
                    </a:srgbClr>
                  </a:outerShdw>
                </a:effectLst>
                <a:cs typeface="Arial" pitchFamily="34" charset="0"/>
              </a:rPr>
              <a:t>Dhanu</a:t>
            </a:r>
            <a:r>
              <a:rPr lang="es-ES" sz="1600" b="1" dirty="0" smtClean="0">
                <a:solidFill>
                  <a:srgbClr val="FFFFD9"/>
                </a:solidFill>
                <a:effectLst>
                  <a:outerShdw blurRad="38100" dist="38100" dir="2700000" algn="tl">
                    <a:srgbClr val="000000">
                      <a:alpha val="43137"/>
                    </a:srgbClr>
                  </a:outerShdw>
                </a:effectLst>
                <a:cs typeface="Arial" pitchFamily="34" charset="0"/>
              </a:rPr>
              <a:t> </a:t>
            </a:r>
            <a:r>
              <a:rPr lang="es-ES" sz="1600" b="1" dirty="0" err="1" smtClean="0">
                <a:solidFill>
                  <a:srgbClr val="FFFFD9"/>
                </a:solidFill>
                <a:effectLst>
                  <a:outerShdw blurRad="38100" dist="38100" dir="2700000" algn="tl">
                    <a:srgbClr val="000000">
                      <a:alpha val="43137"/>
                    </a:srgbClr>
                  </a:outerShdw>
                </a:effectLst>
                <a:cs typeface="Arial" pitchFamily="34" charset="0"/>
              </a:rPr>
              <a:t>Antari</a:t>
            </a:r>
            <a:r>
              <a:rPr lang="es-ES" sz="1600" b="1" dirty="0" smtClean="0">
                <a:solidFill>
                  <a:srgbClr val="FFFFD9"/>
                </a:solidFill>
                <a:effectLst>
                  <a:outerShdw blurRad="38100" dist="38100" dir="2700000" algn="tl">
                    <a:srgbClr val="000000">
                      <a:alpha val="43137"/>
                    </a:srgbClr>
                  </a:outerShdw>
                </a:effectLst>
                <a:cs typeface="Arial" pitchFamily="34" charset="0"/>
              </a:rPr>
              <a:t> [el primer médico 'conocido' de la India, a quien, por cierto, se atribuye la autoría del </a:t>
            </a:r>
            <a:r>
              <a:rPr lang="es-ES" sz="1600" b="1" dirty="0" err="1" smtClean="0">
                <a:solidFill>
                  <a:srgbClr val="FFFFD9"/>
                </a:solidFill>
                <a:effectLst>
                  <a:outerShdw blurRad="38100" dist="38100" dir="2700000" algn="tl">
                    <a:srgbClr val="000000">
                      <a:alpha val="43137"/>
                    </a:srgbClr>
                  </a:outerShdw>
                </a:effectLst>
                <a:cs typeface="Arial" pitchFamily="34" charset="0"/>
              </a:rPr>
              <a:t>Áiur</a:t>
            </a:r>
            <a:r>
              <a:rPr lang="es-ES" sz="1600" b="1" dirty="0" smtClean="0">
                <a:solidFill>
                  <a:srgbClr val="FFFFD9"/>
                </a:solidFill>
                <a:effectLst>
                  <a:outerShdw blurRad="38100" dist="38100" dir="2700000" algn="tl">
                    <a:srgbClr val="000000">
                      <a:alpha val="43137"/>
                    </a:srgbClr>
                  </a:outerShdw>
                </a:effectLst>
                <a:cs typeface="Arial" pitchFamily="34" charset="0"/>
              </a:rPr>
              <a:t> –duración de la vida- </a:t>
            </a:r>
            <a:r>
              <a:rPr lang="es-ES" sz="1600" b="1" dirty="0" err="1" smtClean="0">
                <a:solidFill>
                  <a:srgbClr val="FFFFD9"/>
                </a:solidFill>
                <a:effectLst>
                  <a:outerShdw blurRad="38100" dist="38100" dir="2700000" algn="tl">
                    <a:srgbClr val="000000">
                      <a:alpha val="43137"/>
                    </a:srgbClr>
                  </a:outerShdw>
                </a:effectLst>
                <a:cs typeface="Arial" pitchFamily="34" charset="0"/>
              </a:rPr>
              <a:t>vedá</a:t>
            </a:r>
            <a:r>
              <a:rPr lang="es-ES" sz="1600" b="1" dirty="0" smtClean="0">
                <a:solidFill>
                  <a:srgbClr val="FFFFD9"/>
                </a:solidFill>
                <a:effectLst>
                  <a:outerShdw blurRad="38100" dist="38100" dir="2700000" algn="tl">
                    <a:srgbClr val="000000">
                      <a:alpha val="43137"/>
                    </a:srgbClr>
                  </a:outerShdw>
                </a:effectLst>
                <a:cs typeface="Arial" pitchFamily="34" charset="0"/>
              </a:rPr>
              <a:t> –verdad, conocimiento-], con la jarra que contenía el </a:t>
            </a:r>
            <a:r>
              <a:rPr lang="es-ES" sz="1600" b="1" dirty="0" err="1" smtClean="0">
                <a:solidFill>
                  <a:srgbClr val="FFFFD9"/>
                </a:solidFill>
                <a:effectLst>
                  <a:outerShdw blurRad="38100" dist="38100" dir="2700000" algn="tl">
                    <a:srgbClr val="000000">
                      <a:alpha val="43137"/>
                    </a:srgbClr>
                  </a:outerShdw>
                </a:effectLst>
                <a:cs typeface="Arial" pitchFamily="34" charset="0"/>
              </a:rPr>
              <a:t>amrita</a:t>
            </a:r>
            <a:r>
              <a:rPr lang="es-ES" sz="1600" b="1" dirty="0" smtClean="0">
                <a:solidFill>
                  <a:srgbClr val="FFFFD9"/>
                </a:solidFill>
                <a:effectLst>
                  <a:outerShdw blurRad="38100" dist="38100" dir="2700000" algn="tl">
                    <a:srgbClr val="000000">
                      <a:alpha val="43137"/>
                    </a:srgbClr>
                  </a:outerShdw>
                </a:effectLst>
                <a:cs typeface="Arial" pitchFamily="34" charset="0"/>
              </a:rPr>
              <a:t> en la mano, los demonios se lo robaron y salieron de inmediato a la carrera.</a:t>
            </a:r>
          </a:p>
          <a:p>
            <a:endParaRPr lang="es-ES" dirty="0"/>
          </a:p>
        </p:txBody>
      </p:sp>
    </p:spTree>
  </p:cSld>
  <p:clrMapOvr>
    <a:masterClrMapping/>
  </p:clrMapOvr>
  <p:transition advTm="32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13114897560719_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6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143116"/>
            <a:ext cx="5786478" cy="3170099"/>
          </a:xfrm>
          <a:prstGeom prst="rect">
            <a:avLst/>
          </a:prstGeom>
          <a:noFill/>
        </p:spPr>
        <p:txBody>
          <a:bodyPr wrap="square" rtlCol="0">
            <a:spAutoFit/>
          </a:bodyPr>
          <a:lstStyle/>
          <a:p>
            <a:r>
              <a:rPr lang="es-ES" sz="1400" b="1" dirty="0" smtClean="0">
                <a:solidFill>
                  <a:srgbClr val="FFFFD9"/>
                </a:solidFill>
                <a:effectLst>
                  <a:outerShdw blurRad="38100" dist="38100" dir="2700000" algn="tl">
                    <a:srgbClr val="000000">
                      <a:alpha val="43137"/>
                    </a:srgbClr>
                  </a:outerShdw>
                </a:effectLst>
              </a:rPr>
              <a:t>Perseguidos por los dioses durante 12 días y 12 noches -en términos 'divinos', que a 'escala humana' equivaldrían a 12 años-, se enzarzaron en una cruenta batalla por la jarra, y ésta terminó derramando cuatro gotas de </a:t>
            </a:r>
            <a:r>
              <a:rPr lang="es-ES" sz="1400" b="1" dirty="0" err="1" smtClean="0">
                <a:solidFill>
                  <a:srgbClr val="FFFFD9"/>
                </a:solidFill>
                <a:effectLst>
                  <a:outerShdw blurRad="38100" dist="38100" dir="2700000" algn="tl">
                    <a:srgbClr val="000000">
                      <a:alpha val="43137"/>
                    </a:srgbClr>
                  </a:outerShdw>
                </a:effectLst>
              </a:rPr>
              <a:t>amrita</a:t>
            </a:r>
            <a:r>
              <a:rPr lang="es-ES" sz="1400" b="1" dirty="0" smtClean="0">
                <a:solidFill>
                  <a:srgbClr val="FFFFD9"/>
                </a:solidFill>
                <a:effectLst>
                  <a:outerShdw blurRad="38100" dist="38100" dir="2700000" algn="tl">
                    <a:srgbClr val="000000">
                      <a:alpha val="43137"/>
                    </a:srgbClr>
                  </a:outerShdw>
                </a:effectLst>
              </a:rPr>
              <a:t> sobre cuatro lugares que hoy son sagrados: </a:t>
            </a:r>
            <a:r>
              <a:rPr lang="es-ES" sz="1400" b="1" dirty="0" err="1" smtClean="0">
                <a:solidFill>
                  <a:srgbClr val="FFFFD9"/>
                </a:solidFill>
                <a:effectLst>
                  <a:outerShdw blurRad="38100" dist="38100" dir="2700000" algn="tl">
                    <a:srgbClr val="000000">
                      <a:alpha val="43137"/>
                    </a:srgbClr>
                  </a:outerShdw>
                </a:effectLst>
              </a:rPr>
              <a:t>Praiag</a:t>
            </a:r>
            <a:r>
              <a:rPr lang="es-ES" sz="1400" b="1" dirty="0" smtClean="0">
                <a:solidFill>
                  <a:srgbClr val="FFFFD9"/>
                </a:solidFill>
                <a:effectLst>
                  <a:outerShdw blurRad="38100" dist="38100" dir="2700000" algn="tl">
                    <a:srgbClr val="000000">
                      <a:alpha val="43137"/>
                    </a:srgbClr>
                  </a:outerShdw>
                </a:effectLst>
              </a:rPr>
              <a:t> (que es como se conoce a </a:t>
            </a:r>
            <a:r>
              <a:rPr lang="es-ES" sz="1400" b="1" dirty="0" err="1" smtClean="0">
                <a:solidFill>
                  <a:srgbClr val="FFFFD9"/>
                </a:solidFill>
                <a:effectLst>
                  <a:outerShdw blurRad="38100" dist="38100" dir="2700000" algn="tl">
                    <a:srgbClr val="000000">
                      <a:alpha val="43137"/>
                    </a:srgbClr>
                  </a:outerShdw>
                </a:effectLst>
              </a:rPr>
              <a:t>Allahabad</a:t>
            </a:r>
            <a:r>
              <a:rPr lang="es-ES" sz="1400" b="1" dirty="0" smtClean="0">
                <a:solidFill>
                  <a:srgbClr val="FFFFD9"/>
                </a:solidFill>
                <a:effectLst>
                  <a:outerShdw blurRad="38100" dist="38100" dir="2700000" algn="tl">
                    <a:srgbClr val="000000">
                      <a:alpha val="43137"/>
                    </a:srgbClr>
                  </a:outerShdw>
                </a:effectLst>
              </a:rPr>
              <a:t>, en Uttar Pradesh), </a:t>
            </a:r>
            <a:r>
              <a:rPr lang="es-ES" sz="1400" b="1" dirty="0" err="1" smtClean="0">
                <a:solidFill>
                  <a:srgbClr val="FFFFD9"/>
                </a:solidFill>
                <a:effectLst>
                  <a:outerShdw blurRad="38100" dist="38100" dir="2700000" algn="tl">
                    <a:srgbClr val="000000">
                      <a:alpha val="43137"/>
                    </a:srgbClr>
                  </a:outerShdw>
                </a:effectLst>
              </a:rPr>
              <a:t>Haridwar</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Uttaranchal</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Ujjain</a:t>
            </a:r>
            <a:r>
              <a:rPr lang="es-ES" sz="1400" b="1" dirty="0" smtClean="0">
                <a:solidFill>
                  <a:srgbClr val="FFFFD9"/>
                </a:solidFill>
                <a:effectLst>
                  <a:outerShdw blurRad="38100" dist="38100" dir="2700000" algn="tl">
                    <a:srgbClr val="000000">
                      <a:alpha val="43137"/>
                    </a:srgbClr>
                  </a:outerShdw>
                </a:effectLst>
              </a:rPr>
              <a:t> (Madhya Pradesh) y </a:t>
            </a:r>
            <a:r>
              <a:rPr lang="es-ES" sz="1400" b="1" dirty="0" err="1" smtClean="0">
                <a:solidFill>
                  <a:srgbClr val="FFFFD9"/>
                </a:solidFill>
                <a:effectLst>
                  <a:outerShdw blurRad="38100" dist="38100" dir="2700000" algn="tl">
                    <a:srgbClr val="000000">
                      <a:alpha val="43137"/>
                    </a:srgbClr>
                  </a:outerShdw>
                </a:effectLst>
              </a:rPr>
              <a:t>Nasik</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Maharashtra</a:t>
            </a:r>
            <a:r>
              <a:rPr lang="es-ES" sz="1400" b="1" dirty="0" smtClean="0">
                <a:solidFill>
                  <a:srgbClr val="FFFFD9"/>
                </a:solidFill>
                <a:effectLst>
                  <a:outerShdw blurRad="38100" dist="38100" dir="2700000" algn="tl">
                    <a:srgbClr val="000000">
                      <a:alpha val="43137"/>
                    </a:srgbClr>
                  </a:outerShdw>
                </a:effectLst>
              </a:rPr>
              <a:t>).</a:t>
            </a:r>
          </a:p>
          <a:p>
            <a:r>
              <a:rPr lang="es-ES" sz="1400" b="1" dirty="0" smtClean="0">
                <a:solidFill>
                  <a:srgbClr val="FFFFD9"/>
                </a:solidFill>
                <a:effectLst>
                  <a:outerShdw blurRad="38100" dist="38100" dir="2700000" algn="tl">
                    <a:srgbClr val="000000">
                      <a:alpha val="43137"/>
                    </a:srgbClr>
                  </a:outerShdw>
                </a:effectLst>
              </a:rPr>
              <a:t>El tiempo y el misticismo, inherente a la cultura hinduista, hicieron que según un cálculo astrológico que se completa cada 12 años y que está basado en la posición del Sol, de la Luna y de Júpiter, se celebrase una </a:t>
            </a:r>
            <a:r>
              <a:rPr lang="es-ES" sz="1400" b="1" dirty="0" err="1" smtClean="0">
                <a:solidFill>
                  <a:srgbClr val="FFFFD9"/>
                </a:solidFill>
                <a:effectLst>
                  <a:outerShdw blurRad="38100" dist="38100" dir="2700000" algn="tl">
                    <a:srgbClr val="000000">
                      <a:alpha val="43137"/>
                    </a:srgbClr>
                  </a:outerShdw>
                </a:effectLst>
              </a:rPr>
              <a:t>kumbh</a:t>
            </a:r>
            <a:r>
              <a:rPr lang="es-ES" sz="1400" b="1" dirty="0" smtClean="0">
                <a:solidFill>
                  <a:srgbClr val="FFFFD9"/>
                </a:solidFill>
                <a:effectLst>
                  <a:outerShdw blurRad="38100" dist="38100" dir="2700000" algn="tl">
                    <a:srgbClr val="000000">
                      <a:alpha val="43137"/>
                    </a:srgbClr>
                  </a:outerShdw>
                </a:effectLst>
              </a:rPr>
              <a:t> (jarra) </a:t>
            </a:r>
            <a:r>
              <a:rPr lang="es-ES" sz="1400" b="1" dirty="0" err="1" smtClean="0">
                <a:solidFill>
                  <a:srgbClr val="FFFFD9"/>
                </a:solidFill>
                <a:effectLst>
                  <a:outerShdw blurRad="38100" dist="38100" dir="2700000" algn="tl">
                    <a:srgbClr val="000000">
                      <a:alpha val="43137"/>
                    </a:srgbClr>
                  </a:outerShdw>
                </a:effectLst>
              </a:rPr>
              <a:t>mela</a:t>
            </a:r>
            <a:r>
              <a:rPr lang="es-ES" sz="1400" b="1" dirty="0" smtClean="0">
                <a:solidFill>
                  <a:srgbClr val="FFFFD9"/>
                </a:solidFill>
                <a:effectLst>
                  <a:outerShdw blurRad="38100" dist="38100" dir="2700000" algn="tl">
                    <a:srgbClr val="000000">
                      <a:alpha val="43137"/>
                    </a:srgbClr>
                  </a:outerShdw>
                </a:effectLst>
              </a:rPr>
              <a:t> (reunión), en estos cuatro lugares, completando cada ciclo con una </a:t>
            </a:r>
            <a:r>
              <a:rPr lang="es-ES" sz="1400" b="1" dirty="0" err="1" smtClean="0">
                <a:solidFill>
                  <a:srgbClr val="FFFFD9"/>
                </a:solidFill>
                <a:effectLst>
                  <a:outerShdw blurRad="38100" dist="38100" dir="2700000" algn="tl">
                    <a:srgbClr val="000000">
                      <a:alpha val="43137"/>
                    </a:srgbClr>
                  </a:outerShdw>
                </a:effectLst>
              </a:rPr>
              <a:t>maj</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kumbh</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mela</a:t>
            </a:r>
            <a:r>
              <a:rPr lang="es-ES" sz="1400" b="1" dirty="0" smtClean="0">
                <a:solidFill>
                  <a:srgbClr val="FFFFD9"/>
                </a:solidFill>
                <a:effectLst>
                  <a:outerShdw blurRad="38100" dist="38100" dir="2700000" algn="tl">
                    <a:srgbClr val="000000">
                      <a:alpha val="43137"/>
                    </a:srgbClr>
                  </a:outerShdw>
                </a:effectLst>
              </a:rPr>
              <a:t> (gran reunión de la Jarra), durante el mes de </a:t>
            </a:r>
            <a:r>
              <a:rPr lang="es-ES" sz="1400" b="1" dirty="0" err="1" smtClean="0">
                <a:solidFill>
                  <a:srgbClr val="FFFFD9"/>
                </a:solidFill>
                <a:effectLst>
                  <a:outerShdw blurRad="38100" dist="38100" dir="2700000" algn="tl">
                    <a:srgbClr val="000000">
                      <a:alpha val="43137"/>
                    </a:srgbClr>
                  </a:outerShdw>
                </a:effectLst>
              </a:rPr>
              <a:t>magha</a:t>
            </a:r>
            <a:r>
              <a:rPr lang="es-ES" sz="1400" b="1" dirty="0" smtClean="0">
                <a:solidFill>
                  <a:srgbClr val="FFFFD9"/>
                </a:solidFill>
                <a:effectLst>
                  <a:outerShdw blurRad="38100" dist="38100" dir="2700000" algn="tl">
                    <a:srgbClr val="000000">
                      <a:alpha val="43137"/>
                    </a:srgbClr>
                  </a:outerShdw>
                </a:effectLst>
              </a:rPr>
              <a:t> (enero y febrero del calendario gregoriano) en las riberas del Ganges, en </a:t>
            </a:r>
            <a:r>
              <a:rPr lang="es-ES" sz="1400" b="1" dirty="0" err="1" smtClean="0">
                <a:solidFill>
                  <a:srgbClr val="FFFFD9"/>
                </a:solidFill>
                <a:effectLst>
                  <a:outerShdw blurRad="38100" dist="38100" dir="2700000" algn="tl">
                    <a:srgbClr val="000000">
                      <a:alpha val="43137"/>
                    </a:srgbClr>
                  </a:outerShdw>
                </a:effectLst>
              </a:rPr>
              <a:t>Allahalabad</a:t>
            </a:r>
            <a:r>
              <a:rPr lang="es-ES" sz="1400" b="1" dirty="0" smtClean="0">
                <a:solidFill>
                  <a:srgbClr val="FFFFD9"/>
                </a:solidFill>
                <a:effectLst>
                  <a:outerShdw blurRad="38100" dist="38100" dir="2700000" algn="tl">
                    <a:srgbClr val="000000">
                      <a:alpha val="43137"/>
                    </a:srgbClr>
                  </a:outerShdw>
                </a:effectLst>
              </a:rPr>
              <a:t>.</a:t>
            </a:r>
          </a:p>
          <a:p>
            <a:endParaRPr lang="es-ES" dirty="0"/>
          </a:p>
        </p:txBody>
      </p:sp>
    </p:spTree>
  </p:cSld>
  <p:clrMapOvr>
    <a:masterClrMapping/>
  </p:clrMapOvr>
  <p:transition advTm="3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9687943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1"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428868"/>
            <a:ext cx="5429288" cy="2462213"/>
          </a:xfrm>
          <a:prstGeom prst="rect">
            <a:avLst/>
          </a:prstGeom>
          <a:noFill/>
        </p:spPr>
        <p:txBody>
          <a:bodyPr wrap="square" rtlCol="0">
            <a:spAutoFit/>
          </a:bodyPr>
          <a:lstStyle/>
          <a:p>
            <a:r>
              <a:rPr lang="es-ES" sz="1400" b="1" dirty="0" smtClean="0">
                <a:solidFill>
                  <a:srgbClr val="FFFFD9"/>
                </a:solidFill>
                <a:effectLst>
                  <a:outerShdw blurRad="38100" dist="38100" dir="2700000" algn="tl">
                    <a:srgbClr val="000000">
                      <a:alpha val="43137"/>
                    </a:srgbClr>
                  </a:outerShdw>
                </a:effectLst>
              </a:rPr>
              <a:t>Y aquí nos encontramos, recién apeados de un autobús procedente de Varanasi que ha parado en medio de la carretera y a la altura de la llanura de inundación del Ganges, en el punto donde confluye con el </a:t>
            </a:r>
            <a:r>
              <a:rPr lang="es-ES" sz="1400" b="1" dirty="0" err="1" smtClean="0">
                <a:solidFill>
                  <a:srgbClr val="FFFFD9"/>
                </a:solidFill>
                <a:effectLst>
                  <a:outerShdw blurRad="38100" dist="38100" dir="2700000" algn="tl">
                    <a:srgbClr val="000000">
                      <a:alpha val="43137"/>
                    </a:srgbClr>
                  </a:outerShdw>
                </a:effectLst>
              </a:rPr>
              <a:t>Yamuna</a:t>
            </a:r>
            <a:r>
              <a:rPr lang="es-ES" sz="1400" b="1" dirty="0" smtClean="0">
                <a:solidFill>
                  <a:srgbClr val="FFFFD9"/>
                </a:solidFill>
                <a:effectLst>
                  <a:outerShdw blurRad="38100" dist="38100" dir="2700000" algn="tl">
                    <a:srgbClr val="000000">
                      <a:alpha val="43137"/>
                    </a:srgbClr>
                  </a:outerShdw>
                </a:effectLst>
              </a:rPr>
              <a:t> y el </a:t>
            </a:r>
            <a:r>
              <a:rPr lang="es-ES" sz="1400" b="1" dirty="0" err="1" smtClean="0">
                <a:solidFill>
                  <a:srgbClr val="FFFFD9"/>
                </a:solidFill>
                <a:effectLst>
                  <a:outerShdw blurRad="38100" dist="38100" dir="2700000" algn="tl">
                    <a:srgbClr val="000000">
                      <a:alpha val="43137"/>
                    </a:srgbClr>
                  </a:outerShdw>
                </a:effectLst>
              </a:rPr>
              <a:t>Sáraswati</a:t>
            </a:r>
            <a:r>
              <a:rPr lang="es-ES" sz="1400" b="1" dirty="0" smtClean="0">
                <a:solidFill>
                  <a:srgbClr val="FFFFD9"/>
                </a:solidFill>
                <a:effectLst>
                  <a:outerShdw blurRad="38100" dist="38100" dir="2700000" algn="tl">
                    <a:srgbClr val="000000">
                      <a:alpha val="43137"/>
                    </a:srgbClr>
                  </a:outerShdw>
                </a:effectLst>
              </a:rPr>
              <a:t>, un tercer río virtual.</a:t>
            </a:r>
          </a:p>
          <a:p>
            <a:r>
              <a:rPr lang="es-ES" sz="1400" b="1" dirty="0" smtClean="0">
                <a:solidFill>
                  <a:srgbClr val="FFFFD9"/>
                </a:solidFill>
                <a:effectLst>
                  <a:outerShdw blurRad="38100" dist="38100" dir="2700000" algn="tl">
                    <a:srgbClr val="000000">
                      <a:alpha val="43137"/>
                    </a:srgbClr>
                  </a:outerShdw>
                </a:effectLst>
              </a:rPr>
              <a:t> Es noche cerrada y las expectativas superan al más esforzado y curioso visitante. En un país tan fervorosamente apasionado de la religión, entendida como ese atractivo laberinto de credos y leyendas que es el hinduismo, no resulta extraño que si la última 'gran reunión' convocó a 70 millones de personas procedentes de todos los rincones del país, las previsiones de la organización (con una magnífica página web), sitúen la afluencia, para esta ocasión, en cien millones de peregrinos</a:t>
            </a:r>
            <a:endParaRPr lang="es-ES" sz="14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2645232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16"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ppt_w"/>
                                          </p:val>
                                        </p:tav>
                                      </p:tavLst>
                                    </p:anim>
                                    <p:anim calcmode="lin" valueType="num">
                                      <p:cBhvr>
                                        <p:cTn id="10" dur="5000"/>
                                        <p:tgtEl>
                                          <p:spTgt spid="5"/>
                                        </p:tgtEl>
                                        <p:attrNameLst>
                                          <p:attrName>ppt_h</p:attrName>
                                        </p:attrNameLst>
                                      </p:cBhvr>
                                      <p:tavLst>
                                        <p:tav tm="0">
                                          <p:val>
                                            <p:strVal val="ppt_h"/>
                                          </p:val>
                                        </p:tav>
                                        <p:tav tm="100000">
                                          <p:val>
                                            <p:strVal val="4*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143116"/>
            <a:ext cx="5786477" cy="3108543"/>
          </a:xfrm>
          <a:prstGeom prst="rect">
            <a:avLst/>
          </a:prstGeom>
          <a:noFill/>
        </p:spPr>
        <p:txBody>
          <a:bodyPr wrap="square" rtlCol="0">
            <a:spAutoFit/>
          </a:bodyPr>
          <a:lstStyle/>
          <a:p>
            <a:r>
              <a:rPr lang="es-ES" sz="1400" b="1" dirty="0" smtClean="0">
                <a:solidFill>
                  <a:srgbClr val="FFFFD9"/>
                </a:solidFill>
                <a:effectLst>
                  <a:outerShdw blurRad="38100" dist="38100" dir="2700000" algn="tl">
                    <a:srgbClr val="000000">
                      <a:alpha val="43137"/>
                    </a:srgbClr>
                  </a:outerShdw>
                </a:effectLst>
              </a:rPr>
              <a:t>Una espesa nube de frío y de niebla envuelve el sueño de millones de asistentes y el caminar de muchos otros que llegan o regresan del </a:t>
            </a:r>
            <a:r>
              <a:rPr lang="es-ES" sz="1400" b="1" dirty="0" err="1" smtClean="0">
                <a:solidFill>
                  <a:srgbClr val="FFFFD9"/>
                </a:solidFill>
                <a:effectLst>
                  <a:outerShdw blurRad="38100" dist="38100" dir="2700000" algn="tl">
                    <a:srgbClr val="000000">
                      <a:alpha val="43137"/>
                    </a:srgbClr>
                  </a:outerShdw>
                </a:effectLst>
              </a:rPr>
              <a:t>Sangam</a:t>
            </a:r>
            <a:r>
              <a:rPr lang="es-ES" sz="1400" b="1" dirty="0" smtClean="0">
                <a:solidFill>
                  <a:srgbClr val="FFFFD9"/>
                </a:solidFill>
                <a:effectLst>
                  <a:outerShdw blurRad="38100" dist="38100" dir="2700000" algn="tl">
                    <a:srgbClr val="000000">
                      <a:alpha val="43137"/>
                    </a:srgbClr>
                  </a:outerShdw>
                </a:effectLst>
              </a:rPr>
              <a:t>, la entrada principal de acceso a la ribera de ese agua sagrada y bendita. Falta día y medio para el segundo gran baño –de un total de seis que culminarán el 10 de marzo, el próximo es el día 10 de febrero-, y el ritual, coincida o no con los </a:t>
            </a:r>
            <a:r>
              <a:rPr lang="es-ES" sz="1400" b="1" dirty="0" err="1" smtClean="0">
                <a:solidFill>
                  <a:srgbClr val="FFFFD9"/>
                </a:solidFill>
                <a:effectLst>
                  <a:outerShdw blurRad="38100" dist="38100" dir="2700000" algn="tl">
                    <a:srgbClr val="000000">
                      <a:alpha val="43137"/>
                    </a:srgbClr>
                  </a:outerShdw>
                </a:effectLst>
              </a:rPr>
              <a:t>shahi</a:t>
            </a:r>
            <a:r>
              <a:rPr lang="es-ES" sz="1400" b="1" dirty="0" smtClean="0">
                <a:solidFill>
                  <a:srgbClr val="FFFFD9"/>
                </a:solidFill>
                <a:effectLst>
                  <a:outerShdw blurRad="38100" dist="38100" dir="2700000" algn="tl">
                    <a:srgbClr val="000000">
                      <a:alpha val="43137"/>
                    </a:srgbClr>
                  </a:outerShdw>
                </a:effectLst>
              </a:rPr>
              <a:t> san (los días más propicios según los cálculos astrológicos, el más 'efectivo' el día de Luna nueva, cuando ésta se ubica en Capricornio y Júpiter en Tauro), no debe demorarse lo más mínimo. La prisa, que no la urgencia, pertenece a este </a:t>
            </a:r>
            <a:r>
              <a:rPr lang="es-ES" sz="1400" b="1" dirty="0" err="1" smtClean="0">
                <a:solidFill>
                  <a:srgbClr val="FFFFD9"/>
                </a:solidFill>
                <a:effectLst>
                  <a:outerShdw blurRad="38100" dist="38100" dir="2700000" algn="tl">
                    <a:srgbClr val="000000">
                      <a:alpha val="43137"/>
                    </a:srgbClr>
                  </a:outerShdw>
                </a:effectLst>
              </a:rPr>
              <a:t>país.Por</a:t>
            </a:r>
            <a:r>
              <a:rPr lang="es-ES" sz="1400" b="1" dirty="0" smtClean="0">
                <a:solidFill>
                  <a:srgbClr val="FFFFD9"/>
                </a:solidFill>
                <a:effectLst>
                  <a:outerShdw blurRad="38100" dist="38100" dir="2700000" algn="tl">
                    <a:srgbClr val="000000">
                      <a:alpha val="43137"/>
                    </a:srgbClr>
                  </a:outerShdw>
                </a:effectLst>
              </a:rPr>
              <a:t> si fuera poco, en día y medio, una de las fechas clave hará que el agua se 'transforme' en </a:t>
            </a:r>
            <a:r>
              <a:rPr lang="es-ES" sz="1400" b="1" dirty="0" err="1" smtClean="0">
                <a:solidFill>
                  <a:srgbClr val="FFFFD9"/>
                </a:solidFill>
                <a:effectLst>
                  <a:outerShdw blurRad="38100" dist="38100" dir="2700000" algn="tl">
                    <a:srgbClr val="000000">
                      <a:alpha val="43137"/>
                    </a:srgbClr>
                  </a:outerShdw>
                </a:effectLst>
              </a:rPr>
              <a:t>amrita</a:t>
            </a:r>
            <a:r>
              <a:rPr lang="es-ES" sz="1400" b="1" dirty="0" smtClean="0">
                <a:solidFill>
                  <a:srgbClr val="FFFFD9"/>
                </a:solidFill>
                <a:effectLst>
                  <a:outerShdw blurRad="38100" dist="38100" dir="2700000" algn="tl">
                    <a:srgbClr val="000000">
                      <a:alpha val="43137"/>
                    </a:srgbClr>
                  </a:outerShdw>
                </a:effectLst>
              </a:rPr>
              <a:t>, y cualquier peregrino que se sumerja completamente en el Ganges limpiará de todos sus pecados a ellos, y nada más y nada menos que a sus ascendentes en 88 generaciones. Y como premio, tendrán la oportunidad de recibir las bendiciones de todo </a:t>
            </a:r>
            <a:r>
              <a:rPr lang="es-ES" sz="1400" b="1" dirty="0" err="1" smtClean="0">
                <a:solidFill>
                  <a:srgbClr val="FFFFD9"/>
                </a:solidFill>
                <a:effectLst>
                  <a:outerShdw blurRad="38100" dist="38100" dir="2700000" algn="tl">
                    <a:srgbClr val="000000">
                      <a:alpha val="43137"/>
                    </a:srgbClr>
                  </a:outerShdw>
                </a:effectLst>
              </a:rPr>
              <a:t>sadhu</a:t>
            </a:r>
            <a:r>
              <a:rPr lang="es-ES" sz="1400" b="1" dirty="0" smtClean="0">
                <a:solidFill>
                  <a:srgbClr val="FFFFD9"/>
                </a:solidFill>
                <a:effectLst>
                  <a:outerShdw blurRad="38100" dist="38100" dir="2700000" algn="tl">
                    <a:srgbClr val="000000">
                      <a:alpha val="43137"/>
                    </a:srgbClr>
                  </a:outerShdw>
                </a:effectLst>
              </a:rPr>
              <a:t> que se encuentren a su paso</a:t>
            </a:r>
            <a:endParaRPr lang="es-ES" sz="14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57332527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3">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7000" fill="hold"/>
                                        <p:tgtEl>
                                          <p:spTgt spid="4"/>
                                        </p:tgtEl>
                                        <p:attrNameLst>
                                          <p:attrName>ppt_w</p:attrName>
                                        </p:attrNameLst>
                                      </p:cBhvr>
                                      <p:tavLst>
                                        <p:tav tm="0">
                                          <p:val>
                                            <p:strVal val="2/3*#ppt_w"/>
                                          </p:val>
                                        </p:tav>
                                        <p:tav tm="100000">
                                          <p:val>
                                            <p:strVal val="#ppt_w"/>
                                          </p:val>
                                        </p:tav>
                                      </p:tavLst>
                                    </p:anim>
                                    <p:anim calcmode="lin" valueType="num">
                                      <p:cBhvr>
                                        <p:cTn id="15" dur="7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357430"/>
            <a:ext cx="5500725" cy="2554545"/>
          </a:xfrm>
          <a:prstGeom prst="rect">
            <a:avLst/>
          </a:prstGeom>
          <a:noFill/>
        </p:spPr>
        <p:txBody>
          <a:bodyPr wrap="square" rtlCol="0">
            <a:spAutoFit/>
          </a:bodyPr>
          <a:lstStyle/>
          <a:p>
            <a:pPr algn="ctr"/>
            <a:r>
              <a:rPr lang="es-ES" sz="1600" b="1" dirty="0" smtClean="0">
                <a:solidFill>
                  <a:srgbClr val="FFFFD9"/>
                </a:solidFill>
                <a:effectLst>
                  <a:outerShdw blurRad="38100" dist="38100" dir="2700000" algn="tl">
                    <a:srgbClr val="000000">
                      <a:alpha val="43137"/>
                    </a:srgbClr>
                  </a:outerShdw>
                </a:effectLst>
              </a:rPr>
              <a:t>La mayor concentración humana conocida</a:t>
            </a:r>
          </a:p>
          <a:p>
            <a:r>
              <a:rPr lang="es-ES" sz="1600" b="1" dirty="0" smtClean="0">
                <a:solidFill>
                  <a:srgbClr val="FFFFD9"/>
                </a:solidFill>
                <a:effectLst>
                  <a:outerShdw blurRad="38100" dist="38100" dir="2700000" algn="tl">
                    <a:srgbClr val="000000">
                      <a:alpha val="43137"/>
                    </a:srgbClr>
                  </a:outerShdw>
                </a:effectLst>
              </a:rPr>
              <a:t>Con las primeras luces del día los ánimos se templan. Gran parte de la comitiva, con los </a:t>
            </a:r>
            <a:r>
              <a:rPr lang="es-ES" sz="1600" b="1" dirty="0" err="1" smtClean="0">
                <a:solidFill>
                  <a:srgbClr val="FFFFD9"/>
                </a:solidFill>
                <a:effectLst>
                  <a:outerShdw blurRad="38100" dist="38100" dir="2700000" algn="tl">
                    <a:srgbClr val="000000">
                      <a:alpha val="43137"/>
                    </a:srgbClr>
                  </a:outerShdw>
                </a:effectLst>
              </a:rPr>
              <a:t>sadhus</a:t>
            </a:r>
            <a:r>
              <a:rPr lang="es-ES" sz="1600" b="1" dirty="0" smtClean="0">
                <a:solidFill>
                  <a:srgbClr val="FFFFD9"/>
                </a:solidFill>
                <a:effectLst>
                  <a:outerShdw blurRad="38100" dist="38100" dir="2700000" algn="tl">
                    <a:srgbClr val="000000">
                      <a:alpha val="43137"/>
                    </a:srgbClr>
                  </a:outerShdw>
                </a:effectLst>
              </a:rPr>
              <a:t> </a:t>
            </a:r>
            <a:r>
              <a:rPr lang="es-ES" sz="1600" b="1" dirty="0" err="1" smtClean="0">
                <a:solidFill>
                  <a:srgbClr val="FFFFD9"/>
                </a:solidFill>
                <a:effectLst>
                  <a:outerShdw blurRad="38100" dist="38100" dir="2700000" algn="tl">
                    <a:srgbClr val="000000">
                      <a:alpha val="43137"/>
                    </a:srgbClr>
                  </a:outerShdw>
                </a:effectLst>
              </a:rPr>
              <a:t>Naga</a:t>
            </a:r>
            <a:r>
              <a:rPr lang="es-ES" sz="1600" b="1" dirty="0" smtClean="0">
                <a:solidFill>
                  <a:srgbClr val="FFFFD9"/>
                </a:solidFill>
                <a:effectLst>
                  <a:outerShdw blurRad="38100" dist="38100" dir="2700000" algn="tl">
                    <a:srgbClr val="000000">
                      <a:alpha val="43137"/>
                    </a:srgbClr>
                  </a:outerShdw>
                </a:effectLst>
              </a:rPr>
              <a:t> Baba (los guerreros de </a:t>
            </a:r>
            <a:r>
              <a:rPr lang="es-ES" sz="1600" b="1" dirty="0" err="1" smtClean="0">
                <a:solidFill>
                  <a:srgbClr val="FFFFD9"/>
                </a:solidFill>
                <a:effectLst>
                  <a:outerShdw blurRad="38100" dist="38100" dir="2700000" algn="tl">
                    <a:srgbClr val="000000">
                      <a:alpha val="43137"/>
                    </a:srgbClr>
                  </a:outerShdw>
                </a:effectLst>
              </a:rPr>
              <a:t>Shiva</a:t>
            </a:r>
            <a:r>
              <a:rPr lang="es-ES" sz="1600" b="1" dirty="0" smtClean="0">
                <a:solidFill>
                  <a:srgbClr val="FFFFD9"/>
                </a:solidFill>
                <a:effectLst>
                  <a:outerShdw blurRad="38100" dist="38100" dir="2700000" algn="tl">
                    <a:srgbClr val="000000">
                      <a:alpha val="43137"/>
                    </a:srgbClr>
                  </a:outerShdw>
                </a:effectLst>
              </a:rPr>
              <a:t>, deidad de la Destrucción), abriendo la peregrinación bajo una lluvia de pétalos, ya llegó hace días a lomos de cualquier medio de transporte posible o imposible –desde un camello a un coche de última generación o un elefante-, y el grueso lleva días instalado.</a:t>
            </a:r>
          </a:p>
          <a:p>
            <a:r>
              <a:rPr lang="es-ES" sz="1600" b="1" dirty="0" smtClean="0">
                <a:solidFill>
                  <a:srgbClr val="FFFFD9"/>
                </a:solidFill>
                <a:effectLst>
                  <a:outerShdw blurRad="38100" dist="38100" dir="2700000" algn="tl">
                    <a:srgbClr val="000000">
                      <a:alpha val="43137"/>
                    </a:srgbClr>
                  </a:outerShdw>
                </a:effectLst>
              </a:rPr>
              <a:t>Una primera vista del paisaje recuerda a esa arquitectura de lo provisional que tiene siempre un campo de refugiados.</a:t>
            </a:r>
            <a:endParaRPr lang="es-ES" sz="16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8692320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Triángulo isósceles"/>
          <p:cNvSpPr/>
          <p:nvPr/>
        </p:nvSpPr>
        <p:spPr>
          <a:xfrm>
            <a:off x="0" y="3429000"/>
            <a:ext cx="9144000" cy="3429000"/>
          </a:xfrm>
          <a:prstGeom prst="triangle">
            <a:avLst>
              <a:gd name="adj" fmla="val 50670"/>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flipV="1">
            <a:off x="0" y="0"/>
            <a:ext cx="9144000" cy="3429000"/>
          </a:xfrm>
          <a:prstGeom prst="triangle">
            <a:avLst>
              <a:gd name="adj" fmla="val 49980"/>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107281" y="1107281"/>
            <a:ext cx="6858000" cy="4643438"/>
          </a:xfrm>
          <a:prstGeom prst="triangle">
            <a:avLst>
              <a:gd name="adj" fmla="val 49463"/>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3429000" y="1143000"/>
            <a:ext cx="6858000" cy="4572000"/>
          </a:xfrm>
          <a:prstGeom prst="triangle">
            <a:avLst>
              <a:gd name="adj" fmla="val 49463"/>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928794" y="2143116"/>
            <a:ext cx="5500726" cy="3046988"/>
          </a:xfrm>
          <a:prstGeom prst="rect">
            <a:avLst/>
          </a:prstGeom>
          <a:noFill/>
        </p:spPr>
        <p:txBody>
          <a:bodyPr wrap="square" rtlCol="0">
            <a:spAutoFit/>
          </a:bodyPr>
          <a:lstStyle/>
          <a:p>
            <a:r>
              <a:rPr lang="es-ES" sz="1600" b="1" dirty="0" smtClean="0">
                <a:solidFill>
                  <a:srgbClr val="FFFFD9"/>
                </a:solidFill>
                <a:effectLst>
                  <a:outerShdw blurRad="38100" dist="38100" dir="2700000" algn="tl">
                    <a:srgbClr val="000000">
                      <a:alpha val="43137"/>
                    </a:srgbClr>
                  </a:outerShdw>
                </a:effectLst>
              </a:rPr>
              <a:t>Y sorprende. Positivamente. Primero, porque de la nada ha surgido una ciudad entera con cableado eléctrico y cualquier servicio que un ciudadano requiera para el día a día; desde tiendas con todo tipo de productos a puestos de comida, restaurantes, baños públicos, redes </a:t>
            </a:r>
            <a:r>
              <a:rPr lang="es-ES" sz="1600" b="1" dirty="0" err="1" smtClean="0">
                <a:solidFill>
                  <a:srgbClr val="FFFFD9"/>
                </a:solidFill>
                <a:effectLst>
                  <a:outerShdw blurRad="38100" dist="38100" dir="2700000" algn="tl">
                    <a:srgbClr val="000000">
                      <a:alpha val="43137"/>
                    </a:srgbClr>
                  </a:outerShdw>
                </a:effectLst>
              </a:rPr>
              <a:t>wifi</a:t>
            </a:r>
            <a:r>
              <a:rPr lang="es-ES" sz="1600" b="1" dirty="0" smtClean="0">
                <a:solidFill>
                  <a:srgbClr val="FFFFD9"/>
                </a:solidFill>
                <a:effectLst>
                  <a:outerShdw blurRad="38100" dist="38100" dir="2700000" algn="tl">
                    <a:srgbClr val="000000">
                      <a:alpha val="43137"/>
                    </a:srgbClr>
                  </a:outerShdw>
                </a:effectLst>
              </a:rPr>
              <a:t> e incluso varias comisarías. La presencia policial, junto al ejército y su grupo de operaciones especiales, impresiona.</a:t>
            </a:r>
          </a:p>
          <a:p>
            <a:r>
              <a:rPr lang="es-ES" sz="1600" b="1" dirty="0" smtClean="0">
                <a:solidFill>
                  <a:srgbClr val="FFFFD9"/>
                </a:solidFill>
                <a:effectLst>
                  <a:outerShdw blurRad="38100" dist="38100" dir="2700000" algn="tl">
                    <a:srgbClr val="000000">
                      <a:alpha val="43137"/>
                    </a:srgbClr>
                  </a:outerShdw>
                </a:effectLst>
              </a:rPr>
              <a:t>El gobierno se ha esmerado en tratar de coordinar la mayor concentración humana conocida hasta la fecha y para un extranjero esto resulta, cuanto menos, de agradecer. Pero si además ese extranjero conoce mínimamente el país, tamaña eficacia termina por maravillar</a:t>
            </a:r>
            <a:endParaRPr lang="es-ES" sz="16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ndia_maha _kumbh_mela_27.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6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143116"/>
            <a:ext cx="5715040" cy="3293209"/>
          </a:xfrm>
          <a:prstGeom prst="rect">
            <a:avLst/>
          </a:prstGeom>
          <a:noFill/>
        </p:spPr>
        <p:txBody>
          <a:bodyPr wrap="square" rtlCol="0">
            <a:spAutoFit/>
          </a:bodyPr>
          <a:lstStyle/>
          <a:p>
            <a:r>
              <a:rPr lang="es-ES" sz="1600" b="1" dirty="0" smtClean="0">
                <a:solidFill>
                  <a:srgbClr val="FFFFD9"/>
                </a:solidFill>
                <a:effectLst>
                  <a:outerShdw blurRad="38100" dist="38100" dir="2700000" algn="tl">
                    <a:srgbClr val="000000">
                      <a:alpha val="43137"/>
                    </a:srgbClr>
                  </a:outerShdw>
                </a:effectLst>
              </a:rPr>
              <a:t>Segundo, porque ese mar de tiendas de campaña con mejor y peor fortuna que se pierde en el horizonte, indica que el espacio es lo suficientemente grande como para que el gran baño no represente, en ningún caso, una amenaza claustrofóbica de la que salir peor parado (cosa que podremos comprobar en primera persona un día después). Y tercero, porque este gran </a:t>
            </a:r>
            <a:r>
              <a:rPr lang="es-ES" sz="1600" b="1" dirty="0" err="1" smtClean="0">
                <a:solidFill>
                  <a:srgbClr val="FFFFD9"/>
                </a:solidFill>
                <a:effectLst>
                  <a:outerShdw blurRad="38100" dist="38100" dir="2700000" algn="tl">
                    <a:srgbClr val="000000">
                      <a:alpha val="43137"/>
                    </a:srgbClr>
                  </a:outerShdw>
                </a:effectLst>
              </a:rPr>
              <a:t>kumbh</a:t>
            </a:r>
            <a:r>
              <a:rPr lang="es-ES" sz="1600" b="1" dirty="0" smtClean="0">
                <a:solidFill>
                  <a:srgbClr val="FFFFD9"/>
                </a:solidFill>
                <a:effectLst>
                  <a:outerShdw blurRad="38100" dist="38100" dir="2700000" algn="tl">
                    <a:srgbClr val="000000">
                      <a:alpha val="43137"/>
                    </a:srgbClr>
                  </a:outerShdw>
                </a:effectLst>
              </a:rPr>
              <a:t> </a:t>
            </a:r>
            <a:r>
              <a:rPr lang="es-ES" sz="1600" b="1" dirty="0" err="1" smtClean="0">
                <a:solidFill>
                  <a:srgbClr val="FFFFD9"/>
                </a:solidFill>
                <a:effectLst>
                  <a:outerShdw blurRad="38100" dist="38100" dir="2700000" algn="tl">
                    <a:srgbClr val="000000">
                      <a:alpha val="43137"/>
                    </a:srgbClr>
                  </a:outerShdw>
                </a:effectLst>
              </a:rPr>
              <a:t>mela</a:t>
            </a:r>
            <a:r>
              <a:rPr lang="es-ES" sz="1600" b="1" dirty="0" smtClean="0">
                <a:solidFill>
                  <a:srgbClr val="FFFFD9"/>
                </a:solidFill>
                <a:effectLst>
                  <a:outerShdw blurRad="38100" dist="38100" dir="2700000" algn="tl">
                    <a:srgbClr val="000000">
                      <a:alpha val="43137"/>
                    </a:srgbClr>
                  </a:outerShdw>
                </a:effectLst>
              </a:rPr>
              <a:t> coincide con la época de siembra–también se le considera un ritual de la fertilidad donde la jarra, con forma de útero, contiene el agua de esos ríos que han sido tan determinantes en la historia de India-, y el ambiente general es de lo más festivo; sólo India sabe sacarle partido como nadie a la celebración de la mezcolanza y el empujón.</a:t>
            </a:r>
          </a:p>
          <a:p>
            <a:endParaRPr lang="es-ES" sz="16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97936073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14480" y="1857364"/>
            <a:ext cx="5572164" cy="3170099"/>
          </a:xfrm>
          <a:prstGeom prst="rect">
            <a:avLst/>
          </a:prstGeom>
          <a:noFill/>
        </p:spPr>
        <p:txBody>
          <a:bodyPr wrap="square" rtlCol="0">
            <a:spAutoFit/>
          </a:bodyPr>
          <a:lstStyle/>
          <a:p>
            <a:pPr algn="ctr"/>
            <a:endParaRPr lang="es-ES" sz="1400" b="1" dirty="0" smtClean="0">
              <a:solidFill>
                <a:srgbClr val="FFFFD9"/>
              </a:solidFill>
            </a:endParaRPr>
          </a:p>
          <a:p>
            <a:pPr algn="ctr"/>
            <a:r>
              <a:rPr lang="es-ES" b="1" dirty="0" smtClean="0">
                <a:solidFill>
                  <a:srgbClr val="FFFFD9"/>
                </a:solidFill>
                <a:effectLst>
                  <a:outerShdw blurRad="38100" dist="38100" dir="2700000" algn="tl">
                    <a:srgbClr val="000000">
                      <a:alpha val="43137"/>
                    </a:srgbClr>
                  </a:outerShdw>
                </a:effectLst>
              </a:rPr>
              <a:t>El baño de la Luna llena</a:t>
            </a:r>
          </a:p>
          <a:p>
            <a:endParaRPr lang="es-ES" sz="1400" b="1" dirty="0" smtClean="0">
              <a:solidFill>
                <a:srgbClr val="FFFFD9"/>
              </a:solidFill>
              <a:effectLst>
                <a:outerShdw blurRad="38100" dist="38100" dir="2700000" algn="tl">
                  <a:srgbClr val="000000">
                    <a:alpha val="43137"/>
                  </a:srgbClr>
                </a:outerShdw>
              </a:effectLst>
            </a:endParaRPr>
          </a:p>
          <a:p>
            <a:r>
              <a:rPr lang="es-ES" sz="1400" b="1" dirty="0" smtClean="0">
                <a:solidFill>
                  <a:srgbClr val="FFFFD9"/>
                </a:solidFill>
                <a:effectLst>
                  <a:outerShdw blurRad="38100" dist="38100" dir="2700000" algn="tl">
                    <a:srgbClr val="000000">
                      <a:alpha val="43137"/>
                    </a:srgbClr>
                  </a:outerShdw>
                </a:effectLst>
              </a:rPr>
              <a:t>El día del segundo gran baño, el </a:t>
            </a:r>
            <a:r>
              <a:rPr lang="es-ES" sz="1400" b="1" dirty="0" err="1" smtClean="0">
                <a:solidFill>
                  <a:srgbClr val="FFFFD9"/>
                </a:solidFill>
                <a:effectLst>
                  <a:outerShdw blurRad="38100" dist="38100" dir="2700000" algn="tl">
                    <a:srgbClr val="000000">
                      <a:alpha val="43137"/>
                    </a:srgbClr>
                  </a:outerShdw>
                </a:effectLst>
              </a:rPr>
              <a:t>Paush</a:t>
            </a:r>
            <a:r>
              <a:rPr lang="es-ES" sz="1400" b="1" dirty="0" smtClean="0">
                <a:solidFill>
                  <a:srgbClr val="FFFFD9"/>
                </a:solidFill>
                <a:effectLst>
                  <a:outerShdw blurRad="38100" dist="38100" dir="2700000" algn="tl">
                    <a:srgbClr val="000000">
                      <a:alpha val="43137"/>
                    </a:srgbClr>
                  </a:outerShdw>
                </a:effectLst>
              </a:rPr>
              <a:t> </a:t>
            </a:r>
            <a:r>
              <a:rPr lang="es-ES" sz="1400" b="1" dirty="0" err="1" smtClean="0">
                <a:solidFill>
                  <a:srgbClr val="FFFFD9"/>
                </a:solidFill>
                <a:effectLst>
                  <a:outerShdw blurRad="38100" dist="38100" dir="2700000" algn="tl">
                    <a:srgbClr val="000000">
                      <a:alpha val="43137"/>
                    </a:srgbClr>
                  </a:outerShdw>
                </a:effectLst>
              </a:rPr>
              <a:t>Purnima</a:t>
            </a:r>
            <a:r>
              <a:rPr lang="es-ES" sz="1400" b="1" dirty="0" smtClean="0">
                <a:solidFill>
                  <a:srgbClr val="FFFFD9"/>
                </a:solidFill>
                <a:effectLst>
                  <a:outerShdw blurRad="38100" dist="38100" dir="2700000" algn="tl">
                    <a:srgbClr val="000000">
                      <a:alpha val="43137"/>
                    </a:srgbClr>
                  </a:outerShdw>
                </a:effectLst>
              </a:rPr>
              <a:t> –la Luna llena del mes de enero indio, que esta vez cae en domingo-, amanece a las tres de la mañana. El campamento donde estamos alojados pertenece al sector 6, el mismo número de kilómetros que separa nuestra tienda de la entrada principal, en </a:t>
            </a:r>
            <a:r>
              <a:rPr lang="es-ES" sz="1400" b="1" dirty="0" err="1" smtClean="0">
                <a:solidFill>
                  <a:srgbClr val="FFFFD9"/>
                </a:solidFill>
                <a:effectLst>
                  <a:outerShdw blurRad="38100" dist="38100" dir="2700000" algn="tl">
                    <a:srgbClr val="000000">
                      <a:alpha val="43137"/>
                    </a:srgbClr>
                  </a:outerShdw>
                </a:effectLst>
              </a:rPr>
              <a:t>Sangam</a:t>
            </a:r>
            <a:r>
              <a:rPr lang="es-ES" sz="1400" b="1" dirty="0" smtClean="0">
                <a:solidFill>
                  <a:srgbClr val="FFFFD9"/>
                </a:solidFill>
                <a:effectLst>
                  <a:outerShdw blurRad="38100" dist="38100" dir="2700000" algn="tl">
                    <a:srgbClr val="000000">
                      <a:alpha val="43137"/>
                    </a:srgbClr>
                  </a:outerShdw>
                </a:effectLst>
              </a:rPr>
              <a:t>, por caminos embarrados de rocío, polvo y humedad. Y niebla. Esa niebla que todo lo envuelve y no deja ver más allá de medio metro. Hay que coger sitio. Apenas hay '</a:t>
            </a:r>
            <a:r>
              <a:rPr lang="es-ES" sz="1400" b="1" dirty="0" err="1" smtClean="0">
                <a:solidFill>
                  <a:srgbClr val="FFFFD9"/>
                </a:solidFill>
                <a:effectLst>
                  <a:outerShdw blurRad="38100" dist="38100" dir="2700000" algn="tl">
                    <a:srgbClr val="000000">
                      <a:alpha val="43137"/>
                    </a:srgbClr>
                  </a:outerShdw>
                </a:effectLst>
              </a:rPr>
              <a:t>rickshaws</a:t>
            </a:r>
            <a:r>
              <a:rPr lang="es-ES" sz="1400" b="1" dirty="0" smtClean="0">
                <a:solidFill>
                  <a:srgbClr val="FFFFD9"/>
                </a:solidFill>
                <a:effectLst>
                  <a:outerShdw blurRad="38100" dist="38100" dir="2700000" algn="tl">
                    <a:srgbClr val="000000">
                      <a:alpha val="43137"/>
                    </a:srgbClr>
                  </a:outerShdw>
                </a:effectLst>
              </a:rPr>
              <a:t>' y los pocos y aguerridos conductores de ciclo '</a:t>
            </a:r>
            <a:r>
              <a:rPr lang="es-ES" sz="1400" b="1" dirty="0" err="1" smtClean="0">
                <a:solidFill>
                  <a:srgbClr val="FFFFD9"/>
                </a:solidFill>
                <a:effectLst>
                  <a:outerShdw blurRad="38100" dist="38100" dir="2700000" algn="tl">
                    <a:srgbClr val="000000">
                      <a:alpha val="43137"/>
                    </a:srgbClr>
                  </a:outerShdw>
                </a:effectLst>
              </a:rPr>
              <a:t>rickshaws</a:t>
            </a:r>
            <a:r>
              <a:rPr lang="es-ES" sz="1400" b="1" dirty="0" smtClean="0">
                <a:solidFill>
                  <a:srgbClr val="FFFFD9"/>
                </a:solidFill>
                <a:effectLst>
                  <a:outerShdw blurRad="38100" dist="38100" dir="2700000" algn="tl">
                    <a:srgbClr val="000000">
                      <a:alpha val="43137"/>
                    </a:srgbClr>
                  </a:outerShdw>
                </a:effectLst>
              </a:rPr>
              <a:t>' (su versión anterior, de tracción humana, a pedales), que se atreven a adentrarse por un camino del que a buen seguro tendrán que sacar las ruedas -hundidas en la arena-, empujando, duermen a esas horas. El recorrido es lento.</a:t>
            </a:r>
            <a:endParaRPr lang="es-ES" sz="1400" b="1" dirty="0">
              <a:solidFill>
                <a:srgbClr val="FFFFD9"/>
              </a:solidFill>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1757279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ombo"/>
          <p:cNvSpPr/>
          <p:nvPr/>
        </p:nvSpPr>
        <p:spPr>
          <a:xfrm>
            <a:off x="0" y="0"/>
            <a:ext cx="9144000" cy="6858000"/>
          </a:xfrm>
          <a:prstGeom prst="diamond">
            <a:avLst/>
          </a:prstGeom>
          <a:solidFill>
            <a:schemeClr val="bg1">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642918"/>
            <a:ext cx="9144000" cy="5572140"/>
          </a:xfrm>
          <a:prstGeom prst="diamond">
            <a:avLst/>
          </a:prstGeom>
          <a:solidFill>
            <a:srgbClr val="FF6600">
              <a:alpha val="8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9" y="2214554"/>
            <a:ext cx="5572163" cy="3077766"/>
          </a:xfrm>
          <a:prstGeom prst="rect">
            <a:avLst/>
          </a:prstGeom>
          <a:noFill/>
        </p:spPr>
        <p:txBody>
          <a:bodyPr wrap="square" rtlCol="0">
            <a:spAutoFit/>
          </a:bodyPr>
          <a:lstStyle/>
          <a:p>
            <a:r>
              <a:rPr lang="es-ES" sz="1600" b="1" dirty="0" smtClean="0">
                <a:solidFill>
                  <a:srgbClr val="FFFFD9"/>
                </a:solidFill>
                <a:effectLst>
                  <a:outerShdw blurRad="38100" dist="38100" dir="2700000" algn="tl">
                    <a:srgbClr val="000000">
                      <a:alpha val="43137"/>
                    </a:srgbClr>
                  </a:outerShdw>
                </a:effectLst>
              </a:rPr>
              <a:t>Con todo, la marcha va sumando concurrencia hasta convertirse en un sinfín de pequeños afluentes que desembocan, todos, en una inmensa marea humana que hormiguea hacia la orilla principal. Hay bostezos, caras de sueño y un murmullo discordante, pura algarabía, de familias que llegan, se bañan, y se van por donde vinieron. Aún faltan unas horas para que amanezca y los </a:t>
            </a:r>
            <a:r>
              <a:rPr lang="es-ES" sz="1600" b="1" dirty="0" err="1" smtClean="0">
                <a:solidFill>
                  <a:srgbClr val="FFFFD9"/>
                </a:solidFill>
                <a:effectLst>
                  <a:outerShdw blurRad="38100" dist="38100" dir="2700000" algn="tl">
                    <a:srgbClr val="000000">
                      <a:alpha val="43137"/>
                    </a:srgbClr>
                  </a:outerShdw>
                </a:effectLst>
              </a:rPr>
              <a:t>Naga</a:t>
            </a:r>
            <a:r>
              <a:rPr lang="es-ES" sz="1600" b="1" dirty="0" smtClean="0">
                <a:solidFill>
                  <a:srgbClr val="FFFFD9"/>
                </a:solidFill>
                <a:effectLst>
                  <a:outerShdw blurRad="38100" dist="38100" dir="2700000" algn="tl">
                    <a:srgbClr val="000000">
                      <a:alpha val="43137"/>
                    </a:srgbClr>
                  </a:outerShdw>
                </a:effectLst>
              </a:rPr>
              <a:t> Baba inauguren la jornada sumergiéndose en el Ganges desnudos, por parejas y ataviados con un rosario. Luego, tras las abluciones, cubrirán sus cuerpos con ceniza. Además, ese baño servirá para que miles de nuevos </a:t>
            </a:r>
            <a:r>
              <a:rPr lang="es-ES" sz="1600" b="1" dirty="0" err="1" smtClean="0">
                <a:solidFill>
                  <a:srgbClr val="FFFFD9"/>
                </a:solidFill>
                <a:effectLst>
                  <a:outerShdw blurRad="38100" dist="38100" dir="2700000" algn="tl">
                    <a:srgbClr val="000000">
                      <a:alpha val="43137"/>
                    </a:srgbClr>
                  </a:outerShdw>
                </a:effectLst>
              </a:rPr>
              <a:t>sadhus</a:t>
            </a:r>
            <a:r>
              <a:rPr lang="es-ES" sz="1600" b="1" dirty="0" smtClean="0">
                <a:solidFill>
                  <a:srgbClr val="FFFFD9"/>
                </a:solidFill>
                <a:effectLst>
                  <a:outerShdw blurRad="38100" dist="38100" dir="2700000" algn="tl">
                    <a:srgbClr val="000000">
                      <a:alpha val="43137"/>
                    </a:srgbClr>
                  </a:outerShdw>
                </a:effectLst>
              </a:rPr>
              <a:t> bauticen su inmediata vida de ascetas.</a:t>
            </a:r>
          </a:p>
          <a:p>
            <a:endParaRPr lang="es-ES" dirty="0"/>
          </a:p>
        </p:txBody>
      </p:sp>
    </p:spTree>
  </p:cSld>
  <p:clrMapOvr>
    <a:masterClrMapping/>
  </p:clrMapOvr>
  <p:transition advTm="3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49514" y="0"/>
            <a:ext cx="8394486"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7807405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Triángulo rectángulo"/>
          <p:cNvSpPr/>
          <p:nvPr/>
        </p:nvSpPr>
        <p:spPr>
          <a:xfrm>
            <a:off x="0" y="0"/>
            <a:ext cx="4500562" cy="6858000"/>
          </a:xfrm>
          <a:prstGeom prst="rtTriangle">
            <a:avLst/>
          </a:prstGeom>
          <a:solidFill>
            <a:srgbClr val="C00000">
              <a:alpha val="70000"/>
            </a:srgbClr>
          </a:solidFill>
          <a:ln>
            <a:noFill/>
          </a:ln>
          <a:effectLst>
            <a:reflection blurRad="6350" stA="50000" endA="300" endPos="5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714876" y="0"/>
            <a:ext cx="4429124" cy="6858000"/>
          </a:xfrm>
          <a:prstGeom prst="rtTriangle">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flipV="1">
            <a:off x="0" y="0"/>
            <a:ext cx="9144000" cy="6858000"/>
          </a:xfrm>
          <a:prstGeom prst="triangle">
            <a:avLst>
              <a:gd name="adj" fmla="val 50173"/>
            </a:avLst>
          </a:prstGeom>
          <a:solidFill>
            <a:schemeClr val="accent5">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grpId="1"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1"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ppt_w/2"/>
                                          </p:val>
                                        </p:tav>
                                      </p:tavLst>
                                    </p:anim>
                                    <p:anim calcmode="lin" valueType="num">
                                      <p:cBhvr>
                                        <p:cTn id="28" dur="3000"/>
                                        <p:tgtEl>
                                          <p:spTgt spid="6"/>
                                        </p:tgtEl>
                                        <p:attrNameLst>
                                          <p:attrName>ppt_y</p:attrName>
                                        </p:attrNameLst>
                                      </p:cBhvr>
                                      <p:tavLst>
                                        <p:tav tm="0">
                                          <p:val>
                                            <p:strVal val="ppt_y"/>
                                          </p:val>
                                        </p:tav>
                                        <p:tav tm="100000">
                                          <p:val>
                                            <p:strVal val="ppt_y"/>
                                          </p:val>
                                        </p:tav>
                                      </p:tavLst>
                                    </p:anim>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fltVal val="0"/>
                                          </p:val>
                                        </p:tav>
                                        <p:tav tm="100000">
                                          <p:val>
                                            <p:strVal val="#ppt_w"/>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diamond(out)">
                                      <p:cBhvr>
                                        <p:cTn id="3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5637890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9A9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4" fill="hold" grpId="1" nodeType="withEffect">
                                  <p:stCondLst>
                                    <p:cond delay="0"/>
                                  </p:stCondLst>
                                  <p:childTnLst>
                                    <p:animEffect transition="out" filter="wheel(4)">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795545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143116"/>
            <a:ext cx="5643602" cy="3108543"/>
          </a:xfrm>
          <a:prstGeom prst="rect">
            <a:avLst/>
          </a:prstGeom>
          <a:noFill/>
        </p:spPr>
        <p:txBody>
          <a:bodyPr wrap="square" rtlCol="0">
            <a:spAutoFit/>
          </a:bodyPr>
          <a:lstStyle/>
          <a:p>
            <a:r>
              <a:rPr lang="es-ES" sz="1400" b="1" dirty="0" smtClean="0">
                <a:solidFill>
                  <a:srgbClr val="FFFFD9"/>
                </a:solidFill>
                <a:effectLst>
                  <a:outerShdw blurRad="38100" dist="38100" dir="2700000" algn="tl">
                    <a:srgbClr val="000000">
                      <a:alpha val="43137"/>
                    </a:srgbClr>
                  </a:outerShdw>
                </a:effectLst>
              </a:rPr>
              <a:t>Pero no hace falta. Son las mismas familias las que se encargan de no entorpecer los tiempos en un ritual que diríase que han ensayado una y otra vez. Llegan, acampan, ellos se quedan en ropa interior y ellas vestidas del cuello a los tobillos, y por grupos toman el baño y se van. Les cuesta entrar. Las bajas temperaturas, que pueden alcanzar los 10 º C en ese momento, tampoco invitan al recreo. Pero entran; ríen, </a:t>
            </a:r>
            <a:r>
              <a:rPr lang="es-ES" sz="1400" b="1" dirty="0" err="1" smtClean="0">
                <a:solidFill>
                  <a:srgbClr val="FFFFD9"/>
                </a:solidFill>
                <a:effectLst>
                  <a:outerShdw blurRad="38100" dist="38100" dir="2700000" algn="tl">
                    <a:srgbClr val="000000">
                      <a:alpha val="43137"/>
                    </a:srgbClr>
                  </a:outerShdw>
                </a:effectLst>
              </a:rPr>
              <a:t>jueguetean</a:t>
            </a:r>
            <a:r>
              <a:rPr lang="es-ES" sz="1400" b="1" dirty="0" smtClean="0">
                <a:solidFill>
                  <a:srgbClr val="FFFFD9"/>
                </a:solidFill>
                <a:effectLst>
                  <a:outerShdw blurRad="38100" dist="38100" dir="2700000" algn="tl">
                    <a:srgbClr val="000000">
                      <a:alpha val="43137"/>
                    </a:srgbClr>
                  </a:outerShdw>
                </a:effectLst>
              </a:rPr>
              <a:t>, se recrean algunos más, algunos menos, y cuando la policía dice "Ya", salen trepando por la orilla y desaparecen por ese horizonte por el que vinieron. Es el propio castañeo colectivo de sus dientes el que hacen de sonido de ese reloj que marca los tiempos. Y es que en India, queda demostrado, hay sitio para todos.</a:t>
            </a:r>
          </a:p>
          <a:p>
            <a:r>
              <a:rPr lang="es-ES" sz="1400" b="1" dirty="0" smtClean="0">
                <a:solidFill>
                  <a:srgbClr val="FFFFD9"/>
                </a:solidFill>
                <a:effectLst>
                  <a:outerShdw blurRad="38100" dist="38100" dir="2700000" algn="tl">
                    <a:srgbClr val="000000">
                      <a:alpha val="43137"/>
                    </a:srgbClr>
                  </a:outerShdw>
                </a:effectLst>
              </a:rPr>
              <a:t>La ocasión de limpiarse de pecados, a uno y a sus 88 generaciones anteriores, bien lo merece.</a:t>
            </a:r>
          </a:p>
          <a:p>
            <a:endParaRPr lang="es-ES" sz="1400" dirty="0"/>
          </a:p>
        </p:txBody>
      </p:sp>
    </p:spTree>
  </p:cSld>
  <p:clrMapOvr>
    <a:masterClrMapping/>
  </p:clrMapOvr>
  <p:transition advTm="3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4458197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9680537_extras_albumes_0_1024.jpgKumbh Mela', el baño que limpia los pecad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Luna"/>
          <p:cNvSpPr/>
          <p:nvPr/>
        </p:nvSpPr>
        <p:spPr>
          <a:xfrm rot="16200000">
            <a:off x="3286128" y="-3286128"/>
            <a:ext cx="2571744" cy="9144000"/>
          </a:xfrm>
          <a:prstGeom prst="mo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286128" y="-1857392"/>
            <a:ext cx="2571744" cy="9144000"/>
          </a:xfrm>
          <a:prstGeom prst="mo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286128" y="-357194"/>
            <a:ext cx="2571744" cy="9144000"/>
          </a:xfrm>
          <a:prstGeom prst="mo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286128" y="1000128"/>
            <a:ext cx="2571744" cy="9144000"/>
          </a:xfrm>
          <a:prstGeom prst="mo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3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0" nodeType="withEffect">
                                  <p:stCondLst>
                                    <p:cond delay="0"/>
                                  </p:stCondLst>
                                  <p:childTnLst>
                                    <p:animEffect transition="out" filter="barn(outVertic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32" fill="hold" grpId="1" nodeType="with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fltVal val="0"/>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xit" presetSubtype="37" fill="hold" grpId="0" nodeType="withEffect">
                                  <p:stCondLst>
                                    <p:cond delay="0"/>
                                  </p:stCondLst>
                                  <p:childTnLst>
                                    <p:animEffect transition="out" filter="barn(outVertic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32" fill="hold" grpId="1" nodeType="withEffect">
                                  <p:stCondLst>
                                    <p:cond delay="0"/>
                                  </p:stCondLst>
                                  <p:childTnLst>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3" presetClass="exit" presetSubtype="32" fill="hold" grpId="1" nodeType="withEffect">
                                  <p:stCondLst>
                                    <p:cond delay="0"/>
                                  </p:stCondLst>
                                  <p:childTnLst>
                                    <p:anim calcmode="lin" valueType="num">
                                      <p:cBhvr>
                                        <p:cTn id="30" dur="3000"/>
                                        <p:tgtEl>
                                          <p:spTgt spid="8"/>
                                        </p:tgtEl>
                                        <p:attrNameLst>
                                          <p:attrName>ppt_w</p:attrName>
                                        </p:attrNameLst>
                                      </p:cBhvr>
                                      <p:tavLst>
                                        <p:tav tm="0">
                                          <p:val>
                                            <p:strVal val="ppt_w"/>
                                          </p:val>
                                        </p:tav>
                                        <p:tav tm="100000">
                                          <p:val>
                                            <p:fltVal val="0"/>
                                          </p:val>
                                        </p:tav>
                                      </p:tavLst>
                                    </p:anim>
                                    <p:anim calcmode="lin" valueType="num">
                                      <p:cBhvr>
                                        <p:cTn id="31" dur="3000"/>
                                        <p:tgtEl>
                                          <p:spTgt spid="8"/>
                                        </p:tgtEl>
                                        <p:attrNameLst>
                                          <p:attrName>ppt_h</p:attrName>
                                        </p:attrNameLst>
                                      </p:cBhvr>
                                      <p:tavLst>
                                        <p:tav tm="0">
                                          <p:val>
                                            <p:strVal val="ppt_h"/>
                                          </p:val>
                                        </p:tav>
                                        <p:tav tm="100000">
                                          <p:val>
                                            <p:fltVal val="0"/>
                                          </p:val>
                                        </p:tav>
                                      </p:tavLst>
                                    </p:anim>
                                    <p:set>
                                      <p:cBhvr>
                                        <p:cTn id="32" dur="1" fill="hold">
                                          <p:stCondLst>
                                            <p:cond delay="2999"/>
                                          </p:stCondLst>
                                        </p:cTn>
                                        <p:tgtEl>
                                          <p:spTgt spid="8"/>
                                        </p:tgtEl>
                                        <p:attrNameLst>
                                          <p:attrName>style.visibility</p:attrName>
                                        </p:attrNameLst>
                                      </p:cBhvr>
                                      <p:to>
                                        <p:strVal val="hidden"/>
                                      </p:to>
                                    </p:set>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03003822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Trapecio"/>
          <p:cNvSpPr/>
          <p:nvPr/>
        </p:nvSpPr>
        <p:spPr>
          <a:xfrm>
            <a:off x="0" y="3357562"/>
            <a:ext cx="9144000" cy="3500438"/>
          </a:xfrm>
          <a:prstGeom prst="trapezoid">
            <a:avLst>
              <a:gd name="adj" fmla="val 55627"/>
            </a:avLst>
          </a:prstGeom>
          <a:solidFill>
            <a:srgbClr val="FFFF11">
              <a:alpha val="7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flipV="1">
            <a:off x="0" y="0"/>
            <a:ext cx="9144000" cy="3357562"/>
          </a:xfrm>
          <a:prstGeom prst="trapezoid">
            <a:avLst>
              <a:gd name="adj" fmla="val 57258"/>
            </a:avLst>
          </a:prstGeom>
          <a:solidFill>
            <a:srgbClr val="FFFF11">
              <a:alpha val="7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2464603" y="2464603"/>
            <a:ext cx="6858000" cy="1928794"/>
          </a:xfrm>
          <a:prstGeom prst="triangle">
            <a:avLst>
              <a:gd name="adj" fmla="val 4931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4750603" y="2464603"/>
            <a:ext cx="6858000" cy="1928794"/>
          </a:xfrm>
          <a:prstGeom prst="triangle">
            <a:avLst>
              <a:gd name="adj" fmla="val 4931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in)">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1356478592097.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
        <p:nvSpPr>
          <p:cNvPr id="4" name="3 Rectángulo"/>
          <p:cNvSpPr/>
          <p:nvPr/>
        </p:nvSpPr>
        <p:spPr>
          <a:xfrm>
            <a:off x="0" y="0"/>
            <a:ext cx="9144000" cy="6858000"/>
          </a:xfrm>
          <a:prstGeom prst="rect">
            <a:avLst/>
          </a:prstGeom>
          <a:solidFill>
            <a:srgbClr val="FF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1"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 name="Picture 2" descr="Image du Blog henriette57.centerblog.net"/>
          <p:cNvPicPr>
            <a:picLocks noChangeAspect="1" noChangeArrowheads="1"/>
          </p:cNvPicPr>
          <p:nvPr/>
        </p:nvPicPr>
        <p:blipFill>
          <a:blip r:embed="rId2"/>
          <a:srcRect/>
          <a:stretch>
            <a:fillRect/>
          </a:stretch>
        </p:blipFill>
        <p:spPr bwMode="auto">
          <a:xfrm>
            <a:off x="0" y="-26262"/>
            <a:ext cx="9144000" cy="6884262"/>
          </a:xfrm>
          <a:prstGeom prst="rect">
            <a:avLst/>
          </a:prstGeom>
          <a:noFill/>
        </p:spPr>
      </p:pic>
      <p:sp>
        <p:nvSpPr>
          <p:cNvPr id="5" name="4 CuadroTexto"/>
          <p:cNvSpPr txBox="1"/>
          <p:nvPr/>
        </p:nvSpPr>
        <p:spPr>
          <a:xfrm>
            <a:off x="1785918" y="2143116"/>
            <a:ext cx="5643602" cy="3323987"/>
          </a:xfrm>
          <a:prstGeom prst="rect">
            <a:avLst/>
          </a:prstGeom>
          <a:noFill/>
        </p:spPr>
        <p:txBody>
          <a:bodyPr wrap="square" rtlCol="0">
            <a:spAutoFit/>
          </a:bodyPr>
          <a:lstStyle/>
          <a:p>
            <a:r>
              <a:rPr lang="es-ES" sz="1600" b="1" dirty="0" smtClean="0">
                <a:solidFill>
                  <a:srgbClr val="FFFFD9"/>
                </a:solidFill>
                <a:effectLst>
                  <a:outerShdw blurRad="38100" dist="38100" dir="2700000" algn="tl">
                    <a:srgbClr val="000000">
                      <a:alpha val="43137"/>
                    </a:srgbClr>
                  </a:outerShdw>
                </a:effectLst>
              </a:rPr>
              <a:t>Abogados, ingenieros, médicos, curiosos, 'hombres de negocios'(que en India incluyen desde un bróker hasta el dueño de un ultramarinos), y hasta un par de mujeres policía que se cambian allí mismo y se bañan en un visto y no visto, han venido de todos los rincones de India por tierra y aire. Desde el estado de Tamil Nadu, al sur de un subcontinente que cuenta con ocho mil kilómetros de costa, hasta las montañas de </a:t>
            </a:r>
            <a:r>
              <a:rPr lang="es-ES" sz="1600" b="1" dirty="0" err="1" smtClean="0">
                <a:solidFill>
                  <a:srgbClr val="FFFFD9"/>
                </a:solidFill>
                <a:effectLst>
                  <a:outerShdw blurRad="38100" dist="38100" dir="2700000" algn="tl">
                    <a:srgbClr val="000000">
                      <a:alpha val="43137"/>
                    </a:srgbClr>
                  </a:outerShdw>
                </a:effectLst>
              </a:rPr>
              <a:t>Manali</a:t>
            </a:r>
            <a:r>
              <a:rPr lang="es-ES" sz="1600" b="1" dirty="0" smtClean="0">
                <a:solidFill>
                  <a:srgbClr val="FFFFD9"/>
                </a:solidFill>
                <a:effectLst>
                  <a:outerShdw blurRad="38100" dist="38100" dir="2700000" algn="tl">
                    <a:srgbClr val="000000">
                      <a:alpha val="43137"/>
                    </a:srgbClr>
                  </a:outerShdw>
                </a:effectLst>
              </a:rPr>
              <a:t>, al pie de los </a:t>
            </a:r>
            <a:r>
              <a:rPr lang="es-ES" sz="1600" b="1" dirty="0" err="1" smtClean="0">
                <a:solidFill>
                  <a:srgbClr val="FFFFD9"/>
                </a:solidFill>
                <a:effectLst>
                  <a:outerShdw blurRad="38100" dist="38100" dir="2700000" algn="tl">
                    <a:srgbClr val="000000">
                      <a:alpha val="43137"/>
                    </a:srgbClr>
                  </a:outerShdw>
                </a:effectLst>
              </a:rPr>
              <a:t>Himalayas</a:t>
            </a:r>
            <a:r>
              <a:rPr lang="es-ES" sz="1600" b="1" dirty="0" smtClean="0">
                <a:solidFill>
                  <a:srgbClr val="FFFFD9"/>
                </a:solidFill>
                <a:effectLst>
                  <a:outerShdw blurRad="38100" dist="38100" dir="2700000" algn="tl">
                    <a:srgbClr val="000000">
                      <a:alpha val="43137"/>
                    </a:srgbClr>
                  </a:outerShdw>
                </a:effectLst>
              </a:rPr>
              <a:t>, pasando por los barrios pudientes de Bombay, la capital financiera del país. La policía se esmera en que no se formen tapones de dimensiones incontrolables que acabaría con locales y turistas a remojo, silbato, en mano y vara de bambú haciendo las veces de valla de contención ‘móvil’.</a:t>
            </a:r>
          </a:p>
          <a:p>
            <a:endParaRPr lang="es-ES" dirty="0"/>
          </a:p>
        </p:txBody>
      </p:sp>
    </p:spTree>
  </p:cSld>
  <p:clrMapOvr>
    <a:masterClrMapping/>
  </p:clrMapOvr>
  <p:transition advTm="39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umbh-Mela-Sadhu-Snan-image.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B05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8" fill="hold" grpId="1" nodeType="withEffect">
                                  <p:stCondLst>
                                    <p:cond delay="0"/>
                                  </p:stCondLst>
                                  <p:childTnLst>
                                    <p:animEffect transition="out" filter="wheel(8)">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1006813.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Sadhu-or-a-Hindu-holy-man.jpeg"/>
          <p:cNvPicPr>
            <a:picLocks noGrp="1" noChangeAspect="1"/>
          </p:cNvPicPr>
          <p:nvPr>
            <p:ph idx="1"/>
          </p:nvPr>
        </p:nvPicPr>
        <p:blipFill>
          <a:blip r:embed="rId2"/>
          <a:stretch>
            <a:fillRect/>
          </a:stretch>
        </p:blipFill>
        <p:spPr>
          <a:xfrm>
            <a:off x="1"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rgbClr val="FF3300">
              <a:alpha val="52000"/>
            </a:srgbClr>
          </a:solidFill>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alpha val="52000"/>
            </a:srgbClr>
          </a:solidFill>
        </p:spPr>
        <p:txBody>
          <a:bodyPr/>
          <a:lstStyle/>
          <a:p>
            <a:endParaRPr lang="es-ES" dirty="0"/>
          </a:p>
        </p:txBody>
      </p:sp>
      <p:pic>
        <p:nvPicPr>
          <p:cNvPr id="4" name="3 Imagen" descr="61782000_extras_albumes_0_1024.jpg"/>
          <p:cNvPicPr>
            <a:picLocks noChangeAspect="1"/>
          </p:cNvPicPr>
          <p:nvPr/>
        </p:nvPicPr>
        <p:blipFill>
          <a:blip r:embed="rId2"/>
          <a:stretch>
            <a:fillRect/>
          </a:stretch>
        </p:blipFill>
        <p:spPr>
          <a:xfrm>
            <a:off x="0" y="0"/>
            <a:ext cx="9144000" cy="6858000"/>
          </a:xfrm>
          <a:prstGeom prst="rect">
            <a:avLst/>
          </a:prstGeom>
          <a:solidFill>
            <a:srgbClr val="FF3300">
              <a:alpha val="52000"/>
            </a:srgbClr>
          </a:solidFill>
          <a:scene3d>
            <a:camera prst="orthographicFront"/>
            <a:lightRig rig="threePt" dir="t"/>
          </a:scene3d>
          <a:sp3d>
            <a:bevelT prst="angle"/>
          </a:sp3d>
        </p:spPr>
      </p:pic>
      <p:sp>
        <p:nvSpPr>
          <p:cNvPr id="6" name="5 Trapecio"/>
          <p:cNvSpPr/>
          <p:nvPr/>
        </p:nvSpPr>
        <p:spPr>
          <a:xfrm>
            <a:off x="0" y="0"/>
            <a:ext cx="9144000" cy="6858000"/>
          </a:xfrm>
          <a:prstGeom prst="trapezoid">
            <a:avLst>
              <a:gd name="adj" fmla="val 51667"/>
            </a:avLst>
          </a:prstGeom>
          <a:solidFill>
            <a:srgbClr val="FF3300">
              <a:alpha val="52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0" y="0"/>
            <a:ext cx="3500430" cy="6858000"/>
          </a:xfrm>
          <a:prstGeom prst="rtTriangle">
            <a:avLst/>
          </a:prstGeom>
          <a:solidFill>
            <a:srgbClr val="FF3300">
              <a:alpha val="52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5572132" y="0"/>
            <a:ext cx="3571868" cy="6858000"/>
          </a:xfrm>
          <a:prstGeom prst="rtTriangle">
            <a:avLst/>
          </a:prstGeom>
          <a:solidFill>
            <a:srgbClr val="FF3300">
              <a:alpha val="52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3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6*min(max(#ppt_w*#ppt_h,.3),1)-7.4)/-.7*#ppt_w"/>
                                          </p:val>
                                        </p:tav>
                                        <p:tav tm="100000">
                                          <p:val>
                                            <p:strVal val="#ppt_w"/>
                                          </p:val>
                                        </p:tav>
                                      </p:tavLst>
                                    </p:anim>
                                    <p:anim calcmode="lin" valueType="num">
                                      <p:cBhvr>
                                        <p:cTn id="23" dur="3000" fill="hold"/>
                                        <p:tgtEl>
                                          <p:spTgt spid="4"/>
                                        </p:tgtEl>
                                        <p:attrNameLst>
                                          <p:attrName>ppt_h</p:attrName>
                                        </p:attrNameLst>
                                      </p:cBhvr>
                                      <p:tavLst>
                                        <p:tav tm="0">
                                          <p:val>
                                            <p:strVal val="(6*min(max(#ppt_w*#ppt_h,.3),1)-7.4)/-.7*#ppt_h"/>
                                          </p:val>
                                        </p:tav>
                                        <p:tav tm="100000">
                                          <p:val>
                                            <p:strVal val="#ppt_h"/>
                                          </p:val>
                                        </p:tav>
                                      </p:tavLst>
                                    </p:anim>
                                    <p:anim calcmode="lin" valueType="num">
                                      <p:cBhvr>
                                        <p:cTn id="24" dur="3000" fill="hold"/>
                                        <p:tgtEl>
                                          <p:spTgt spid="4"/>
                                        </p:tgtEl>
                                        <p:attrNameLst>
                                          <p:attrName>ppt_x</p:attrName>
                                        </p:attrNameLst>
                                      </p:cBhvr>
                                      <p:tavLst>
                                        <p:tav tm="0">
                                          <p:val>
                                            <p:fltVal val="0.5"/>
                                          </p:val>
                                        </p:tav>
                                        <p:tav tm="100000">
                                          <p:val>
                                            <p:strVal val="#ppt_x"/>
                                          </p:val>
                                        </p:tav>
                                      </p:tavLst>
                                    </p:anim>
                                    <p:anim calcmode="lin" valueType="num">
                                      <p:cBhvr>
                                        <p:cTn id="25" dur="3000" fill="hold"/>
                                        <p:tgtEl>
                                          <p:spTgt spid="4"/>
                                        </p:tgtEl>
                                        <p:attrNameLst>
                                          <p:attrName>ppt_y</p:attrName>
                                        </p:attrNameLst>
                                      </p:cBhvr>
                                      <p:tavLst>
                                        <p:tav tm="0">
                                          <p:val>
                                            <p:strVal val="1+(6*min(max(#ppt_w*#ppt_h,.3),1)-7.4)/-.7*#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1319813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1" presetClass="exit" presetSubtype="2" fill="hold" grpId="1" nodeType="withEffect">
                                  <p:stCondLst>
                                    <p:cond delay="0"/>
                                  </p:stCondLst>
                                  <p:childTnLst>
                                    <p:animEffect transition="out" filter="wheel(2)">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7962330_extras_albumes_0_1024.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10" name="9 Rectángulo"/>
          <p:cNvSpPr/>
          <p:nvPr/>
        </p:nvSpPr>
        <p:spPr>
          <a:xfrm>
            <a:off x="0" y="0"/>
            <a:ext cx="785786" cy="3571876"/>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358214" y="0"/>
            <a:ext cx="785786" cy="3571876"/>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57224" y="0"/>
            <a:ext cx="785786" cy="4357694"/>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500958" y="0"/>
            <a:ext cx="785786" cy="4357694"/>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714480" y="0"/>
            <a:ext cx="785786" cy="5143512"/>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643702" y="0"/>
            <a:ext cx="785786" cy="5143512"/>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71736" y="0"/>
            <a:ext cx="785786" cy="5786454"/>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86446" y="0"/>
            <a:ext cx="785786" cy="5786454"/>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428992" y="0"/>
            <a:ext cx="714380" cy="6429396"/>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628" y="0"/>
            <a:ext cx="714348" cy="6429396"/>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10" y="0"/>
            <a:ext cx="714380" cy="6858000"/>
          </a:xfrm>
          <a:prstGeom prst="rect">
            <a:avLst/>
          </a:prstGeom>
          <a:solidFill>
            <a:srgbClr val="FF33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0-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0-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grpId="0"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grpId="0"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4"/>
                                        </p:tgtEl>
                                        <p:attrNameLst>
                                          <p:attrName>ppt_x</p:attrName>
                                        </p:attrNameLst>
                                      </p:cBhvr>
                                      <p:tavLst>
                                        <p:tav tm="0">
                                          <p:val>
                                            <p:strVal val="ppt_x"/>
                                          </p:val>
                                        </p:tav>
                                        <p:tav tm="100000">
                                          <p:val>
                                            <p:strVal val="ppt_x"/>
                                          </p:val>
                                        </p:tav>
                                      </p:tavLst>
                                    </p:anim>
                                    <p:anim calcmode="lin" valueType="num">
                                      <p:cBhvr additive="base">
                                        <p:cTn id="23" dur="5000"/>
                                        <p:tgtEl>
                                          <p:spTgt spid="14"/>
                                        </p:tgtEl>
                                        <p:attrNameLst>
                                          <p:attrName>ppt_y</p:attrName>
                                        </p:attrNameLst>
                                      </p:cBhvr>
                                      <p:tavLst>
                                        <p:tav tm="0">
                                          <p:val>
                                            <p:strVal val="ppt_y"/>
                                          </p:val>
                                        </p:tav>
                                        <p:tav tm="100000">
                                          <p:val>
                                            <p:strVal val="0-ppt_h/2"/>
                                          </p:val>
                                        </p:tav>
                                      </p:tavLst>
                                    </p:anim>
                                    <p:set>
                                      <p:cBhvr>
                                        <p:cTn id="24" dur="1" fill="hold">
                                          <p:stCondLst>
                                            <p:cond delay="4999"/>
                                          </p:stCondLst>
                                        </p:cTn>
                                        <p:tgtEl>
                                          <p:spTgt spid="14"/>
                                        </p:tgtEl>
                                        <p:attrNameLst>
                                          <p:attrName>style.visibility</p:attrName>
                                        </p:attrNameLst>
                                      </p:cBhvr>
                                      <p:to>
                                        <p:strVal val="hidden"/>
                                      </p:to>
                                    </p:set>
                                  </p:childTnLst>
                                </p:cTn>
                              </p:par>
                              <p:par>
                                <p:cTn id="25" presetID="2" presetClass="exit" presetSubtype="1"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0-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1"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0-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7"/>
                                        </p:tgtEl>
                                        <p:attrNameLst>
                                          <p:attrName>ppt_x</p:attrName>
                                        </p:attrNameLst>
                                      </p:cBhvr>
                                      <p:tavLst>
                                        <p:tav tm="0">
                                          <p:val>
                                            <p:strVal val="ppt_x"/>
                                          </p:val>
                                        </p:tav>
                                        <p:tav tm="100000">
                                          <p:val>
                                            <p:strVal val="ppt_x"/>
                                          </p:val>
                                        </p:tav>
                                      </p:tavLst>
                                    </p:anim>
                                    <p:anim calcmode="lin" valueType="num">
                                      <p:cBhvr additive="base">
                                        <p:cTn id="35" dur="5000"/>
                                        <p:tgtEl>
                                          <p:spTgt spid="17"/>
                                        </p:tgtEl>
                                        <p:attrNameLst>
                                          <p:attrName>ppt_y</p:attrName>
                                        </p:attrNameLst>
                                      </p:cBhvr>
                                      <p:tavLst>
                                        <p:tav tm="0">
                                          <p:val>
                                            <p:strVal val="ppt_y"/>
                                          </p:val>
                                        </p:tav>
                                        <p:tav tm="100000">
                                          <p:val>
                                            <p:strVal val="0-ppt_h/2"/>
                                          </p:val>
                                        </p:tav>
                                      </p:tavLst>
                                    </p:anim>
                                    <p:set>
                                      <p:cBhvr>
                                        <p:cTn id="36" dur="1" fill="hold">
                                          <p:stCondLst>
                                            <p:cond delay="4999"/>
                                          </p:stCondLst>
                                        </p:cTn>
                                        <p:tgtEl>
                                          <p:spTgt spid="17"/>
                                        </p:tgtEl>
                                        <p:attrNameLst>
                                          <p:attrName>style.visibility</p:attrName>
                                        </p:attrNameLst>
                                      </p:cBhvr>
                                      <p:to>
                                        <p:strVal val="hidden"/>
                                      </p:to>
                                    </p:set>
                                  </p:childTnLst>
                                </p:cTn>
                              </p:par>
                              <p:par>
                                <p:cTn id="37" presetID="2" presetClass="exit" presetSubtype="1" fill="hold" grpId="0" nodeType="withEffect">
                                  <p:stCondLst>
                                    <p:cond delay="0"/>
                                  </p:stCondLst>
                                  <p:childTnLst>
                                    <p:anim calcmode="lin" valueType="num">
                                      <p:cBhvr additive="base">
                                        <p:cTn id="38" dur="5000"/>
                                        <p:tgtEl>
                                          <p:spTgt spid="18"/>
                                        </p:tgtEl>
                                        <p:attrNameLst>
                                          <p:attrName>ppt_x</p:attrName>
                                        </p:attrNameLst>
                                      </p:cBhvr>
                                      <p:tavLst>
                                        <p:tav tm="0">
                                          <p:val>
                                            <p:strVal val="ppt_x"/>
                                          </p:val>
                                        </p:tav>
                                        <p:tav tm="100000">
                                          <p:val>
                                            <p:strVal val="ppt_x"/>
                                          </p:val>
                                        </p:tav>
                                      </p:tavLst>
                                    </p:anim>
                                    <p:anim calcmode="lin" valueType="num">
                                      <p:cBhvr additive="base">
                                        <p:cTn id="39" dur="5000"/>
                                        <p:tgtEl>
                                          <p:spTgt spid="18"/>
                                        </p:tgtEl>
                                        <p:attrNameLst>
                                          <p:attrName>ppt_y</p:attrName>
                                        </p:attrNameLst>
                                      </p:cBhvr>
                                      <p:tavLst>
                                        <p:tav tm="0">
                                          <p:val>
                                            <p:strVal val="ppt_y"/>
                                          </p:val>
                                        </p:tav>
                                        <p:tav tm="100000">
                                          <p:val>
                                            <p:strVal val="0-ppt_h/2"/>
                                          </p:val>
                                        </p:tav>
                                      </p:tavLst>
                                    </p:anim>
                                    <p:set>
                                      <p:cBhvr>
                                        <p:cTn id="40" dur="1" fill="hold">
                                          <p:stCondLst>
                                            <p:cond delay="4999"/>
                                          </p:stCondLst>
                                        </p:cTn>
                                        <p:tgtEl>
                                          <p:spTgt spid="18"/>
                                        </p:tgtEl>
                                        <p:attrNameLst>
                                          <p:attrName>style.visibility</p:attrName>
                                        </p:attrNameLst>
                                      </p:cBhvr>
                                      <p:to>
                                        <p:strVal val="hidden"/>
                                      </p:to>
                                    </p:set>
                                  </p:childTnLst>
                                </p:cTn>
                              </p:par>
                              <p:par>
                                <p:cTn id="41" presetID="2" presetClass="exit" presetSubtype="1" fill="hold" grpId="0" nodeType="withEffect">
                                  <p:stCondLst>
                                    <p:cond delay="0"/>
                                  </p:stCondLst>
                                  <p:childTnLst>
                                    <p:anim calcmode="lin" valueType="num">
                                      <p:cBhvr additive="base">
                                        <p:cTn id="42" dur="5000"/>
                                        <p:tgtEl>
                                          <p:spTgt spid="19"/>
                                        </p:tgtEl>
                                        <p:attrNameLst>
                                          <p:attrName>ppt_x</p:attrName>
                                        </p:attrNameLst>
                                      </p:cBhvr>
                                      <p:tavLst>
                                        <p:tav tm="0">
                                          <p:val>
                                            <p:strVal val="ppt_x"/>
                                          </p:val>
                                        </p:tav>
                                        <p:tav tm="100000">
                                          <p:val>
                                            <p:strVal val="ppt_x"/>
                                          </p:val>
                                        </p:tav>
                                      </p:tavLst>
                                    </p:anim>
                                    <p:anim calcmode="lin" valueType="num">
                                      <p:cBhvr additive="base">
                                        <p:cTn id="43" dur="5000"/>
                                        <p:tgtEl>
                                          <p:spTgt spid="19"/>
                                        </p:tgtEl>
                                        <p:attrNameLst>
                                          <p:attrName>ppt_y</p:attrName>
                                        </p:attrNameLst>
                                      </p:cBhvr>
                                      <p:tavLst>
                                        <p:tav tm="0">
                                          <p:val>
                                            <p:strVal val="ppt_y"/>
                                          </p:val>
                                        </p:tav>
                                        <p:tav tm="100000">
                                          <p:val>
                                            <p:strVal val="0-ppt_h/2"/>
                                          </p:val>
                                        </p:tav>
                                      </p:tavLst>
                                    </p:anim>
                                    <p:set>
                                      <p:cBhvr>
                                        <p:cTn id="44" dur="1" fill="hold">
                                          <p:stCondLst>
                                            <p:cond delay="4999"/>
                                          </p:stCondLst>
                                        </p:cTn>
                                        <p:tgtEl>
                                          <p:spTgt spid="19"/>
                                        </p:tgtEl>
                                        <p:attrNameLst>
                                          <p:attrName>style.visibility</p:attrName>
                                        </p:attrNameLst>
                                      </p:cBhvr>
                                      <p:to>
                                        <p:strVal val="hidden"/>
                                      </p:to>
                                    </p:set>
                                  </p:childTnLst>
                                </p:cTn>
                              </p:par>
                              <p:par>
                                <p:cTn id="45" presetID="2" presetClass="exit" presetSubtype="1" fill="hold" grpId="0" nodeType="withEffect">
                                  <p:stCondLst>
                                    <p:cond delay="0"/>
                                  </p:stCondLst>
                                  <p:childTnLst>
                                    <p:anim calcmode="lin" valueType="num">
                                      <p:cBhvr additive="base">
                                        <p:cTn id="46" dur="5000"/>
                                        <p:tgtEl>
                                          <p:spTgt spid="20"/>
                                        </p:tgtEl>
                                        <p:attrNameLst>
                                          <p:attrName>ppt_x</p:attrName>
                                        </p:attrNameLst>
                                      </p:cBhvr>
                                      <p:tavLst>
                                        <p:tav tm="0">
                                          <p:val>
                                            <p:strVal val="ppt_x"/>
                                          </p:val>
                                        </p:tav>
                                        <p:tav tm="100000">
                                          <p:val>
                                            <p:strVal val="ppt_x"/>
                                          </p:val>
                                        </p:tav>
                                      </p:tavLst>
                                    </p:anim>
                                    <p:anim calcmode="lin" valueType="num">
                                      <p:cBhvr additive="base">
                                        <p:cTn id="47" dur="5000"/>
                                        <p:tgtEl>
                                          <p:spTgt spid="20"/>
                                        </p:tgtEl>
                                        <p:attrNameLst>
                                          <p:attrName>ppt_y</p:attrName>
                                        </p:attrNameLst>
                                      </p:cBhvr>
                                      <p:tavLst>
                                        <p:tav tm="0">
                                          <p:val>
                                            <p:strVal val="ppt_y"/>
                                          </p:val>
                                        </p:tav>
                                        <p:tav tm="100000">
                                          <p:val>
                                            <p:strVal val="0-ppt_h/2"/>
                                          </p:val>
                                        </p:tav>
                                      </p:tavLst>
                                    </p:anim>
                                    <p:set>
                                      <p:cBhvr>
                                        <p:cTn id="48" dur="1" fill="hold">
                                          <p:stCondLst>
                                            <p:cond delay="4999"/>
                                          </p:stCondLst>
                                        </p:cTn>
                                        <p:tgtEl>
                                          <p:spTgt spid="20"/>
                                        </p:tgtEl>
                                        <p:attrNameLst>
                                          <p:attrName>style.visibility</p:attrName>
                                        </p:attrNameLst>
                                      </p:cBhvr>
                                      <p:to>
                                        <p:strVal val="hidden"/>
                                      </p:to>
                                    </p:set>
                                  </p:childTnLst>
                                </p:cTn>
                              </p:par>
                              <p:par>
                                <p:cTn id="49" presetID="2" presetClass="entr" presetSubtype="4"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0" fill="hold"/>
                                        <p:tgtEl>
                                          <p:spTgt spid="4"/>
                                        </p:tgtEl>
                                        <p:attrNameLst>
                                          <p:attrName>ppt_x</p:attrName>
                                        </p:attrNameLst>
                                      </p:cBhvr>
                                      <p:tavLst>
                                        <p:tav tm="0">
                                          <p:val>
                                            <p:strVal val="#ppt_x"/>
                                          </p:val>
                                        </p:tav>
                                        <p:tav tm="100000">
                                          <p:val>
                                            <p:strVal val="#ppt_x"/>
                                          </p:val>
                                        </p:tav>
                                      </p:tavLst>
                                    </p:anim>
                                    <p:anim calcmode="lin" valueType="num">
                                      <p:cBhvr additive="base">
                                        <p:cTn id="52" dur="5000" fill="hold"/>
                                        <p:tgtEl>
                                          <p:spTgt spid="4"/>
                                        </p:tgtEl>
                                        <p:attrNameLst>
                                          <p:attrName>ppt_y</p:attrName>
                                        </p:attrNameLst>
                                      </p:cBhvr>
                                      <p:tavLst>
                                        <p:tav tm="0">
                                          <p:val>
                                            <p:strVal val="1+#ppt_h/2"/>
                                          </p:val>
                                        </p:tav>
                                        <p:tav tm="100000">
                                          <p:val>
                                            <p:strVal val="#ppt_y"/>
                                          </p:val>
                                        </p:tav>
                                      </p:tavLst>
                                    </p:anim>
                                  </p:childTnLst>
                                </p:cTn>
                              </p:par>
                              <p:par>
                                <p:cTn id="53" presetID="8"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diamond(in)">
                                      <p:cBhvr>
                                        <p:cTn id="5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7624464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C000">
              <a:alpha val="6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3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5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3299621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rot="16200000">
            <a:off x="4107669" y="-4107669"/>
            <a:ext cx="928662" cy="9144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6200000">
            <a:off x="4107669" y="-3107561"/>
            <a:ext cx="928662" cy="9144000"/>
          </a:xfrm>
          <a:prstGeom prst="rect">
            <a:avLst/>
          </a:prstGeom>
          <a:solidFill>
            <a:srgbClr val="FF66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6200000">
            <a:off x="4107669" y="-2107429"/>
            <a:ext cx="928662" cy="9144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6200000">
            <a:off x="4107669" y="-1107297"/>
            <a:ext cx="928662" cy="9144000"/>
          </a:xfrm>
          <a:prstGeom prst="rect">
            <a:avLst/>
          </a:prstGeom>
          <a:solidFill>
            <a:srgbClr val="FF66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6200000">
            <a:off x="4107669" y="-178603"/>
            <a:ext cx="928662" cy="9144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a:off x="4107669" y="821505"/>
            <a:ext cx="928662" cy="9144000"/>
          </a:xfrm>
          <a:prstGeom prst="rect">
            <a:avLst/>
          </a:prstGeom>
          <a:solidFill>
            <a:srgbClr val="FF66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a:off x="4107669" y="1821669"/>
            <a:ext cx="928662" cy="9144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4" fill="hold" grpId="1"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4" fill="hold" grpId="1"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ppt_x"/>
                                          </p:val>
                                        </p:tav>
                                      </p:tavLst>
                                    </p:anim>
                                    <p:anim calcmode="lin" valueType="num">
                                      <p:cBhvr additive="base">
                                        <p:cTn id="17" dur="3000"/>
                                        <p:tgtEl>
                                          <p:spTgt spid="6"/>
                                        </p:tgtEl>
                                        <p:attrNameLst>
                                          <p:attrName>ppt_y</p:attrName>
                                        </p:attrNameLst>
                                      </p:cBhvr>
                                      <p:tavLst>
                                        <p:tav tm="0">
                                          <p:val>
                                            <p:strVal val="ppt_y"/>
                                          </p:val>
                                        </p:tav>
                                        <p:tav tm="100000">
                                          <p:val>
                                            <p:strVal val="1+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3" presetClass="exit" presetSubtype="10" fill="hold" grpId="0" nodeType="withEffect">
                                  <p:stCondLst>
                                    <p:cond delay="0"/>
                                  </p:stCondLst>
                                  <p:childTnLst>
                                    <p:animEffect transition="out" filter="blinds(horizont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1" nodeType="with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ppt_x"/>
                                          </p:val>
                                        </p:tav>
                                      </p:tavLst>
                                    </p:anim>
                                    <p:anim calcmode="lin" valueType="num">
                                      <p:cBhvr additive="base">
                                        <p:cTn id="24" dur="3000"/>
                                        <p:tgtEl>
                                          <p:spTgt spid="7"/>
                                        </p:tgtEl>
                                        <p:attrNameLst>
                                          <p:attrName>ppt_y</p:attrName>
                                        </p:attrNameLst>
                                      </p:cBhvr>
                                      <p:tavLst>
                                        <p:tav tm="0">
                                          <p:val>
                                            <p:strVal val="ppt_y"/>
                                          </p:val>
                                        </p:tav>
                                        <p:tav tm="100000">
                                          <p:val>
                                            <p:strVal val="1+ppt_h/2"/>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ppt_x"/>
                                          </p:val>
                                        </p:tav>
                                      </p:tavLst>
                                    </p:anim>
                                    <p:anim calcmode="lin" valueType="num">
                                      <p:cBhvr additive="base">
                                        <p:cTn id="31" dur="3000"/>
                                        <p:tgtEl>
                                          <p:spTgt spid="8"/>
                                        </p:tgtEl>
                                        <p:attrNameLst>
                                          <p:attrName>ppt_y</p:attrName>
                                        </p:attrNameLst>
                                      </p:cBhvr>
                                      <p:tavLst>
                                        <p:tav tm="0">
                                          <p:val>
                                            <p:strVal val="ppt_y"/>
                                          </p:val>
                                        </p:tav>
                                        <p:tav tm="100000">
                                          <p:val>
                                            <p:strVal val="1+ppt_h/2"/>
                                          </p:val>
                                        </p:tav>
                                      </p:tavLst>
                                    </p:anim>
                                    <p:set>
                                      <p:cBhvr>
                                        <p:cTn id="32" dur="1" fill="hold">
                                          <p:stCondLst>
                                            <p:cond delay="2999"/>
                                          </p:stCondLst>
                                        </p:cTn>
                                        <p:tgtEl>
                                          <p:spTgt spid="8"/>
                                        </p:tgtEl>
                                        <p:attrNameLst>
                                          <p:attrName>style.visibility</p:attrName>
                                        </p:attrNameLst>
                                      </p:cBhvr>
                                      <p:to>
                                        <p:strVal val="hidden"/>
                                      </p:to>
                                    </p:set>
                                  </p:childTnLst>
                                </p:cTn>
                              </p:par>
                              <p:par>
                                <p:cTn id="33" presetID="3" presetClass="exit" presetSubtype="10" fill="hold" grpId="0" nodeType="withEffect">
                                  <p:stCondLst>
                                    <p:cond delay="0"/>
                                  </p:stCondLst>
                                  <p:childTnLst>
                                    <p:animEffect transition="out" filter="blinds(horizontal)">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 presetClass="exit" presetSubtype="4" fill="hold" grpId="1"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ppt_x"/>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3" presetClass="exit" presetSubtype="10" fill="hold" grpId="0" nodeType="withEffect">
                                  <p:stCondLst>
                                    <p:cond delay="0"/>
                                  </p:stCondLst>
                                  <p:childTnLst>
                                    <p:animEffect transition="out" filter="blinds(horizontal)">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 presetClass="exit" presetSubtype="4" fill="hold" grpId="1" nodeType="withEffect">
                                  <p:stCondLst>
                                    <p:cond delay="0"/>
                                  </p:stCondLst>
                                  <p:childTnLst>
                                    <p:anim calcmode="lin" valueType="num">
                                      <p:cBhvr additive="base">
                                        <p:cTn id="44" dur="3000"/>
                                        <p:tgtEl>
                                          <p:spTgt spid="10"/>
                                        </p:tgtEl>
                                        <p:attrNameLst>
                                          <p:attrName>ppt_x</p:attrName>
                                        </p:attrNameLst>
                                      </p:cBhvr>
                                      <p:tavLst>
                                        <p:tav tm="0">
                                          <p:val>
                                            <p:strVal val="ppt_x"/>
                                          </p:val>
                                        </p:tav>
                                        <p:tav tm="100000">
                                          <p:val>
                                            <p:strVal val="ppt_x"/>
                                          </p:val>
                                        </p:tav>
                                      </p:tavLst>
                                    </p:anim>
                                    <p:anim calcmode="lin" valueType="num">
                                      <p:cBhvr additive="base">
                                        <p:cTn id="45" dur="3000"/>
                                        <p:tgtEl>
                                          <p:spTgt spid="10"/>
                                        </p:tgtEl>
                                        <p:attrNameLst>
                                          <p:attrName>ppt_y</p:attrName>
                                        </p:attrNameLst>
                                      </p:cBhvr>
                                      <p:tavLst>
                                        <p:tav tm="0">
                                          <p:val>
                                            <p:strVal val="ppt_y"/>
                                          </p:val>
                                        </p:tav>
                                        <p:tav tm="100000">
                                          <p:val>
                                            <p:strVal val="1+ppt_h/2"/>
                                          </p:val>
                                        </p:tav>
                                      </p:tavLst>
                                    </p:anim>
                                    <p:set>
                                      <p:cBhvr>
                                        <p:cTn id="46" dur="1" fill="hold">
                                          <p:stCondLst>
                                            <p:cond delay="2999"/>
                                          </p:stCondLst>
                                        </p:cTn>
                                        <p:tgtEl>
                                          <p:spTgt spid="10"/>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4" fill="hold" grpId="1"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ppt_x"/>
                                          </p:val>
                                        </p:tav>
                                      </p:tavLst>
                                    </p:anim>
                                    <p:anim calcmode="lin" valueType="num">
                                      <p:cBhvr additive="base">
                                        <p:cTn id="52" dur="3000"/>
                                        <p:tgtEl>
                                          <p:spTgt spid="11"/>
                                        </p:tgtEl>
                                        <p:attrNameLst>
                                          <p:attrName>ppt_y</p:attrName>
                                        </p:attrNameLst>
                                      </p:cBhvr>
                                      <p:tavLst>
                                        <p:tav tm="0">
                                          <p:val>
                                            <p:strVal val="ppt_y"/>
                                          </p:val>
                                        </p:tav>
                                        <p:tav tm="100000">
                                          <p:val>
                                            <p:strVal val="1+ppt_h/2"/>
                                          </p:val>
                                        </p:tav>
                                      </p:tavLst>
                                    </p:anim>
                                    <p:set>
                                      <p:cBhvr>
                                        <p:cTn id="53" dur="1" fill="hold">
                                          <p:stCondLst>
                                            <p:cond delay="2999"/>
                                          </p:stCondLst>
                                        </p:cTn>
                                        <p:tgtEl>
                                          <p:spTgt spid="11"/>
                                        </p:tgtEl>
                                        <p:attrNameLst>
                                          <p:attrName>style.visibility</p:attrName>
                                        </p:attrNameLst>
                                      </p:cBhvr>
                                      <p:to>
                                        <p:strVal val="hidden"/>
                                      </p:to>
                                    </p:set>
                                  </p:childTnLst>
                                </p:cTn>
                              </p:par>
                              <p:par>
                                <p:cTn id="54" presetID="2" presetClass="entr" presetSubtype="1"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3000" fill="hold"/>
                                        <p:tgtEl>
                                          <p:spTgt spid="4"/>
                                        </p:tgtEl>
                                        <p:attrNameLst>
                                          <p:attrName>ppt_x</p:attrName>
                                        </p:attrNameLst>
                                      </p:cBhvr>
                                      <p:tavLst>
                                        <p:tav tm="0">
                                          <p:val>
                                            <p:strVal val="#ppt_x"/>
                                          </p:val>
                                        </p:tav>
                                        <p:tav tm="100000">
                                          <p:val>
                                            <p:strVal val="#ppt_x"/>
                                          </p:val>
                                        </p:tav>
                                      </p:tavLst>
                                    </p:anim>
                                    <p:anim calcmode="lin" valueType="num">
                                      <p:cBhvr additive="base">
                                        <p:cTn id="5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1873558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28662" cy="6858000"/>
          </a:xfrm>
          <a:prstGeom prst="rect">
            <a:avLst/>
          </a:prstGeom>
          <a:solidFill>
            <a:srgbClr val="FFC000">
              <a:alpha val="65000"/>
            </a:srgb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64"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826" y="0"/>
            <a:ext cx="928662"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429520" y="0"/>
            <a:ext cx="857256"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286776" y="0"/>
            <a:ext cx="857224" cy="6858000"/>
          </a:xfrm>
          <a:prstGeom prst="rect">
            <a:avLst/>
          </a:prstGeom>
          <a:solidFill>
            <a:srgbClr val="FFC000">
              <a:alpha val="6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1+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2" fill="hold" grpId="0"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1+ppt_w/2"/>
                                          </p:val>
                                        </p:tav>
                                      </p:tavLst>
                                    </p:anim>
                                    <p:anim calcmode="lin" valueType="num">
                                      <p:cBhvr additive="base">
                                        <p:cTn id="23" dur="3000"/>
                                        <p:tgtEl>
                                          <p:spTgt spid="9"/>
                                        </p:tgtEl>
                                        <p:attrNameLst>
                                          <p:attrName>ppt_y</p:attrName>
                                        </p:attrNameLst>
                                      </p:cBhvr>
                                      <p:tavLst>
                                        <p:tav tm="0">
                                          <p:val>
                                            <p:strVal val="ppt_y"/>
                                          </p:val>
                                        </p:tav>
                                        <p:tav tm="100000">
                                          <p:val>
                                            <p:strVal val="ppt_y"/>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2"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1+ppt_w/2"/>
                                          </p:val>
                                        </p:tav>
                                      </p:tavLst>
                                    </p:anim>
                                    <p:anim calcmode="lin" valueType="num">
                                      <p:cBhvr additive="base">
                                        <p:cTn id="27" dur="3000"/>
                                        <p:tgtEl>
                                          <p:spTgt spid="10"/>
                                        </p:tgtEl>
                                        <p:attrNameLst>
                                          <p:attrName>ppt_y</p:attrName>
                                        </p:attrNameLst>
                                      </p:cBhvr>
                                      <p:tavLst>
                                        <p:tav tm="0">
                                          <p:val>
                                            <p:strVal val="ppt_y"/>
                                          </p:val>
                                        </p:tav>
                                        <p:tav tm="100000">
                                          <p:val>
                                            <p:strVal val="ppt_y"/>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2" fill="hold" grpId="0"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1+ppt_w/2"/>
                                          </p:val>
                                        </p:tav>
                                      </p:tavLst>
                                    </p:anim>
                                    <p:anim calcmode="lin" valueType="num">
                                      <p:cBhvr additive="base">
                                        <p:cTn id="31" dur="3000"/>
                                        <p:tgtEl>
                                          <p:spTgt spid="11"/>
                                        </p:tgtEl>
                                        <p:attrNameLst>
                                          <p:attrName>ppt_y</p:attrName>
                                        </p:attrNameLst>
                                      </p:cBhvr>
                                      <p:tavLst>
                                        <p:tav tm="0">
                                          <p:val>
                                            <p:strVal val="ppt_y"/>
                                          </p:val>
                                        </p:tav>
                                        <p:tav tm="100000">
                                          <p:val>
                                            <p:strVal val="ppt_y"/>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2" fill="hold" grpId="0"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1+ppt_w/2"/>
                                          </p:val>
                                        </p:tav>
                                      </p:tavLst>
                                    </p:anim>
                                    <p:anim calcmode="lin" valueType="num">
                                      <p:cBhvr additive="base">
                                        <p:cTn id="35" dur="3000"/>
                                        <p:tgtEl>
                                          <p:spTgt spid="12"/>
                                        </p:tgtEl>
                                        <p:attrNameLst>
                                          <p:attrName>ppt_y</p:attrName>
                                        </p:attrNameLst>
                                      </p:cBhvr>
                                      <p:tavLst>
                                        <p:tav tm="0">
                                          <p:val>
                                            <p:strVal val="ppt_y"/>
                                          </p:val>
                                        </p:tav>
                                        <p:tav tm="100000">
                                          <p:val>
                                            <p:strVal val="ppt_y"/>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2" fill="hold" grpId="0" nodeType="withEffect">
                                  <p:stCondLst>
                                    <p:cond delay="0"/>
                                  </p:stCondLst>
                                  <p:childTnLst>
                                    <p:anim calcmode="lin" valueType="num">
                                      <p:cBhvr additive="base">
                                        <p:cTn id="38" dur="3000"/>
                                        <p:tgtEl>
                                          <p:spTgt spid="13"/>
                                        </p:tgtEl>
                                        <p:attrNameLst>
                                          <p:attrName>ppt_x</p:attrName>
                                        </p:attrNameLst>
                                      </p:cBhvr>
                                      <p:tavLst>
                                        <p:tav tm="0">
                                          <p:val>
                                            <p:strVal val="ppt_x"/>
                                          </p:val>
                                        </p:tav>
                                        <p:tav tm="100000">
                                          <p:val>
                                            <p:strVal val="1+ppt_w/2"/>
                                          </p:val>
                                        </p:tav>
                                      </p:tavLst>
                                    </p:anim>
                                    <p:anim calcmode="lin" valueType="num">
                                      <p:cBhvr additive="base">
                                        <p:cTn id="39" dur="3000"/>
                                        <p:tgtEl>
                                          <p:spTgt spid="13"/>
                                        </p:tgtEl>
                                        <p:attrNameLst>
                                          <p:attrName>ppt_y</p:attrName>
                                        </p:attrNameLst>
                                      </p:cBhvr>
                                      <p:tavLst>
                                        <p:tav tm="0">
                                          <p:val>
                                            <p:strVal val="ppt_y"/>
                                          </p:val>
                                        </p:tav>
                                        <p:tav tm="100000">
                                          <p:val>
                                            <p:strVal val="ppt_y"/>
                                          </p:val>
                                        </p:tav>
                                      </p:tavLst>
                                    </p:anim>
                                    <p:set>
                                      <p:cBhvr>
                                        <p:cTn id="40" dur="1" fill="hold">
                                          <p:stCondLst>
                                            <p:cond delay="2999"/>
                                          </p:stCondLst>
                                        </p:cTn>
                                        <p:tgtEl>
                                          <p:spTgt spid="13"/>
                                        </p:tgtEl>
                                        <p:attrNameLst>
                                          <p:attrName>style.visibility</p:attrName>
                                        </p:attrNameLst>
                                      </p:cBhvr>
                                      <p:to>
                                        <p:strVal val="hidden"/>
                                      </p:to>
                                    </p:set>
                                  </p:childTnLst>
                                </p:cTn>
                              </p:par>
                              <p:par>
                                <p:cTn id="41" presetID="2" presetClass="exit" presetSubtype="2" fill="hold" grpId="0"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1+ppt_w/2"/>
                                          </p:val>
                                        </p:tav>
                                      </p:tavLst>
                                    </p:anim>
                                    <p:anim calcmode="lin" valueType="num">
                                      <p:cBhvr additive="base">
                                        <p:cTn id="43" dur="3000"/>
                                        <p:tgtEl>
                                          <p:spTgt spid="14"/>
                                        </p:tgtEl>
                                        <p:attrNameLst>
                                          <p:attrName>ppt_y</p:attrName>
                                        </p:attrNameLst>
                                      </p:cBhvr>
                                      <p:tavLst>
                                        <p:tav tm="0">
                                          <p:val>
                                            <p:strVal val="ppt_y"/>
                                          </p:val>
                                        </p:tav>
                                        <p:tav tm="100000">
                                          <p:val>
                                            <p:strVal val="ppt_y"/>
                                          </p:val>
                                        </p:tav>
                                      </p:tavLst>
                                    </p:anim>
                                    <p:set>
                                      <p:cBhvr>
                                        <p:cTn id="44" dur="1" fill="hold">
                                          <p:stCondLst>
                                            <p:cond delay="2999"/>
                                          </p:stCondLst>
                                        </p:cTn>
                                        <p:tgtEl>
                                          <p:spTgt spid="14"/>
                                        </p:tgtEl>
                                        <p:attrNameLst>
                                          <p:attrName>style.visibility</p:attrName>
                                        </p:attrNameLst>
                                      </p:cBhvr>
                                      <p:to>
                                        <p:strVal val="hidden"/>
                                      </p:to>
                                    </p:set>
                                  </p:childTnLst>
                                </p:cTn>
                              </p:par>
                              <p:par>
                                <p:cTn id="45" presetID="2"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0-#ppt_w/2"/>
                                          </p:val>
                                        </p:tav>
                                        <p:tav tm="100000">
                                          <p:val>
                                            <p:strVal val="#ppt_x"/>
                                          </p:val>
                                        </p:tav>
                                      </p:tavLst>
                                    </p:anim>
                                    <p:anim calcmode="lin" valueType="num">
                                      <p:cBhvr additive="base">
                                        <p:cTn id="4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0608183_extras_albumes_0_1024.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6" name="5 Marco"/>
          <p:cNvSpPr/>
          <p:nvPr/>
        </p:nvSpPr>
        <p:spPr>
          <a:xfrm>
            <a:off x="0" y="0"/>
            <a:ext cx="9144000" cy="6858000"/>
          </a:xfrm>
          <a:prstGeom prst="frame">
            <a:avLst>
              <a:gd name="adj1" fmla="val 8592"/>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642910" y="642918"/>
            <a:ext cx="7858180" cy="5572164"/>
          </a:xfrm>
          <a:prstGeom prst="frame">
            <a:avLst>
              <a:gd name="adj1" fmla="val 9724"/>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285852" y="1214422"/>
            <a:ext cx="6572296" cy="4357718"/>
          </a:xfrm>
          <a:prstGeom prst="frame">
            <a:avLst>
              <a:gd name="adj1" fmla="val 11533"/>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1928794" y="1785926"/>
            <a:ext cx="5357850" cy="3214710"/>
          </a:xfrm>
          <a:prstGeom prst="frame">
            <a:avLst>
              <a:gd name="adj1" fmla="val 14966"/>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500298" y="2357430"/>
            <a:ext cx="4214842" cy="2071702"/>
          </a:xfrm>
          <a:prstGeom prst="frame">
            <a:avLst>
              <a:gd name="adj1" fmla="val 17249"/>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071802" y="2786058"/>
            <a:ext cx="3143272" cy="1171087"/>
          </a:xfrm>
          <a:prstGeom prst="frame">
            <a:avLst>
              <a:gd name="adj1" fmla="val 28019"/>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nodePh="1">
                                  <p:stCondLst>
                                    <p:cond delay="0"/>
                                  </p:stCondLst>
                                  <p:endCondLst>
                                    <p:cond evt="begin" delay="0">
                                      <p:tn val="5"/>
                                    </p:cond>
                                  </p:endCondLst>
                                  <p:childTnLst>
                                    <p:animEffect transition="out" filter="diamond(ou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8" presetClass="exit" presetSubtype="32" fill="hold" grpId="0" nodeType="withEffect" nodePh="1">
                                  <p:stCondLst>
                                    <p:cond delay="0"/>
                                  </p:stCondLst>
                                  <p:endCondLst>
                                    <p:cond evt="begin" delay="0">
                                      <p:tn val="8"/>
                                    </p:cond>
                                  </p:endCondLst>
                                  <p:childTnLst>
                                    <p:animEffect transition="out" filter="diamond(out)">
                                      <p:cBhvr>
                                        <p:cTn id="9" dur="5000"/>
                                        <p:tgtEl>
                                          <p:spTgt spid="3">
                                            <p:txEl>
                                              <p:pRg st="0" end="0"/>
                                            </p:txEl>
                                          </p:spTgt>
                                        </p:tgtEl>
                                      </p:cBhvr>
                                    </p:animEffect>
                                    <p:set>
                                      <p:cBhvr>
                                        <p:cTn id="10" dur="1" fill="hold">
                                          <p:stCondLst>
                                            <p:cond delay="4999"/>
                                          </p:stCondLst>
                                        </p:cTn>
                                        <p:tgtEl>
                                          <p:spTgt spid="3">
                                            <p:txEl>
                                              <p:pRg st="0" end="0"/>
                                            </p:txEl>
                                          </p:spTgt>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8"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amond(in)">
                                      <p:cBhvr>
                                        <p:cTn id="31" dur="5000"/>
                                        <p:tgtEl>
                                          <p:spTgt spid="4"/>
                                        </p:tgtEl>
                                      </p:cBhvr>
                                    </p:animEffect>
                                  </p:childTnLst>
                                </p:cTn>
                              </p:par>
                              <p:par>
                                <p:cTn id="32" presetID="23"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fltVal val="0"/>
                                          </p:val>
                                        </p:tav>
                                        <p:tav tm="100000">
                                          <p:val>
                                            <p:strVal val="#ppt_w"/>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P spid="7" grpId="0" animBg="1"/>
      <p:bldP spid="8" grpId="0" animBg="1"/>
      <p:bldP spid="9" grpId="0" animBg="1"/>
      <p:bldP spid="10"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14923859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Luna"/>
          <p:cNvSpPr/>
          <p:nvPr/>
        </p:nvSpPr>
        <p:spPr>
          <a:xfrm flipH="1">
            <a:off x="214282" y="214290"/>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643042" y="285728"/>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3000364" y="285728"/>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00562" y="285728"/>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5008" y="285728"/>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7215174" y="357166"/>
            <a:ext cx="1928826" cy="3929090"/>
          </a:xfrm>
          <a:prstGeom prst="moon">
            <a:avLst/>
          </a:prstGeom>
          <a:solidFill>
            <a:srgbClr val="FFC000">
              <a:alpha val="82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style.rotation</p:attrName>
                                        </p:attrNameLst>
                                      </p:cBhvr>
                                      <p:tavLst>
                                        <p:tav tm="0">
                                          <p:val>
                                            <p:fltVal val="0"/>
                                          </p:val>
                                        </p:tav>
                                        <p:tav tm="100000">
                                          <p:val>
                                            <p:fltVal val="360"/>
                                          </p:val>
                                        </p:tav>
                                      </p:tavLst>
                                    </p:anim>
                                    <p:animEffect transition="out" filter="fad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9" presetClass="exit" presetSubtype="0" accel="100000" fill="hold" grpId="0" nodeType="withEffect">
                                  <p:stCondLst>
                                    <p:cond delay="0"/>
                                  </p:stCondLst>
                                  <p:childTnLst>
                                    <p:anim calcmode="lin" valueType="num">
                                      <p:cBhvr>
                                        <p:cTn id="12" dur="3000"/>
                                        <p:tgtEl>
                                          <p:spTgt spid="6"/>
                                        </p:tgtEl>
                                        <p:attrNameLst>
                                          <p:attrName>ppt_w</p:attrName>
                                        </p:attrNameLst>
                                      </p:cBhvr>
                                      <p:tavLst>
                                        <p:tav tm="0">
                                          <p:val>
                                            <p:strVal val="ppt_w"/>
                                          </p:val>
                                        </p:tav>
                                        <p:tav tm="100000">
                                          <p:val>
                                            <p:fltVal val="0"/>
                                          </p:val>
                                        </p:tav>
                                      </p:tavLst>
                                    </p:anim>
                                    <p:anim calcmode="lin" valueType="num">
                                      <p:cBhvr>
                                        <p:cTn id="13" dur="3000"/>
                                        <p:tgtEl>
                                          <p:spTgt spid="6"/>
                                        </p:tgtEl>
                                        <p:attrNameLst>
                                          <p:attrName>ppt_h</p:attrName>
                                        </p:attrNameLst>
                                      </p:cBhvr>
                                      <p:tavLst>
                                        <p:tav tm="0">
                                          <p:val>
                                            <p:strVal val="ppt_h"/>
                                          </p:val>
                                        </p:tav>
                                        <p:tav tm="100000">
                                          <p:val>
                                            <p:fltVal val="0"/>
                                          </p:val>
                                        </p:tav>
                                      </p:tavLst>
                                    </p:anim>
                                    <p:anim calcmode="lin" valueType="num">
                                      <p:cBhvr>
                                        <p:cTn id="14" dur="3000"/>
                                        <p:tgtEl>
                                          <p:spTgt spid="6"/>
                                        </p:tgtEl>
                                        <p:attrNameLst>
                                          <p:attrName>style.rotation</p:attrName>
                                        </p:attrNameLst>
                                      </p:cBhvr>
                                      <p:tavLst>
                                        <p:tav tm="0">
                                          <p:val>
                                            <p:fltVal val="0"/>
                                          </p:val>
                                        </p:tav>
                                        <p:tav tm="100000">
                                          <p:val>
                                            <p:fltVal val="360"/>
                                          </p:val>
                                        </p:tav>
                                      </p:tavLst>
                                    </p:anim>
                                    <p:animEffect transition="out" filter="fade">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49" presetClass="exit" presetSubtype="0" accel="100000" fill="hold" grpId="0" nodeType="withEffect">
                                  <p:stCondLst>
                                    <p:cond delay="0"/>
                                  </p:stCondLst>
                                  <p:childTnLst>
                                    <p:anim calcmode="lin" valueType="num">
                                      <p:cBhvr>
                                        <p:cTn id="18" dur="3000"/>
                                        <p:tgtEl>
                                          <p:spTgt spid="7"/>
                                        </p:tgtEl>
                                        <p:attrNameLst>
                                          <p:attrName>ppt_w</p:attrName>
                                        </p:attrNameLst>
                                      </p:cBhvr>
                                      <p:tavLst>
                                        <p:tav tm="0">
                                          <p:val>
                                            <p:strVal val="ppt_w"/>
                                          </p:val>
                                        </p:tav>
                                        <p:tav tm="100000">
                                          <p:val>
                                            <p:fltVal val="0"/>
                                          </p:val>
                                        </p:tav>
                                      </p:tavLst>
                                    </p:anim>
                                    <p:anim calcmode="lin" valueType="num">
                                      <p:cBhvr>
                                        <p:cTn id="19" dur="3000"/>
                                        <p:tgtEl>
                                          <p:spTgt spid="7"/>
                                        </p:tgtEl>
                                        <p:attrNameLst>
                                          <p:attrName>ppt_h</p:attrName>
                                        </p:attrNameLst>
                                      </p:cBhvr>
                                      <p:tavLst>
                                        <p:tav tm="0">
                                          <p:val>
                                            <p:strVal val="ppt_h"/>
                                          </p:val>
                                        </p:tav>
                                        <p:tav tm="100000">
                                          <p:val>
                                            <p:fltVal val="0"/>
                                          </p:val>
                                        </p:tav>
                                      </p:tavLst>
                                    </p:anim>
                                    <p:anim calcmode="lin" valueType="num">
                                      <p:cBhvr>
                                        <p:cTn id="20" dur="3000"/>
                                        <p:tgtEl>
                                          <p:spTgt spid="7"/>
                                        </p:tgtEl>
                                        <p:attrNameLst>
                                          <p:attrName>style.rotation</p:attrName>
                                        </p:attrNameLst>
                                      </p:cBhvr>
                                      <p:tavLst>
                                        <p:tav tm="0">
                                          <p:val>
                                            <p:fltVal val="0"/>
                                          </p:val>
                                        </p:tav>
                                        <p:tav tm="100000">
                                          <p:val>
                                            <p:fltVal val="360"/>
                                          </p:val>
                                        </p:tav>
                                      </p:tavLst>
                                    </p:anim>
                                    <p:animEffect transition="out" filter="fade">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9" presetClass="exit" presetSubtype="0" accel="100000" fill="hold" grpId="0" nodeType="withEffect">
                                  <p:stCondLst>
                                    <p:cond delay="0"/>
                                  </p:stCondLst>
                                  <p:childTnLst>
                                    <p:anim calcmode="lin" valueType="num">
                                      <p:cBhvr>
                                        <p:cTn id="24" dur="3000"/>
                                        <p:tgtEl>
                                          <p:spTgt spid="8"/>
                                        </p:tgtEl>
                                        <p:attrNameLst>
                                          <p:attrName>ppt_w</p:attrName>
                                        </p:attrNameLst>
                                      </p:cBhvr>
                                      <p:tavLst>
                                        <p:tav tm="0">
                                          <p:val>
                                            <p:strVal val="ppt_w"/>
                                          </p:val>
                                        </p:tav>
                                        <p:tav tm="100000">
                                          <p:val>
                                            <p:fltVal val="0"/>
                                          </p:val>
                                        </p:tav>
                                      </p:tavLst>
                                    </p:anim>
                                    <p:anim calcmode="lin" valueType="num">
                                      <p:cBhvr>
                                        <p:cTn id="25" dur="3000"/>
                                        <p:tgtEl>
                                          <p:spTgt spid="8"/>
                                        </p:tgtEl>
                                        <p:attrNameLst>
                                          <p:attrName>ppt_h</p:attrName>
                                        </p:attrNameLst>
                                      </p:cBhvr>
                                      <p:tavLst>
                                        <p:tav tm="0">
                                          <p:val>
                                            <p:strVal val="ppt_h"/>
                                          </p:val>
                                        </p:tav>
                                        <p:tav tm="100000">
                                          <p:val>
                                            <p:fltVal val="0"/>
                                          </p:val>
                                        </p:tav>
                                      </p:tavLst>
                                    </p:anim>
                                    <p:anim calcmode="lin" valueType="num">
                                      <p:cBhvr>
                                        <p:cTn id="26" dur="3000"/>
                                        <p:tgtEl>
                                          <p:spTgt spid="8"/>
                                        </p:tgtEl>
                                        <p:attrNameLst>
                                          <p:attrName>style.rotation</p:attrName>
                                        </p:attrNameLst>
                                      </p:cBhvr>
                                      <p:tavLst>
                                        <p:tav tm="0">
                                          <p:val>
                                            <p:fltVal val="0"/>
                                          </p:val>
                                        </p:tav>
                                        <p:tav tm="100000">
                                          <p:val>
                                            <p:fltVal val="360"/>
                                          </p:val>
                                        </p:tav>
                                      </p:tavLst>
                                    </p:anim>
                                    <p:animEffect transition="out" filter="fade">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49" presetClass="exit" presetSubtype="0" accel="100000" fill="hold" grpId="0" nodeType="withEffect">
                                  <p:stCondLst>
                                    <p:cond delay="0"/>
                                  </p:stCondLst>
                                  <p:childTnLst>
                                    <p:anim calcmode="lin" valueType="num">
                                      <p:cBhvr>
                                        <p:cTn id="30" dur="3000"/>
                                        <p:tgtEl>
                                          <p:spTgt spid="9"/>
                                        </p:tgtEl>
                                        <p:attrNameLst>
                                          <p:attrName>ppt_w</p:attrName>
                                        </p:attrNameLst>
                                      </p:cBhvr>
                                      <p:tavLst>
                                        <p:tav tm="0">
                                          <p:val>
                                            <p:strVal val="ppt_w"/>
                                          </p:val>
                                        </p:tav>
                                        <p:tav tm="100000">
                                          <p:val>
                                            <p:fltVal val="0"/>
                                          </p:val>
                                        </p:tav>
                                      </p:tavLst>
                                    </p:anim>
                                    <p:anim calcmode="lin" valueType="num">
                                      <p:cBhvr>
                                        <p:cTn id="31" dur="3000"/>
                                        <p:tgtEl>
                                          <p:spTgt spid="9"/>
                                        </p:tgtEl>
                                        <p:attrNameLst>
                                          <p:attrName>ppt_h</p:attrName>
                                        </p:attrNameLst>
                                      </p:cBhvr>
                                      <p:tavLst>
                                        <p:tav tm="0">
                                          <p:val>
                                            <p:strVal val="ppt_h"/>
                                          </p:val>
                                        </p:tav>
                                        <p:tav tm="100000">
                                          <p:val>
                                            <p:fltVal val="0"/>
                                          </p:val>
                                        </p:tav>
                                      </p:tavLst>
                                    </p:anim>
                                    <p:anim calcmode="lin" valueType="num">
                                      <p:cBhvr>
                                        <p:cTn id="32" dur="3000"/>
                                        <p:tgtEl>
                                          <p:spTgt spid="9"/>
                                        </p:tgtEl>
                                        <p:attrNameLst>
                                          <p:attrName>style.rotation</p:attrName>
                                        </p:attrNameLst>
                                      </p:cBhvr>
                                      <p:tavLst>
                                        <p:tav tm="0">
                                          <p:val>
                                            <p:fltVal val="0"/>
                                          </p:val>
                                        </p:tav>
                                        <p:tav tm="100000">
                                          <p:val>
                                            <p:fltVal val="360"/>
                                          </p:val>
                                        </p:tav>
                                      </p:tavLst>
                                    </p:anim>
                                    <p:animEffect transition="out" filter="fade">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9" presetClass="exit" presetSubtype="0" accel="100000" fill="hold" grpId="0" nodeType="withEffect">
                                  <p:stCondLst>
                                    <p:cond delay="0"/>
                                  </p:stCondLst>
                                  <p:childTnLst>
                                    <p:anim calcmode="lin" valueType="num">
                                      <p:cBhvr>
                                        <p:cTn id="36" dur="3000"/>
                                        <p:tgtEl>
                                          <p:spTgt spid="10"/>
                                        </p:tgtEl>
                                        <p:attrNameLst>
                                          <p:attrName>ppt_w</p:attrName>
                                        </p:attrNameLst>
                                      </p:cBhvr>
                                      <p:tavLst>
                                        <p:tav tm="0">
                                          <p:val>
                                            <p:strVal val="ppt_w"/>
                                          </p:val>
                                        </p:tav>
                                        <p:tav tm="100000">
                                          <p:val>
                                            <p:fltVal val="0"/>
                                          </p:val>
                                        </p:tav>
                                      </p:tavLst>
                                    </p:anim>
                                    <p:anim calcmode="lin" valueType="num">
                                      <p:cBhvr>
                                        <p:cTn id="37" dur="3000"/>
                                        <p:tgtEl>
                                          <p:spTgt spid="10"/>
                                        </p:tgtEl>
                                        <p:attrNameLst>
                                          <p:attrName>ppt_h</p:attrName>
                                        </p:attrNameLst>
                                      </p:cBhvr>
                                      <p:tavLst>
                                        <p:tav tm="0">
                                          <p:val>
                                            <p:strVal val="ppt_h"/>
                                          </p:val>
                                        </p:tav>
                                        <p:tav tm="100000">
                                          <p:val>
                                            <p:fltVal val="0"/>
                                          </p:val>
                                        </p:tav>
                                      </p:tavLst>
                                    </p:anim>
                                    <p:anim calcmode="lin" valueType="num">
                                      <p:cBhvr>
                                        <p:cTn id="38" dur="3000"/>
                                        <p:tgtEl>
                                          <p:spTgt spid="10"/>
                                        </p:tgtEl>
                                        <p:attrNameLst>
                                          <p:attrName>style.rotation</p:attrName>
                                        </p:attrNameLst>
                                      </p:cBhvr>
                                      <p:tavLst>
                                        <p:tav tm="0">
                                          <p:val>
                                            <p:fltVal val="0"/>
                                          </p:val>
                                        </p:tav>
                                        <p:tav tm="100000">
                                          <p:val>
                                            <p:fltVal val="360"/>
                                          </p:val>
                                        </p:tav>
                                      </p:tavLst>
                                    </p:anim>
                                    <p:animEffect transition="out" filter="fade">
                                      <p:cBhvr>
                                        <p:cTn id="39" dur="3000"/>
                                        <p:tgtEl>
                                          <p:spTgt spid="10"/>
                                        </p:tgtEl>
                                      </p:cBhvr>
                                    </p:animEffect>
                                    <p:set>
                                      <p:cBhvr>
                                        <p:cTn id="40" dur="1" fill="hold">
                                          <p:stCondLst>
                                            <p:cond delay="2999"/>
                                          </p:stCondLst>
                                        </p:cTn>
                                        <p:tgtEl>
                                          <p:spTgt spid="10"/>
                                        </p:tgtEl>
                                        <p:attrNameLst>
                                          <p:attrName>style.visibility</p:attrName>
                                        </p:attrNameLst>
                                      </p:cBhvr>
                                      <p:to>
                                        <p:strVal val="hidden"/>
                                      </p:to>
                                    </p:se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3000"/>
                                        <p:tgtEl>
                                          <p:spTgt spid="4"/>
                                        </p:tgtEl>
                                      </p:cBhvr>
                                    </p:animEffect>
                                  </p:childTnLst>
                                </p:cTn>
                              </p:par>
                              <p:par>
                                <p:cTn id="44" presetID="23" presetClass="entr" presetSubtype="16"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1949097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Anillo"/>
          <p:cNvSpPr/>
          <p:nvPr/>
        </p:nvSpPr>
        <p:spPr>
          <a:xfrm>
            <a:off x="0" y="357166"/>
            <a:ext cx="3571900" cy="4286280"/>
          </a:xfrm>
          <a:prstGeom prst="donut">
            <a:avLst>
              <a:gd name="adj" fmla="val 13512"/>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85852" y="357166"/>
            <a:ext cx="3571900" cy="4286280"/>
          </a:xfrm>
          <a:prstGeom prst="donut">
            <a:avLst>
              <a:gd name="adj" fmla="val 13512"/>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357166"/>
            <a:ext cx="3571900" cy="4286280"/>
          </a:xfrm>
          <a:prstGeom prst="donut">
            <a:avLst>
              <a:gd name="adj" fmla="val 13512"/>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071934" y="357166"/>
            <a:ext cx="3571900" cy="4286280"/>
          </a:xfrm>
          <a:prstGeom prst="donut">
            <a:avLst>
              <a:gd name="adj" fmla="val 13512"/>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72100" y="357166"/>
            <a:ext cx="3571900" cy="4286280"/>
          </a:xfrm>
          <a:prstGeom prst="donut">
            <a:avLst>
              <a:gd name="adj" fmla="val 13512"/>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3000"/>
                                        <p:tgtEl>
                                          <p:spTgt spid="6"/>
                                        </p:tgtEl>
                                      </p:cBhvr>
                                    </p:animEffect>
                                    <p:anim calcmode="lin" valueType="num">
                                      <p:cBhvr>
                                        <p:cTn id="13" dur="3000"/>
                                        <p:tgtEl>
                                          <p:spTgt spid="6"/>
                                        </p:tgtEl>
                                        <p:attrNameLst>
                                          <p:attrName>style.rotation</p:attrName>
                                        </p:attrNameLst>
                                      </p:cBhvr>
                                      <p:tavLst>
                                        <p:tav tm="0">
                                          <p:val>
                                            <p:fltVal val="0"/>
                                          </p:val>
                                        </p:tav>
                                        <p:tav tm="100000">
                                          <p:val>
                                            <p:fltVal val="72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ppt_w</p:attrName>
                                        </p:attrNameLst>
                                      </p:cBhvr>
                                      <p:tavLst>
                                        <p:tav tm="0">
                                          <p:val>
                                            <p:strVal val="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3000"/>
                                        <p:tgtEl>
                                          <p:spTgt spid="7"/>
                                        </p:tgtEl>
                                      </p:cBhvr>
                                    </p:animEffect>
                                    <p:anim calcmode="lin" valueType="num">
                                      <p:cBhvr>
                                        <p:cTn id="19" dur="3000"/>
                                        <p:tgtEl>
                                          <p:spTgt spid="7"/>
                                        </p:tgtEl>
                                        <p:attrNameLst>
                                          <p:attrName>style.rotation</p:attrName>
                                        </p:attrNameLst>
                                      </p:cBhvr>
                                      <p:tavLst>
                                        <p:tav tm="0">
                                          <p:val>
                                            <p:fltVal val="0"/>
                                          </p:val>
                                        </p:tav>
                                        <p:tav tm="100000">
                                          <p:val>
                                            <p:fltVal val="720"/>
                                          </p:val>
                                        </p:tav>
                                      </p:tavLst>
                                    </p:anim>
                                    <p:anim calcmode="lin" valueType="num">
                                      <p:cBhvr>
                                        <p:cTn id="20" dur="3000"/>
                                        <p:tgtEl>
                                          <p:spTgt spid="7"/>
                                        </p:tgtEl>
                                        <p:attrNameLst>
                                          <p:attrName>ppt_h</p:attrName>
                                        </p:attrNameLst>
                                      </p:cBhvr>
                                      <p:tavLst>
                                        <p:tav tm="0">
                                          <p:val>
                                            <p:strVal val="ppt_h"/>
                                          </p:val>
                                        </p:tav>
                                        <p:tav tm="100000">
                                          <p:val>
                                            <p:fltVal val="0"/>
                                          </p:val>
                                        </p:tav>
                                      </p:tavLst>
                                    </p:anim>
                                    <p:anim calcmode="lin" valueType="num">
                                      <p:cBhvr>
                                        <p:cTn id="21" dur="3000"/>
                                        <p:tgtEl>
                                          <p:spTgt spid="7"/>
                                        </p:tgtEl>
                                        <p:attrNameLst>
                                          <p:attrName>ppt_w</p:attrName>
                                        </p:attrNameLst>
                                      </p:cBhvr>
                                      <p:tavLst>
                                        <p:tav tm="0">
                                          <p:val>
                                            <p:strVal val="ppt_w"/>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3000"/>
                                        <p:tgtEl>
                                          <p:spTgt spid="8"/>
                                        </p:tgtEl>
                                      </p:cBhvr>
                                    </p:animEffect>
                                    <p:anim calcmode="lin" valueType="num">
                                      <p:cBhvr>
                                        <p:cTn id="25" dur="3000"/>
                                        <p:tgtEl>
                                          <p:spTgt spid="8"/>
                                        </p:tgtEl>
                                        <p:attrNameLst>
                                          <p:attrName>style.rotation</p:attrName>
                                        </p:attrNameLst>
                                      </p:cBhvr>
                                      <p:tavLst>
                                        <p:tav tm="0">
                                          <p:val>
                                            <p:fltVal val="0"/>
                                          </p:val>
                                        </p:tav>
                                        <p:tav tm="100000">
                                          <p:val>
                                            <p:fltVal val="720"/>
                                          </p:val>
                                        </p:tav>
                                      </p:tavLst>
                                    </p:anim>
                                    <p:anim calcmode="lin" valueType="num">
                                      <p:cBhvr>
                                        <p:cTn id="26" dur="3000"/>
                                        <p:tgtEl>
                                          <p:spTgt spid="8"/>
                                        </p:tgtEl>
                                        <p:attrNameLst>
                                          <p:attrName>ppt_h</p:attrName>
                                        </p:attrNameLst>
                                      </p:cBhvr>
                                      <p:tavLst>
                                        <p:tav tm="0">
                                          <p:val>
                                            <p:strVal val="ppt_h"/>
                                          </p:val>
                                        </p:tav>
                                        <p:tav tm="100000">
                                          <p:val>
                                            <p:fltVal val="0"/>
                                          </p:val>
                                        </p:tav>
                                      </p:tavLst>
                                    </p:anim>
                                    <p:anim calcmode="lin" valueType="num">
                                      <p:cBhvr>
                                        <p:cTn id="27" dur="3000"/>
                                        <p:tgtEl>
                                          <p:spTgt spid="8"/>
                                        </p:tgtEl>
                                        <p:attrNameLst>
                                          <p:attrName>ppt_w</p:attrName>
                                        </p:attrNameLst>
                                      </p:cBhvr>
                                      <p:tavLst>
                                        <p:tav tm="0">
                                          <p:val>
                                            <p:strVal val="ppt_w"/>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3000"/>
                                        <p:tgtEl>
                                          <p:spTgt spid="9"/>
                                        </p:tgtEl>
                                      </p:cBhvr>
                                    </p:animEffect>
                                    <p:anim calcmode="lin" valueType="num">
                                      <p:cBhvr>
                                        <p:cTn id="31" dur="3000"/>
                                        <p:tgtEl>
                                          <p:spTgt spid="9"/>
                                        </p:tgtEl>
                                        <p:attrNameLst>
                                          <p:attrName>style.rotation</p:attrName>
                                        </p:attrNameLst>
                                      </p:cBhvr>
                                      <p:tavLst>
                                        <p:tav tm="0">
                                          <p:val>
                                            <p:fltVal val="0"/>
                                          </p:val>
                                        </p:tav>
                                        <p:tav tm="100000">
                                          <p:val>
                                            <p:fltVal val="720"/>
                                          </p:val>
                                        </p:tav>
                                      </p:tavLst>
                                    </p:anim>
                                    <p:anim calcmode="lin" valueType="num">
                                      <p:cBhvr>
                                        <p:cTn id="32" dur="3000"/>
                                        <p:tgtEl>
                                          <p:spTgt spid="9"/>
                                        </p:tgtEl>
                                        <p:attrNameLst>
                                          <p:attrName>ppt_h</p:attrName>
                                        </p:attrNameLst>
                                      </p:cBhvr>
                                      <p:tavLst>
                                        <p:tav tm="0">
                                          <p:val>
                                            <p:strVal val="ppt_h"/>
                                          </p:val>
                                        </p:tav>
                                        <p:tav tm="100000">
                                          <p:val>
                                            <p:fltVal val="0"/>
                                          </p:val>
                                        </p:tav>
                                      </p:tavLst>
                                    </p:anim>
                                    <p:anim calcmode="lin" valueType="num">
                                      <p:cBhvr>
                                        <p:cTn id="33" dur="3000"/>
                                        <p:tgtEl>
                                          <p:spTgt spid="9"/>
                                        </p:tgtEl>
                                        <p:attrNameLst>
                                          <p:attrName>ppt_w</p:attrName>
                                        </p:attrNameLst>
                                      </p:cBhvr>
                                      <p:tavLst>
                                        <p:tav tm="0">
                                          <p:val>
                                            <p:strVal val="ppt_w"/>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8171382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67102379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tx1">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5" fill="hold" grpId="1" nodeType="withEffect">
                                  <p:stCondLst>
                                    <p:cond delay="0"/>
                                  </p:stCondLst>
                                  <p:childTnLst>
                                    <p:animEffect transition="out" filter="checkerboard(dow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94845871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26299475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C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1"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0"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52800304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3">
              <a:lumMod val="60000"/>
              <a:lumOff val="4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64673730_extras_albumes_0_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36223640_extras_albumes_0_1024.jpg"/>
          <p:cNvPicPr>
            <a:picLocks noChangeAspect="1"/>
          </p:cNvPicPr>
          <p:nvPr/>
        </p:nvPicPr>
        <p:blipFill>
          <a:blip r:embed="rId2"/>
          <a:stretch>
            <a:fillRect/>
          </a:stretch>
        </p:blipFill>
        <p:spPr>
          <a:xfrm>
            <a:off x="2007769" y="0"/>
            <a:ext cx="5128461" cy="6858000"/>
          </a:xfrm>
          <a:prstGeom prst="rect">
            <a:avLst/>
          </a:prstGeom>
          <a:scene3d>
            <a:camera prst="orthographicFront"/>
            <a:lightRig rig="threePt" dir="t"/>
          </a:scene3d>
          <a:sp3d>
            <a:bevelT prst="angle"/>
          </a:sp3d>
        </p:spPr>
      </p:pic>
      <p:sp>
        <p:nvSpPr>
          <p:cNvPr id="5" name="4 Cheurón"/>
          <p:cNvSpPr/>
          <p:nvPr/>
        </p:nvSpPr>
        <p:spPr>
          <a:xfrm rot="5400000" flipH="1">
            <a:off x="194371" y="-194371"/>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194372" y="805737"/>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flipH="1">
            <a:off x="194372" y="1877307"/>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194372" y="2948877"/>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flipH="1">
            <a:off x="194372" y="3949009"/>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194359" y="5092006"/>
            <a:ext cx="1571635"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flipH="1">
            <a:off x="7378020" y="877175"/>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7378019" y="1948745"/>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flipH="1">
            <a:off x="7378020" y="2948878"/>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flipH="1">
            <a:off x="7378020" y="-194371"/>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5400000" flipH="1">
            <a:off x="7378019" y="3949010"/>
            <a:ext cx="1571610"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5400000" flipH="1">
            <a:off x="7378006" y="5092006"/>
            <a:ext cx="1571635" cy="1960353"/>
          </a:xfrm>
          <a:prstGeom prst="chevron">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2000"/>
                                        <p:tgtEl>
                                          <p:spTgt spid="5"/>
                                        </p:tgtEl>
                                      </p:cBhvr>
                                    </p:animEffect>
                                  </p:childTnLst>
                                </p:cTn>
                              </p:par>
                              <p:par>
                                <p:cTn id="8" presetID="2" presetClass="entr" presetSubtype="4"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16" presetClass="entr" presetSubtype="2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2000"/>
                                        <p:tgtEl>
                                          <p:spTgt spid="6"/>
                                        </p:tgtEl>
                                      </p:cBhvr>
                                    </p:animEffect>
                                  </p:childTnLst>
                                </p:cTn>
                              </p:par>
                              <p:par>
                                <p:cTn id="15" presetID="2" presetClass="entr" presetSubtype="4"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16" presetClass="entr" presetSubtype="2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2000"/>
                                        <p:tgtEl>
                                          <p:spTgt spid="7"/>
                                        </p:tgtEl>
                                      </p:cBhvr>
                                    </p:animEffect>
                                  </p:childTnLst>
                                </p:cTn>
                              </p:par>
                              <p:par>
                                <p:cTn id="22" presetID="2" presetClass="entr" presetSubtype="4"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ppt_x"/>
                                          </p:val>
                                        </p:tav>
                                        <p:tav tm="100000">
                                          <p:val>
                                            <p:strVal val="#ppt_x"/>
                                          </p:val>
                                        </p:tav>
                                      </p:tavLst>
                                    </p:anim>
                                    <p:anim calcmode="lin" valueType="num">
                                      <p:cBhvr additive="base">
                                        <p:cTn id="25" dur="2000" fill="hold"/>
                                        <p:tgtEl>
                                          <p:spTgt spid="7"/>
                                        </p:tgtEl>
                                        <p:attrNameLst>
                                          <p:attrName>ppt_y</p:attrName>
                                        </p:attrNameLst>
                                      </p:cBhvr>
                                      <p:tavLst>
                                        <p:tav tm="0">
                                          <p:val>
                                            <p:strVal val="1+#ppt_h/2"/>
                                          </p:val>
                                        </p:tav>
                                        <p:tav tm="100000">
                                          <p:val>
                                            <p:strVal val="#ppt_y"/>
                                          </p:val>
                                        </p:tav>
                                      </p:tavLst>
                                    </p:anim>
                                  </p:childTnLst>
                                </p:cTn>
                              </p:par>
                              <p:par>
                                <p:cTn id="26" presetID="16" presetClass="entr" presetSubtype="21"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2000"/>
                                        <p:tgtEl>
                                          <p:spTgt spid="8"/>
                                        </p:tgtEl>
                                      </p:cBhvr>
                                    </p:animEffect>
                                  </p:childTnLst>
                                </p:cTn>
                              </p:par>
                              <p:par>
                                <p:cTn id="29" presetID="2" presetClass="entr" presetSubtype="4"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1+#ppt_h/2"/>
                                          </p:val>
                                        </p:tav>
                                        <p:tav tm="100000">
                                          <p:val>
                                            <p:strVal val="#ppt_y"/>
                                          </p:val>
                                        </p:tav>
                                      </p:tavLst>
                                    </p:anim>
                                  </p:childTnLst>
                                </p:cTn>
                              </p:par>
                              <p:par>
                                <p:cTn id="33" presetID="16" presetClass="entr" presetSubtype="21"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2000"/>
                                        <p:tgtEl>
                                          <p:spTgt spid="9"/>
                                        </p:tgtEl>
                                      </p:cBhvr>
                                    </p:animEffect>
                                  </p:childTnLst>
                                </p:cTn>
                              </p:par>
                              <p:par>
                                <p:cTn id="36" presetID="2" presetClass="entr" presetSubtype="4"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16" presetClass="entr" presetSubtype="2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2000"/>
                                        <p:tgtEl>
                                          <p:spTgt spid="10"/>
                                        </p:tgtEl>
                                      </p:cBhvr>
                                    </p:animEffect>
                                  </p:childTnLst>
                                </p:cTn>
                              </p:par>
                              <p:par>
                                <p:cTn id="43" presetID="2" presetClass="entr" presetSubtype="4"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ppt_x"/>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16" presetClass="entr" presetSubtype="21"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2000"/>
                                        <p:tgtEl>
                                          <p:spTgt spid="11"/>
                                        </p:tgtEl>
                                      </p:cBhvr>
                                    </p:animEffect>
                                  </p:childTnLst>
                                </p:cTn>
                              </p:par>
                              <p:par>
                                <p:cTn id="50" presetID="2" presetClass="entr" presetSubtype="4" fill="hold" grpId="1"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000" fill="hold"/>
                                        <p:tgtEl>
                                          <p:spTgt spid="11"/>
                                        </p:tgtEl>
                                        <p:attrNameLst>
                                          <p:attrName>ppt_x</p:attrName>
                                        </p:attrNameLst>
                                      </p:cBhvr>
                                      <p:tavLst>
                                        <p:tav tm="0">
                                          <p:val>
                                            <p:strVal val="#ppt_x"/>
                                          </p:val>
                                        </p:tav>
                                        <p:tav tm="100000">
                                          <p:val>
                                            <p:strVal val="#ppt_x"/>
                                          </p:val>
                                        </p:tav>
                                      </p:tavLst>
                                    </p:anim>
                                    <p:anim calcmode="lin" valueType="num">
                                      <p:cBhvr additive="base">
                                        <p:cTn id="53" dur="200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21"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arn(inVertical)">
                                      <p:cBhvr>
                                        <p:cTn id="56" dur="2000"/>
                                        <p:tgtEl>
                                          <p:spTgt spid="12"/>
                                        </p:tgtEl>
                                      </p:cBhvr>
                                    </p:animEffect>
                                  </p:childTnLst>
                                </p:cTn>
                              </p:par>
                              <p:par>
                                <p:cTn id="57" presetID="2" presetClass="entr" presetSubtype="4" fill="hold" grpId="1"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2000" fill="hold"/>
                                        <p:tgtEl>
                                          <p:spTgt spid="12"/>
                                        </p:tgtEl>
                                        <p:attrNameLst>
                                          <p:attrName>ppt_x</p:attrName>
                                        </p:attrNameLst>
                                      </p:cBhvr>
                                      <p:tavLst>
                                        <p:tav tm="0">
                                          <p:val>
                                            <p:strVal val="#ppt_x"/>
                                          </p:val>
                                        </p:tav>
                                        <p:tav tm="100000">
                                          <p:val>
                                            <p:strVal val="#ppt_x"/>
                                          </p:val>
                                        </p:tav>
                                      </p:tavLst>
                                    </p:anim>
                                    <p:anim calcmode="lin" valueType="num">
                                      <p:cBhvr additive="base">
                                        <p:cTn id="60" dur="2000" fill="hold"/>
                                        <p:tgtEl>
                                          <p:spTgt spid="12"/>
                                        </p:tgtEl>
                                        <p:attrNameLst>
                                          <p:attrName>ppt_y</p:attrName>
                                        </p:attrNameLst>
                                      </p:cBhvr>
                                      <p:tavLst>
                                        <p:tav tm="0">
                                          <p:val>
                                            <p:strVal val="1+#ppt_h/2"/>
                                          </p:val>
                                        </p:tav>
                                        <p:tav tm="100000">
                                          <p:val>
                                            <p:strVal val="#ppt_y"/>
                                          </p:val>
                                        </p:tav>
                                      </p:tavLst>
                                    </p:anim>
                                  </p:childTnLst>
                                </p:cTn>
                              </p:par>
                              <p:par>
                                <p:cTn id="61" presetID="16" presetClass="entr" presetSubtype="21"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arn(inVertical)">
                                      <p:cBhvr>
                                        <p:cTn id="63" dur="2000"/>
                                        <p:tgtEl>
                                          <p:spTgt spid="13"/>
                                        </p:tgtEl>
                                      </p:cBhvr>
                                    </p:animEffect>
                                  </p:childTnLst>
                                </p:cTn>
                              </p:par>
                              <p:par>
                                <p:cTn id="64" presetID="2" presetClass="entr" presetSubtype="4"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ppt_x"/>
                                          </p:val>
                                        </p:tav>
                                        <p:tav tm="100000">
                                          <p:val>
                                            <p:strVal val="#ppt_x"/>
                                          </p:val>
                                        </p:tav>
                                      </p:tavLst>
                                    </p:anim>
                                    <p:anim calcmode="lin" valueType="num">
                                      <p:cBhvr additive="base">
                                        <p:cTn id="67" dur="2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1"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arn(inVertical)">
                                      <p:cBhvr>
                                        <p:cTn id="70" dur="2000"/>
                                        <p:tgtEl>
                                          <p:spTgt spid="14"/>
                                        </p:tgtEl>
                                      </p:cBhvr>
                                    </p:animEffect>
                                  </p:childTnLst>
                                </p:cTn>
                              </p:par>
                              <p:par>
                                <p:cTn id="71" presetID="2" presetClass="entr" presetSubtype="4"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1+#ppt_h/2"/>
                                          </p:val>
                                        </p:tav>
                                        <p:tav tm="100000">
                                          <p:val>
                                            <p:strVal val="#ppt_y"/>
                                          </p:val>
                                        </p:tav>
                                      </p:tavLst>
                                    </p:anim>
                                  </p:childTnLst>
                                </p:cTn>
                              </p:par>
                              <p:par>
                                <p:cTn id="75" presetID="16" presetClass="entr" presetSubtype="21"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arn(inVertical)">
                                      <p:cBhvr>
                                        <p:cTn id="77" dur="2000"/>
                                        <p:tgtEl>
                                          <p:spTgt spid="15"/>
                                        </p:tgtEl>
                                      </p:cBhvr>
                                    </p:animEffect>
                                  </p:childTnLst>
                                </p:cTn>
                              </p:par>
                              <p:par>
                                <p:cTn id="78" presetID="2" presetClass="entr" presetSubtype="4"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2000" fill="hold"/>
                                        <p:tgtEl>
                                          <p:spTgt spid="15"/>
                                        </p:tgtEl>
                                        <p:attrNameLst>
                                          <p:attrName>ppt_x</p:attrName>
                                        </p:attrNameLst>
                                      </p:cBhvr>
                                      <p:tavLst>
                                        <p:tav tm="0">
                                          <p:val>
                                            <p:strVal val="#ppt_x"/>
                                          </p:val>
                                        </p:tav>
                                        <p:tav tm="100000">
                                          <p:val>
                                            <p:strVal val="#ppt_x"/>
                                          </p:val>
                                        </p:tav>
                                      </p:tavLst>
                                    </p:anim>
                                    <p:anim calcmode="lin" valueType="num">
                                      <p:cBhvr additive="base">
                                        <p:cTn id="81" dur="2000" fill="hold"/>
                                        <p:tgtEl>
                                          <p:spTgt spid="15"/>
                                        </p:tgtEl>
                                        <p:attrNameLst>
                                          <p:attrName>ppt_y</p:attrName>
                                        </p:attrNameLst>
                                      </p:cBhvr>
                                      <p:tavLst>
                                        <p:tav tm="0">
                                          <p:val>
                                            <p:strVal val="1+#ppt_h/2"/>
                                          </p:val>
                                        </p:tav>
                                        <p:tav tm="100000">
                                          <p:val>
                                            <p:strVal val="#ppt_y"/>
                                          </p:val>
                                        </p:tav>
                                      </p:tavLst>
                                    </p:anim>
                                  </p:childTnLst>
                                </p:cTn>
                              </p:par>
                              <p:par>
                                <p:cTn id="82" presetID="16" presetClass="entr" presetSubtype="21" fill="hold" grpId="0"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barn(inVertical)">
                                      <p:cBhvr>
                                        <p:cTn id="84" dur="2000"/>
                                        <p:tgtEl>
                                          <p:spTgt spid="16"/>
                                        </p:tgtEl>
                                      </p:cBhvr>
                                    </p:animEffect>
                                  </p:childTnLst>
                                </p:cTn>
                              </p:par>
                              <p:par>
                                <p:cTn id="85" presetID="2" presetClass="entr" presetSubtype="4"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ppt_x"/>
                                          </p:val>
                                        </p:tav>
                                        <p:tav tm="100000">
                                          <p:val>
                                            <p:strVal val="#ppt_x"/>
                                          </p:val>
                                        </p:tav>
                                      </p:tavLst>
                                    </p:anim>
                                    <p:anim calcmode="lin" valueType="num">
                                      <p:cBhvr additive="base">
                                        <p:cTn id="88" dur="2000" fill="hold"/>
                                        <p:tgtEl>
                                          <p:spTgt spid="16"/>
                                        </p:tgtEl>
                                        <p:attrNameLst>
                                          <p:attrName>ppt_y</p:attrName>
                                        </p:attrNameLst>
                                      </p:cBhvr>
                                      <p:tavLst>
                                        <p:tav tm="0">
                                          <p:val>
                                            <p:strVal val="1+#ppt_h/2"/>
                                          </p:val>
                                        </p:tav>
                                        <p:tav tm="100000">
                                          <p:val>
                                            <p:strVal val="#ppt_y"/>
                                          </p:val>
                                        </p:tav>
                                      </p:tavLst>
                                    </p:anim>
                                  </p:childTnLst>
                                </p:cTn>
                              </p:par>
                              <p:par>
                                <p:cTn id="89" presetID="13" presetClass="entr" presetSubtype="16"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plus(in)">
                                      <p:cBhvr>
                                        <p:cTn id="91" dur="2000"/>
                                        <p:tgtEl>
                                          <p:spTgt spid="4"/>
                                        </p:tgtEl>
                                      </p:cBhvr>
                                    </p:animEffect>
                                  </p:childTnLst>
                                </p:cTn>
                              </p:par>
                              <p:par>
                                <p:cTn id="92" presetID="17" presetClass="entr" presetSubtype="4"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2000" fill="hold"/>
                                        <p:tgtEl>
                                          <p:spTgt spid="4"/>
                                        </p:tgtEl>
                                        <p:attrNameLst>
                                          <p:attrName>ppt_x</p:attrName>
                                        </p:attrNameLst>
                                      </p:cBhvr>
                                      <p:tavLst>
                                        <p:tav tm="0">
                                          <p:val>
                                            <p:strVal val="#ppt_x"/>
                                          </p:val>
                                        </p:tav>
                                        <p:tav tm="100000">
                                          <p:val>
                                            <p:strVal val="#ppt_x"/>
                                          </p:val>
                                        </p:tav>
                                      </p:tavLst>
                                    </p:anim>
                                    <p:anim calcmode="lin" valueType="num">
                                      <p:cBhvr>
                                        <p:cTn id="95" dur="2000" fill="hold"/>
                                        <p:tgtEl>
                                          <p:spTgt spid="4"/>
                                        </p:tgtEl>
                                        <p:attrNameLst>
                                          <p:attrName>ppt_y</p:attrName>
                                        </p:attrNameLst>
                                      </p:cBhvr>
                                      <p:tavLst>
                                        <p:tav tm="0">
                                          <p:val>
                                            <p:strVal val="#ppt_y+#ppt_h/2"/>
                                          </p:val>
                                        </p:tav>
                                        <p:tav tm="100000">
                                          <p:val>
                                            <p:strVal val="#ppt_y"/>
                                          </p:val>
                                        </p:tav>
                                      </p:tavLst>
                                    </p:anim>
                                    <p:anim calcmode="lin" valueType="num">
                                      <p:cBhvr>
                                        <p:cTn id="96" dur="2000" fill="hold"/>
                                        <p:tgtEl>
                                          <p:spTgt spid="4"/>
                                        </p:tgtEl>
                                        <p:attrNameLst>
                                          <p:attrName>ppt_w</p:attrName>
                                        </p:attrNameLst>
                                      </p:cBhvr>
                                      <p:tavLst>
                                        <p:tav tm="0">
                                          <p:val>
                                            <p:strVal val="#ppt_w"/>
                                          </p:val>
                                        </p:tav>
                                        <p:tav tm="100000">
                                          <p:val>
                                            <p:strVal val="#ppt_w"/>
                                          </p:val>
                                        </p:tav>
                                      </p:tavLst>
                                    </p:anim>
                                    <p:anim calcmode="lin" valueType="num">
                                      <p:cBhvr>
                                        <p:cTn id="97"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9568925.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11" name="10 Rectángulo"/>
          <p:cNvSpPr/>
          <p:nvPr/>
        </p:nvSpPr>
        <p:spPr>
          <a:xfrm>
            <a:off x="0" y="0"/>
            <a:ext cx="9144000" cy="6858000"/>
          </a:xfrm>
          <a:prstGeom prst="rect">
            <a:avLst/>
          </a:prstGeom>
          <a:solidFill>
            <a:srgbClr val="FFC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1" nodeType="withEffect">
                                  <p:stCondLst>
                                    <p:cond delay="0"/>
                                  </p:stCondLst>
                                  <p:childTnLst>
                                    <p:animEffect transition="out" filter="strips(downLef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hakumbh mela 2013 -21.jpg"/>
          <p:cNvPicPr>
            <a:picLocks noGrp="1" noChangeAspect="1"/>
          </p:cNvPicPr>
          <p:nvPr>
            <p:ph idx="1"/>
          </p:nvPr>
        </p:nvPicPr>
        <p:blipFill>
          <a:blip r:embed="rId2"/>
          <a:stretch>
            <a:fillRect/>
          </a:stretch>
        </p:blipFill>
        <p:spPr>
          <a:xfrm>
            <a:off x="12863" y="0"/>
            <a:ext cx="9131137"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tx1">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6600">
              <a:alpha val="75000"/>
            </a:srgbClr>
          </a:solidFill>
        </p:spPr>
        <p:txBody>
          <a:bodyPr/>
          <a:lstStyle/>
          <a:p>
            <a:endParaRPr lang="es-ES" dirty="0"/>
          </a:p>
        </p:txBody>
      </p:sp>
      <p:pic>
        <p:nvPicPr>
          <p:cNvPr id="4" name="3 Marcador de contenido" descr="sadhus-or-hindu-holymen-attend-1c7a-diaporama.jpg"/>
          <p:cNvPicPr>
            <a:picLocks noGrp="1" noChangeAspect="1"/>
          </p:cNvPicPr>
          <p:nvPr>
            <p:ph idx="1"/>
          </p:nvPr>
        </p:nvPicPr>
        <p:blipFill>
          <a:blip r:embed="rId2"/>
          <a:stretch>
            <a:fillRect/>
          </a:stretch>
        </p:blipFill>
        <p:spPr>
          <a:xfrm>
            <a:off x="0" y="0"/>
            <a:ext cx="9144000" cy="6858000"/>
          </a:xfrm>
          <a:solidFill>
            <a:srgbClr val="FF6600">
              <a:alpha val="75000"/>
            </a:srgbClr>
          </a:solidFill>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6600">
              <a:alpha val="75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pic>
        <p:nvPicPr>
          <p:cNvPr id="7" name="Picture 2" descr="Image du Blog henriette57.centerblog.net"/>
          <p:cNvPicPr>
            <a:picLocks noChangeAspect="1" noChangeArrowheads="1"/>
          </p:cNvPicPr>
          <p:nvPr/>
        </p:nvPicPr>
        <p:blipFill>
          <a:blip r:embed="rId3"/>
          <a:srcRect/>
          <a:stretch>
            <a:fillRect/>
          </a:stretch>
        </p:blipFill>
        <p:spPr bwMode="auto">
          <a:xfrm>
            <a:off x="0" y="0"/>
            <a:ext cx="9144000" cy="6858000"/>
          </a:xfrm>
          <a:prstGeom prst="rect">
            <a:avLst/>
          </a:prstGeom>
          <a:noFill/>
          <a:scene3d>
            <a:camera prst="orthographicFront"/>
            <a:lightRig rig="threePt" dir="t"/>
          </a:scene3d>
          <a:sp3d>
            <a:bevelT prst="angle"/>
          </a:sp3d>
        </p:spPr>
      </p:pic>
      <p:pic>
        <p:nvPicPr>
          <p:cNvPr id="1028" name="Picture 4" descr="http://4.bp.blogspot.com/-MOjVX8El5og/UM45E1hVF4I/AAAAAAAABO4/s4tbkL9omm4/s1600/laksmi_devi.jpg"/>
          <p:cNvPicPr>
            <a:picLocks noChangeAspect="1" noChangeArrowheads="1"/>
          </p:cNvPicPr>
          <p:nvPr/>
        </p:nvPicPr>
        <p:blipFill>
          <a:blip r:embed="rId4" cstate="screen"/>
          <a:srcRect/>
          <a:stretch>
            <a:fillRect/>
          </a:stretch>
        </p:blipFill>
        <p:spPr bwMode="auto">
          <a:xfrm>
            <a:off x="1000100" y="1428736"/>
            <a:ext cx="7215238" cy="4548196"/>
          </a:xfrm>
          <a:prstGeom prst="roundRect">
            <a:avLst>
              <a:gd name="adj" fmla="val 29365"/>
            </a:avLst>
          </a:prstGeom>
          <a:noFill/>
          <a:effectLst>
            <a:softEdge rad="635000"/>
          </a:effectLst>
        </p:spPr>
      </p:pic>
      <p:sp>
        <p:nvSpPr>
          <p:cNvPr id="6" name="5 CuadroTexto"/>
          <p:cNvSpPr txBox="1"/>
          <p:nvPr/>
        </p:nvSpPr>
        <p:spPr>
          <a:xfrm>
            <a:off x="3214678" y="4786322"/>
            <a:ext cx="3421899" cy="461665"/>
          </a:xfrm>
          <a:prstGeom prst="rect">
            <a:avLst/>
          </a:prstGeom>
          <a:noFill/>
        </p:spPr>
        <p:txBody>
          <a:bodyPr wrap="none" rtlCol="0">
            <a:spAutoFit/>
            <a:scene3d>
              <a:camera prst="orthographicFront"/>
              <a:lightRig rig="soft" dir="t">
                <a:rot lat="0" lon="0" rev="10800000"/>
              </a:lightRig>
            </a:scene3d>
            <a:sp3d>
              <a:bevelT w="27940" h="12700"/>
              <a:contourClr>
                <a:srgbClr val="DDDDDD"/>
              </a:contourClr>
            </a:sp3d>
          </a:bodyPr>
          <a:lstStyle/>
          <a:p>
            <a:r>
              <a:rPr lang="es-ES" sz="2400" b="1" spc="150" dirty="0" smtClean="0">
                <a:ln w="11430"/>
                <a:solidFill>
                  <a:srgbClr val="F8F8F8"/>
                </a:solidFill>
                <a:effectLst>
                  <a:outerShdw blurRad="25400" algn="tl" rotWithShape="0">
                    <a:srgbClr val="000000">
                      <a:alpha val="43000"/>
                    </a:srgbClr>
                  </a:outerShdw>
                </a:effectLst>
                <a:latin typeface="Brush Script MT" pitchFamily="66" charset="0"/>
              </a:rPr>
              <a:t>Francisco del Olmo-Jazmín</a:t>
            </a:r>
            <a:endParaRPr lang="es-ES" sz="2400" b="1" spc="150" dirty="0">
              <a:ln w="11430"/>
              <a:solidFill>
                <a:srgbClr val="F8F8F8"/>
              </a:solidFill>
              <a:effectLst>
                <a:outerShdw blurRad="25400" algn="tl" rotWithShape="0">
                  <a:srgbClr val="000000">
                    <a:alpha val="43000"/>
                  </a:srgbClr>
                </a:outerShdw>
              </a:effectLst>
              <a:latin typeface="Brush Script MT" pitchFamily="66" charset="0"/>
            </a:endParaRPr>
          </a:p>
        </p:txBody>
      </p:sp>
      <p:sp>
        <p:nvSpPr>
          <p:cNvPr id="8" name="7 CuadroTexto"/>
          <p:cNvSpPr txBox="1"/>
          <p:nvPr/>
        </p:nvSpPr>
        <p:spPr>
          <a:xfrm>
            <a:off x="8143900" y="6357958"/>
            <a:ext cx="481222" cy="30777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2013</a:t>
            </a:r>
            <a:endParaRPr lang="es-ES"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499</Words>
  <Application>Microsoft Office PowerPoint</Application>
  <PresentationFormat>Presentación en pantalla (4:3)</PresentationFormat>
  <Paragraphs>43</Paragraphs>
  <Slides>51</Slides>
  <Notes>3</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71</cp:revision>
  <dcterms:created xsi:type="dcterms:W3CDTF">2013-02-09T17:29:48Z</dcterms:created>
  <dcterms:modified xsi:type="dcterms:W3CDTF">2013-02-10T04:24:30Z</dcterms:modified>
</cp:coreProperties>
</file>