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ms-office.activeX"/>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307" r:id="rId3"/>
    <p:sldId id="334" r:id="rId4"/>
    <p:sldId id="268" r:id="rId5"/>
    <p:sldId id="329" r:id="rId6"/>
    <p:sldId id="335" r:id="rId7"/>
    <p:sldId id="310" r:id="rId8"/>
    <p:sldId id="332" r:id="rId9"/>
    <p:sldId id="336" r:id="rId10"/>
    <p:sldId id="288" r:id="rId11"/>
    <p:sldId id="303" r:id="rId12"/>
    <p:sldId id="331" r:id="rId13"/>
    <p:sldId id="277" r:id="rId14"/>
    <p:sldId id="281" r:id="rId15"/>
    <p:sldId id="330" r:id="rId16"/>
    <p:sldId id="279" r:id="rId17"/>
    <p:sldId id="278" r:id="rId18"/>
    <p:sldId id="272" r:id="rId19"/>
    <p:sldId id="256" r:id="rId20"/>
    <p:sldId id="276" r:id="rId21"/>
    <p:sldId id="284" r:id="rId22"/>
    <p:sldId id="269" r:id="rId23"/>
    <p:sldId id="275" r:id="rId24"/>
    <p:sldId id="271" r:id="rId25"/>
    <p:sldId id="267" r:id="rId26"/>
    <p:sldId id="266" r:id="rId27"/>
    <p:sldId id="265" r:id="rId28"/>
    <p:sldId id="263" r:id="rId29"/>
    <p:sldId id="262" r:id="rId30"/>
    <p:sldId id="261" r:id="rId31"/>
    <p:sldId id="299" r:id="rId32"/>
    <p:sldId id="298" r:id="rId33"/>
    <p:sldId id="297" r:id="rId34"/>
    <p:sldId id="296" r:id="rId35"/>
    <p:sldId id="295" r:id="rId36"/>
    <p:sldId id="294" r:id="rId37"/>
    <p:sldId id="293" r:id="rId38"/>
    <p:sldId id="291" r:id="rId39"/>
    <p:sldId id="290" r:id="rId40"/>
    <p:sldId id="289" r:id="rId41"/>
    <p:sldId id="285" r:id="rId42"/>
    <p:sldId id="283" r:id="rId43"/>
    <p:sldId id="308" r:id="rId44"/>
    <p:sldId id="306" r:id="rId45"/>
    <p:sldId id="304" r:id="rId46"/>
    <p:sldId id="302" r:id="rId47"/>
    <p:sldId id="301" r:id="rId48"/>
    <p:sldId id="300" r:id="rId49"/>
    <p:sldId id="322" r:id="rId50"/>
    <p:sldId id="321" r:id="rId51"/>
    <p:sldId id="318" r:id="rId52"/>
    <p:sldId id="317" r:id="rId53"/>
    <p:sldId id="316" r:id="rId54"/>
    <p:sldId id="314" r:id="rId55"/>
    <p:sldId id="326" r:id="rId56"/>
    <p:sldId id="325" r:id="rId57"/>
    <p:sldId id="328" r:id="rId58"/>
    <p:sldId id="337" r:id="rId59"/>
    <p:sldId id="312" r:id="rId60"/>
    <p:sldId id="333"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x1pLQ/2mqorn7krGZwBXQ" hashData="HS+gsukTNqo0A39oNyJ/mFn4Ok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3C5AEE"/>
    <a:srgbClr val="FF99FF"/>
    <a:srgbClr val="A66BD3"/>
    <a:srgbClr val="663300"/>
    <a:srgbClr val="C78421"/>
    <a:srgbClr val="CB86F2"/>
    <a:srgbClr val="993366"/>
    <a:srgbClr val="0DFF69"/>
    <a:srgbClr val="66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9594" autoAdjust="0"/>
  </p:normalViewPr>
  <p:slideViewPr>
    <p:cSldViewPr>
      <p:cViewPr>
        <p:scale>
          <a:sx n="40" d="100"/>
          <a:sy n="40" d="100"/>
        </p:scale>
        <p:origin x="-810" y="-5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6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EAF908-7BC9-4CFE-B807-690D73FED4C6}" type="datetimeFigureOut">
              <a:rPr lang="es-ES" smtClean="0"/>
              <a:pPr/>
              <a:t>27/11/2013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3CF45C-E0C6-44E4-9E66-07387577E82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73CF45C-E0C6-44E4-9E66-07387577E82A}"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73CF45C-E0C6-44E4-9E66-07387577E82A}" type="slidenum">
              <a:rPr lang="es-ES" smtClean="0"/>
              <a:pPr/>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0A4F74-A56D-45EE-ABB0-34AC4DA8EE22}" type="datetimeFigureOut">
              <a:rPr lang="es-ES" smtClean="0"/>
              <a:pPr/>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3326AC-557B-4E1E-9F5D-1CB6E30EB3F3}"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3451694-C62D-464C-ADB1-833527C4A15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4F74-A56D-45EE-ABB0-34AC4DA8EE22}" type="datetimeFigureOut">
              <a:rPr lang="es-ES" smtClean="0"/>
              <a:pPr/>
              <a:t>27/11/2013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3326AC-557B-4E1E-9F5D-1CB6E30EB3F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DB674BA-E4F5-4848-B5A1-BB341B45CFB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image" Target="../media/image10.gif"/><Relationship Id="rId18" Type="http://schemas.openxmlformats.org/officeDocument/2006/relationships/image" Target="../media/image15.gif"/><Relationship Id="rId3" Type="http://schemas.openxmlformats.org/officeDocument/2006/relationships/audio" Target="../media/audio1.wav"/><Relationship Id="rId7" Type="http://schemas.openxmlformats.org/officeDocument/2006/relationships/image" Target="../media/image4.gif"/><Relationship Id="rId12" Type="http://schemas.openxmlformats.org/officeDocument/2006/relationships/image" Target="../media/image9.gif"/><Relationship Id="rId17" Type="http://schemas.openxmlformats.org/officeDocument/2006/relationships/image" Target="../media/image14.gif"/><Relationship Id="rId2" Type="http://schemas.openxmlformats.org/officeDocument/2006/relationships/notesSlide" Target="../notesSlides/notesSlide1.xml"/><Relationship Id="rId16" Type="http://schemas.openxmlformats.org/officeDocument/2006/relationships/image" Target="../media/image13.gif"/><Relationship Id="rId1" Type="http://schemas.openxmlformats.org/officeDocument/2006/relationships/slideLayout" Target="../slideLayouts/slideLayout1.xml"/><Relationship Id="rId6" Type="http://schemas.openxmlformats.org/officeDocument/2006/relationships/image" Target="../media/image3.gif"/><Relationship Id="rId11" Type="http://schemas.openxmlformats.org/officeDocument/2006/relationships/image" Target="../media/image8.gif"/><Relationship Id="rId5" Type="http://schemas.openxmlformats.org/officeDocument/2006/relationships/image" Target="../media/image2.gif"/><Relationship Id="rId15" Type="http://schemas.openxmlformats.org/officeDocument/2006/relationships/image" Target="../media/image1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 Id="rId14" Type="http://schemas.openxmlformats.org/officeDocument/2006/relationships/image" Target="../media/image11.gif"/></Relationships>
</file>

<file path=ppt/slides/_rels/slide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slideLayout" Target="../slideLayouts/slideLayout2.xml"/><Relationship Id="rId7" Type="http://schemas.openxmlformats.org/officeDocument/2006/relationships/image" Target="../media/image6.gif"/><Relationship Id="rId12" Type="http://schemas.openxmlformats.org/officeDocument/2006/relationships/image" Target="../media/image15.gif"/><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5.gif"/><Relationship Id="rId11" Type="http://schemas.openxmlformats.org/officeDocument/2006/relationships/image" Target="../media/image10.gif"/><Relationship Id="rId5" Type="http://schemas.openxmlformats.org/officeDocument/2006/relationships/image" Target="../media/image4.gif"/><Relationship Id="rId10" Type="http://schemas.openxmlformats.org/officeDocument/2006/relationships/image" Target="../media/image9.gif"/><Relationship Id="rId4" Type="http://schemas.openxmlformats.org/officeDocument/2006/relationships/image" Target="../media/image3.gif"/><Relationship Id="rId9" Type="http://schemas.openxmlformats.org/officeDocument/2006/relationships/image" Target="../media/image8.gif"/></Relationships>
</file>

<file path=ppt/slides/_rels/slide5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2.png"/><Relationship Id="rId7" Type="http://schemas.openxmlformats.org/officeDocument/2006/relationships/image" Target="../media/image7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60000"/>
              <a:lumOff val="40000"/>
            </a:schemeClr>
          </a:solidFill>
        </p:spPr>
        <p:txBody>
          <a:bodyPr/>
          <a:lstStyle/>
          <a:p>
            <a:endParaRPr lang="es-ES" dirty="0"/>
          </a:p>
        </p:txBody>
      </p:sp>
      <p:pic>
        <p:nvPicPr>
          <p:cNvPr id="4" name="3 Imagen" descr="IMG_9406.jpg"/>
          <p:cNvPicPr>
            <a:picLocks noChangeAspect="1"/>
          </p:cNvPicPr>
          <p:nvPr/>
        </p:nvPicPr>
        <p:blipFill>
          <a:blip r:embed="rId4"/>
          <a:stretch>
            <a:fillRect/>
          </a:stretch>
        </p:blipFill>
        <p:spPr>
          <a:xfrm>
            <a:off x="-4464" y="3346"/>
            <a:ext cx="9148464" cy="6854654"/>
          </a:xfrm>
          <a:prstGeom prst="rect">
            <a:avLst/>
          </a:prstGeom>
        </p:spPr>
      </p:pic>
      <p:sp>
        <p:nvSpPr>
          <p:cNvPr id="7" name="6 Redondear rectángulo de esquina diagonal"/>
          <p:cNvSpPr/>
          <p:nvPr/>
        </p:nvSpPr>
        <p:spPr>
          <a:xfrm>
            <a:off x="0" y="0"/>
            <a:ext cx="4500562" cy="6858000"/>
          </a:xfrm>
          <a:prstGeom prst="round2DiagRect">
            <a:avLst>
              <a:gd name="adj1" fmla="val 50000"/>
              <a:gd name="adj2" fmla="val 0"/>
            </a:avLst>
          </a:prstGeom>
          <a:blipFill>
            <a:blip r:embed="rId5"/>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flipH="1">
            <a:off x="4143372" y="0"/>
            <a:ext cx="5000628" cy="6858000"/>
          </a:xfrm>
          <a:prstGeom prst="round2DiagRect">
            <a:avLst>
              <a:gd name="adj1" fmla="val 50000"/>
              <a:gd name="adj2" fmla="val 0"/>
            </a:avLst>
          </a:prstGeom>
          <a:blipFill>
            <a:blip r:embed="rId5"/>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AutoShape 2" descr="Loading..."/>
          <p:cNvSpPr>
            <a:spLocks noChangeAspect="1" noChangeArrowheads="1"/>
          </p:cNvSpPr>
          <p:nvPr/>
        </p:nvSpPr>
        <p:spPr bwMode="auto">
          <a:xfrm>
            <a:off x="-2962394" y="-3509164"/>
            <a:ext cx="2962394" cy="2977582"/>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2" name="11 Imagen" descr="g-gif-update.php.gif"/>
          <p:cNvPicPr>
            <a:picLocks noChangeAspect="1"/>
          </p:cNvPicPr>
          <p:nvPr/>
        </p:nvPicPr>
        <p:blipFill>
          <a:blip r:embed="rId6">
            <a:lum bright="-10000" contrast="40000"/>
          </a:blip>
          <a:stretch>
            <a:fillRect/>
          </a:stretch>
        </p:blipFill>
        <p:spPr>
          <a:xfrm>
            <a:off x="3143240" y="2214554"/>
            <a:ext cx="803095" cy="784791"/>
          </a:xfrm>
          <a:prstGeom prst="rect">
            <a:avLst/>
          </a:prstGeom>
        </p:spPr>
      </p:pic>
      <p:pic>
        <p:nvPicPr>
          <p:cNvPr id="13" name="12 Imagen" descr="g-gif-update.phpÑ.gif"/>
          <p:cNvPicPr>
            <a:picLocks noChangeAspect="1"/>
          </p:cNvPicPr>
          <p:nvPr/>
        </p:nvPicPr>
        <p:blipFill>
          <a:blip r:embed="rId7">
            <a:lum bright="-10000" contrast="40000"/>
          </a:blip>
          <a:stretch>
            <a:fillRect/>
          </a:stretch>
        </p:blipFill>
        <p:spPr>
          <a:xfrm>
            <a:off x="3643306" y="2214554"/>
            <a:ext cx="944380" cy="769837"/>
          </a:xfrm>
          <a:prstGeom prst="rect">
            <a:avLst/>
          </a:prstGeom>
        </p:spPr>
      </p:pic>
      <p:pic>
        <p:nvPicPr>
          <p:cNvPr id="14" name="13 Imagen" descr="g-gif-update.phpU.gif"/>
          <p:cNvPicPr>
            <a:picLocks noChangeAspect="1"/>
          </p:cNvPicPr>
          <p:nvPr/>
        </p:nvPicPr>
        <p:blipFill>
          <a:blip r:embed="rId8">
            <a:lum bright="-10000" contrast="40000"/>
          </a:blip>
          <a:stretch>
            <a:fillRect/>
          </a:stretch>
        </p:blipFill>
        <p:spPr>
          <a:xfrm>
            <a:off x="4286247" y="2215580"/>
            <a:ext cx="908268" cy="784791"/>
          </a:xfrm>
          <a:prstGeom prst="rect">
            <a:avLst/>
          </a:prstGeom>
        </p:spPr>
      </p:pic>
      <p:pic>
        <p:nvPicPr>
          <p:cNvPr id="15" name="14 Imagen" descr="g-gif-update.php5.gif"/>
          <p:cNvPicPr>
            <a:picLocks noChangeAspect="1"/>
          </p:cNvPicPr>
          <p:nvPr/>
        </p:nvPicPr>
        <p:blipFill>
          <a:blip r:embed="rId9">
            <a:lum bright="-10000" contrast="40000"/>
          </a:blip>
          <a:stretch>
            <a:fillRect/>
          </a:stretch>
        </p:blipFill>
        <p:spPr>
          <a:xfrm>
            <a:off x="4857752" y="2214554"/>
            <a:ext cx="728734" cy="803471"/>
          </a:xfrm>
          <a:prstGeom prst="rect">
            <a:avLst/>
          </a:prstGeom>
        </p:spPr>
      </p:pic>
      <p:pic>
        <p:nvPicPr>
          <p:cNvPr id="16" name="15 Imagen" descr="g-gif-update.phpD.gif"/>
          <p:cNvPicPr>
            <a:picLocks noChangeAspect="1"/>
          </p:cNvPicPr>
          <p:nvPr/>
        </p:nvPicPr>
        <p:blipFill>
          <a:blip r:embed="rId10">
            <a:lum bright="-10000" contrast="40000"/>
          </a:blip>
          <a:stretch>
            <a:fillRect/>
          </a:stretch>
        </p:blipFill>
        <p:spPr>
          <a:xfrm>
            <a:off x="5357818" y="2214554"/>
            <a:ext cx="728735" cy="781049"/>
          </a:xfrm>
          <a:prstGeom prst="rect">
            <a:avLst/>
          </a:prstGeom>
        </p:spPr>
      </p:pic>
      <p:pic>
        <p:nvPicPr>
          <p:cNvPr id="17" name="16 Imagen" descr="g-gif-update.phpKJ.gif"/>
          <p:cNvPicPr>
            <a:picLocks noChangeAspect="1"/>
          </p:cNvPicPr>
          <p:nvPr/>
        </p:nvPicPr>
        <p:blipFill>
          <a:blip r:embed="rId11">
            <a:lum bright="-10000" contrast="40000"/>
          </a:blip>
          <a:stretch>
            <a:fillRect/>
          </a:stretch>
        </p:blipFill>
        <p:spPr>
          <a:xfrm>
            <a:off x="3643306" y="3000372"/>
            <a:ext cx="1000957" cy="857256"/>
          </a:xfrm>
          <a:prstGeom prst="rect">
            <a:avLst/>
          </a:prstGeom>
        </p:spPr>
      </p:pic>
      <p:pic>
        <p:nvPicPr>
          <p:cNvPr id="18" name="17 Imagen" descr="g-gif-update.phpD.gif"/>
          <p:cNvPicPr>
            <a:picLocks noChangeAspect="1"/>
          </p:cNvPicPr>
          <p:nvPr/>
        </p:nvPicPr>
        <p:blipFill>
          <a:blip r:embed="rId10">
            <a:lum bright="-10000" contrast="40000"/>
          </a:blip>
          <a:stretch>
            <a:fillRect/>
          </a:stretch>
        </p:blipFill>
        <p:spPr>
          <a:xfrm>
            <a:off x="4329945" y="3000372"/>
            <a:ext cx="785818" cy="849810"/>
          </a:xfrm>
          <a:prstGeom prst="rect">
            <a:avLst/>
          </a:prstGeom>
        </p:spPr>
      </p:pic>
      <p:pic>
        <p:nvPicPr>
          <p:cNvPr id="19" name="18 Imagen" descr="g-gif-update.phpH.gif"/>
          <p:cNvPicPr>
            <a:picLocks noChangeAspect="1"/>
          </p:cNvPicPr>
          <p:nvPr/>
        </p:nvPicPr>
        <p:blipFill>
          <a:blip r:embed="rId12">
            <a:lum bright="-10000" contrast="40000"/>
          </a:blip>
          <a:stretch>
            <a:fillRect/>
          </a:stretch>
        </p:blipFill>
        <p:spPr>
          <a:xfrm>
            <a:off x="4830011" y="3000372"/>
            <a:ext cx="919577" cy="854475"/>
          </a:xfrm>
          <a:prstGeom prst="rect">
            <a:avLst/>
          </a:prstGeom>
        </p:spPr>
      </p:pic>
      <p:pic>
        <p:nvPicPr>
          <p:cNvPr id="20" name="19 Imagen" descr="g-gif-update.phpL.gif"/>
          <p:cNvPicPr>
            <a:picLocks noChangeAspect="1"/>
          </p:cNvPicPr>
          <p:nvPr/>
        </p:nvPicPr>
        <p:blipFill>
          <a:blip r:embed="rId13">
            <a:lum bright="-10000" contrast="40000"/>
          </a:blip>
          <a:stretch>
            <a:fillRect/>
          </a:stretch>
        </p:blipFill>
        <p:spPr>
          <a:xfrm>
            <a:off x="5330077" y="3000372"/>
            <a:ext cx="1009094" cy="838199"/>
          </a:xfrm>
          <a:prstGeom prst="rect">
            <a:avLst/>
          </a:prstGeom>
        </p:spPr>
      </p:pic>
      <p:pic>
        <p:nvPicPr>
          <p:cNvPr id="21" name="20 Imagen" descr="g-gif-update.php5.gif"/>
          <p:cNvPicPr>
            <a:picLocks noChangeAspect="1"/>
          </p:cNvPicPr>
          <p:nvPr/>
        </p:nvPicPr>
        <p:blipFill>
          <a:blip r:embed="rId9">
            <a:lum bright="-10000" contrast="40000"/>
          </a:blip>
          <a:stretch>
            <a:fillRect/>
          </a:stretch>
        </p:blipFill>
        <p:spPr>
          <a:xfrm>
            <a:off x="6044457" y="3000372"/>
            <a:ext cx="797510" cy="854480"/>
          </a:xfrm>
          <a:prstGeom prst="rect">
            <a:avLst/>
          </a:prstGeom>
        </p:spPr>
      </p:pic>
      <p:pic>
        <p:nvPicPr>
          <p:cNvPr id="22" name="21 Imagen" descr="g-gif-update.phpT.gif"/>
          <p:cNvPicPr>
            <a:picLocks noChangeAspect="1"/>
          </p:cNvPicPr>
          <p:nvPr/>
        </p:nvPicPr>
        <p:blipFill>
          <a:blip r:embed="rId14">
            <a:lum bright="-10000" contrast="40000"/>
          </a:blip>
          <a:stretch>
            <a:fillRect/>
          </a:stretch>
        </p:blipFill>
        <p:spPr>
          <a:xfrm>
            <a:off x="928662" y="5857892"/>
            <a:ext cx="860002" cy="728215"/>
          </a:xfrm>
          <a:prstGeom prst="rect">
            <a:avLst/>
          </a:prstGeom>
        </p:spPr>
      </p:pic>
      <p:pic>
        <p:nvPicPr>
          <p:cNvPr id="23" name="22 Imagen" descr="g-gif-update.phpJ.gif"/>
          <p:cNvPicPr>
            <a:picLocks noChangeAspect="1"/>
          </p:cNvPicPr>
          <p:nvPr/>
        </p:nvPicPr>
        <p:blipFill>
          <a:blip r:embed="rId15">
            <a:lum bright="-10000" contrast="40000"/>
          </a:blip>
          <a:stretch>
            <a:fillRect/>
          </a:stretch>
        </p:blipFill>
        <p:spPr>
          <a:xfrm>
            <a:off x="1500166" y="5857892"/>
            <a:ext cx="728227" cy="714356"/>
          </a:xfrm>
          <a:prstGeom prst="rect">
            <a:avLst/>
          </a:prstGeom>
        </p:spPr>
      </p:pic>
      <p:pic>
        <p:nvPicPr>
          <p:cNvPr id="24" name="23 Imagen" descr="g-gif-update.php5.gif"/>
          <p:cNvPicPr>
            <a:picLocks noChangeAspect="1"/>
          </p:cNvPicPr>
          <p:nvPr/>
        </p:nvPicPr>
        <p:blipFill>
          <a:blip r:embed="rId9">
            <a:lum bright="-10000" contrast="40000"/>
          </a:blip>
          <a:stretch>
            <a:fillRect/>
          </a:stretch>
        </p:blipFill>
        <p:spPr>
          <a:xfrm>
            <a:off x="1928794" y="5857892"/>
            <a:ext cx="679679" cy="693550"/>
          </a:xfrm>
          <a:prstGeom prst="rect">
            <a:avLst/>
          </a:prstGeom>
        </p:spPr>
      </p:pic>
      <p:pic>
        <p:nvPicPr>
          <p:cNvPr id="25" name="24 Imagen" descr="g-gif-update.phpDE.gif"/>
          <p:cNvPicPr>
            <a:picLocks noChangeAspect="1"/>
          </p:cNvPicPr>
          <p:nvPr/>
        </p:nvPicPr>
        <p:blipFill>
          <a:blip r:embed="rId16">
            <a:lum bright="-10000" contrast="40000"/>
          </a:blip>
          <a:stretch>
            <a:fillRect/>
          </a:stretch>
        </p:blipFill>
        <p:spPr>
          <a:xfrm>
            <a:off x="2357422" y="5857892"/>
            <a:ext cx="721291" cy="700485"/>
          </a:xfrm>
          <a:prstGeom prst="rect">
            <a:avLst/>
          </a:prstGeom>
        </p:spPr>
      </p:pic>
      <p:pic>
        <p:nvPicPr>
          <p:cNvPr id="26" name="25 Imagen" descr="g-gif-update.php5.gif"/>
          <p:cNvPicPr>
            <a:picLocks noChangeAspect="1"/>
          </p:cNvPicPr>
          <p:nvPr/>
        </p:nvPicPr>
        <p:blipFill>
          <a:blip r:embed="rId9">
            <a:lum bright="-10000" contrast="40000"/>
          </a:blip>
          <a:stretch>
            <a:fillRect/>
          </a:stretch>
        </p:blipFill>
        <p:spPr>
          <a:xfrm>
            <a:off x="2786050" y="5857892"/>
            <a:ext cx="679679" cy="693550"/>
          </a:xfrm>
          <a:prstGeom prst="rect">
            <a:avLst/>
          </a:prstGeom>
        </p:spPr>
      </p:pic>
      <p:pic>
        <p:nvPicPr>
          <p:cNvPr id="27" name="26 Imagen" descr="g-gif-update.phpL.gif"/>
          <p:cNvPicPr>
            <a:picLocks noChangeAspect="1"/>
          </p:cNvPicPr>
          <p:nvPr/>
        </p:nvPicPr>
        <p:blipFill>
          <a:blip r:embed="rId13">
            <a:lum bright="-10000" contrast="40000"/>
          </a:blip>
          <a:stretch>
            <a:fillRect/>
          </a:stretch>
        </p:blipFill>
        <p:spPr>
          <a:xfrm>
            <a:off x="3214678" y="5857892"/>
            <a:ext cx="860001" cy="714356"/>
          </a:xfrm>
          <a:prstGeom prst="rect">
            <a:avLst/>
          </a:prstGeom>
        </p:spPr>
      </p:pic>
      <p:pic>
        <p:nvPicPr>
          <p:cNvPr id="28" name="27 Imagen" descr="g-gif-update.phpL.gif"/>
          <p:cNvPicPr>
            <a:picLocks noChangeAspect="1"/>
          </p:cNvPicPr>
          <p:nvPr/>
        </p:nvPicPr>
        <p:blipFill>
          <a:blip r:embed="rId13">
            <a:lum bright="-10000" contrast="40000"/>
          </a:blip>
          <a:stretch>
            <a:fillRect/>
          </a:stretch>
        </p:blipFill>
        <p:spPr>
          <a:xfrm>
            <a:off x="5072066" y="5857892"/>
            <a:ext cx="843620" cy="700749"/>
          </a:xfrm>
          <a:prstGeom prst="rect">
            <a:avLst/>
          </a:prstGeom>
        </p:spPr>
      </p:pic>
      <p:pic>
        <p:nvPicPr>
          <p:cNvPr id="29" name="28 Imagen" descr="g-gif-update.phpH.gif"/>
          <p:cNvPicPr>
            <a:picLocks noChangeAspect="1"/>
          </p:cNvPicPr>
          <p:nvPr/>
        </p:nvPicPr>
        <p:blipFill>
          <a:blip r:embed="rId12">
            <a:lum bright="-10000" contrast="40000"/>
          </a:blip>
          <a:stretch>
            <a:fillRect/>
          </a:stretch>
        </p:blipFill>
        <p:spPr>
          <a:xfrm>
            <a:off x="5643570" y="5857892"/>
            <a:ext cx="768783" cy="714356"/>
          </a:xfrm>
          <a:prstGeom prst="rect">
            <a:avLst/>
          </a:prstGeom>
        </p:spPr>
      </p:pic>
      <p:pic>
        <p:nvPicPr>
          <p:cNvPr id="30" name="29 Imagen" descr="g-gif-update.phpG.gif"/>
          <p:cNvPicPr>
            <a:picLocks noChangeAspect="1"/>
          </p:cNvPicPr>
          <p:nvPr/>
        </p:nvPicPr>
        <p:blipFill>
          <a:blip r:embed="rId17">
            <a:lum bright="-10000" contrast="40000"/>
          </a:blip>
          <a:stretch>
            <a:fillRect/>
          </a:stretch>
        </p:blipFill>
        <p:spPr>
          <a:xfrm>
            <a:off x="6143636" y="5857892"/>
            <a:ext cx="714356" cy="680339"/>
          </a:xfrm>
          <a:prstGeom prst="rect">
            <a:avLst/>
          </a:prstGeom>
        </p:spPr>
      </p:pic>
      <p:pic>
        <p:nvPicPr>
          <p:cNvPr id="31" name="30 Imagen" descr="g-gif-update.phpH.gif"/>
          <p:cNvPicPr>
            <a:picLocks noChangeAspect="1"/>
          </p:cNvPicPr>
          <p:nvPr/>
        </p:nvPicPr>
        <p:blipFill>
          <a:blip r:embed="rId12">
            <a:lum bright="-10000" contrast="40000"/>
          </a:blip>
          <a:stretch>
            <a:fillRect/>
          </a:stretch>
        </p:blipFill>
        <p:spPr>
          <a:xfrm>
            <a:off x="6572264" y="5857892"/>
            <a:ext cx="768783" cy="714356"/>
          </a:xfrm>
          <a:prstGeom prst="rect">
            <a:avLst/>
          </a:prstGeom>
        </p:spPr>
      </p:pic>
      <p:pic>
        <p:nvPicPr>
          <p:cNvPr id="32" name="31 Imagen" descr="g-gif-update.phpR.gif"/>
          <p:cNvPicPr>
            <a:picLocks noChangeAspect="1"/>
          </p:cNvPicPr>
          <p:nvPr/>
        </p:nvPicPr>
        <p:blipFill>
          <a:blip r:embed="rId18">
            <a:lum bright="-10000" contrast="40000"/>
          </a:blip>
          <a:stretch>
            <a:fillRect/>
          </a:stretch>
        </p:blipFill>
        <p:spPr>
          <a:xfrm>
            <a:off x="7072330" y="5857892"/>
            <a:ext cx="823210" cy="714355"/>
          </a:xfrm>
          <a:prstGeom prst="rect">
            <a:avLst/>
          </a:prstGeom>
        </p:spPr>
      </p:pic>
      <p:pic>
        <p:nvPicPr>
          <p:cNvPr id="33" name="32 Imagen" descr="g-gif-update.phpH.gif"/>
          <p:cNvPicPr>
            <a:picLocks noChangeAspect="1"/>
          </p:cNvPicPr>
          <p:nvPr/>
        </p:nvPicPr>
        <p:blipFill>
          <a:blip r:embed="rId12">
            <a:lum bright="-10000" contrast="40000"/>
          </a:blip>
          <a:stretch>
            <a:fillRect/>
          </a:stretch>
        </p:blipFill>
        <p:spPr>
          <a:xfrm>
            <a:off x="7572396" y="5857892"/>
            <a:ext cx="768783" cy="714356"/>
          </a:xfrm>
          <a:prstGeom prst="rect">
            <a:avLst/>
          </a:prstGeom>
        </p:spPr>
      </p:pic>
      <p:pic>
        <p:nvPicPr>
          <p:cNvPr id="34" name="33 Imagen" descr="g-gif-update.phpR.gif"/>
          <p:cNvPicPr>
            <a:picLocks noChangeAspect="1"/>
          </p:cNvPicPr>
          <p:nvPr/>
        </p:nvPicPr>
        <p:blipFill>
          <a:blip r:embed="rId18">
            <a:lum bright="-10000" contrast="40000"/>
          </a:blip>
          <a:stretch>
            <a:fillRect/>
          </a:stretch>
        </p:blipFill>
        <p:spPr>
          <a:xfrm>
            <a:off x="2500298" y="3071810"/>
            <a:ext cx="823210" cy="714355"/>
          </a:xfrm>
          <a:prstGeom prst="rect">
            <a:avLst/>
          </a:prstGeom>
        </p:spPr>
      </p:pic>
      <p:pic>
        <p:nvPicPr>
          <p:cNvPr id="35" name="34 Imagen" descr="g-gif-update.php5.gif"/>
          <p:cNvPicPr>
            <a:picLocks noChangeAspect="1"/>
          </p:cNvPicPr>
          <p:nvPr/>
        </p:nvPicPr>
        <p:blipFill>
          <a:blip r:embed="rId9">
            <a:lum bright="-10000" contrast="40000"/>
          </a:blip>
          <a:stretch>
            <a:fillRect/>
          </a:stretch>
        </p:blipFill>
        <p:spPr>
          <a:xfrm>
            <a:off x="3000364" y="3016198"/>
            <a:ext cx="714380" cy="787645"/>
          </a:xfrm>
          <a:prstGeom prst="rect">
            <a:avLst/>
          </a:prstGeom>
        </p:spPr>
      </p:pic>
      <p:sp>
        <p:nvSpPr>
          <p:cNvPr id="36" name="35 CuadroTexto"/>
          <p:cNvSpPr txBox="1"/>
          <p:nvPr/>
        </p:nvSpPr>
        <p:spPr>
          <a:xfrm>
            <a:off x="0" y="6581001"/>
            <a:ext cx="184731" cy="253916"/>
          </a:xfrm>
          <a:prstGeom prst="rect">
            <a:avLst/>
          </a:prstGeom>
          <a:noFill/>
        </p:spPr>
        <p:txBody>
          <a:bodyPr wrap="none" rtlCol="0">
            <a:spAutoFit/>
          </a:bodyPr>
          <a:lstStyle/>
          <a:p>
            <a:endParaRPr lang="es-ES" sz="1050" dirty="0">
              <a:solidFill>
                <a:schemeClr val="tx1">
                  <a:lumMod val="50000"/>
                </a:schemeClr>
              </a:solidFill>
              <a:latin typeface="Forte" pitchFamily="66" charset="0"/>
            </a:endParaRPr>
          </a:p>
        </p:txBody>
      </p:sp>
    </p:spTree>
  </p:cSld>
  <p:clrMapOvr>
    <a:masterClrMapping/>
  </p:clrMapOvr>
  <p:transition spd="slow" advTm="16000">
    <p:zoom/>
    <p:sndAc>
      <p:stSnd loop="1">
        <p:snd r:embed="rId3" name="Pour que tu m´aimes encore Celine D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5000"/>
                            </p:stCondLst>
                            <p:childTnLst>
                              <p:par>
                                <p:cTn id="22" presetID="12" presetClass="entr" presetSubtype="8" fill="hold" grpId="0" nodeType="afterEffect" nodePh="1">
                                  <p:stCondLst>
                                    <p:cond delay="0"/>
                                  </p:stCondLst>
                                  <p:endCondLst>
                                    <p:cond evt="begin" delay="0">
                                      <p:tn val="22"/>
                                    </p:cond>
                                  </p:endCondLst>
                                  <p:childTnLst>
                                    <p:set>
                                      <p:cBhvr>
                                        <p:cTn id="23" dur="1" fill="hold">
                                          <p:stCondLst>
                                            <p:cond delay="0"/>
                                          </p:stCondLst>
                                        </p:cTn>
                                        <p:tgtEl>
                                          <p:spTgt spid="9"/>
                                        </p:tgtEl>
                                        <p:attrNameLst>
                                          <p:attrName>style.visibility</p:attrName>
                                        </p:attrNameLst>
                                      </p:cBhvr>
                                      <p:to>
                                        <p:strVal val="visible"/>
                                      </p:to>
                                    </p:set>
                                    <p:animEffect transition="in" filter="slide(fromLeft)">
                                      <p:cBhvr>
                                        <p:cTn id="24" dur="2000"/>
                                        <p:tgtEl>
                                          <p:spTgt spid="9"/>
                                        </p:tgtEl>
                                      </p:cBhvr>
                                    </p:animEffect>
                                  </p:childTnLst>
                                </p:cTn>
                              </p:par>
                              <p:par>
                                <p:cTn id="25" presetID="1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slide(fromLeft)">
                                      <p:cBhvr>
                                        <p:cTn id="27" dur="2000"/>
                                        <p:tgtEl>
                                          <p:spTgt spid="12"/>
                                        </p:tgtEl>
                                      </p:cBhvr>
                                    </p:animEffect>
                                  </p:childTnLst>
                                </p:cTn>
                              </p:par>
                              <p:par>
                                <p:cTn id="28" presetID="12" presetClass="entr" presetSubtype="8"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slide(fromLeft)">
                                      <p:cBhvr>
                                        <p:cTn id="30" dur="2000"/>
                                        <p:tgtEl>
                                          <p:spTgt spid="13"/>
                                        </p:tgtEl>
                                      </p:cBhvr>
                                    </p:animEffect>
                                  </p:childTnLst>
                                </p:cTn>
                              </p:par>
                              <p:par>
                                <p:cTn id="31" presetID="1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slide(fromLeft)">
                                      <p:cBhvr>
                                        <p:cTn id="33" dur="2000"/>
                                        <p:tgtEl>
                                          <p:spTgt spid="14"/>
                                        </p:tgtEl>
                                      </p:cBhvr>
                                    </p:animEffect>
                                  </p:childTnLst>
                                </p:cTn>
                              </p:par>
                              <p:par>
                                <p:cTn id="34" presetID="12" presetClass="entr" presetSubtype="8"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slide(fromLeft)">
                                      <p:cBhvr>
                                        <p:cTn id="36" dur="2000"/>
                                        <p:tgtEl>
                                          <p:spTgt spid="15"/>
                                        </p:tgtEl>
                                      </p:cBhvr>
                                    </p:animEffect>
                                  </p:childTnLst>
                                </p:cTn>
                              </p:par>
                              <p:par>
                                <p:cTn id="37" presetID="1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slide(fromLeft)">
                                      <p:cBhvr>
                                        <p:cTn id="39" dur="2000"/>
                                        <p:tgtEl>
                                          <p:spTgt spid="16"/>
                                        </p:tgtEl>
                                      </p:cBhvr>
                                    </p:animEffect>
                                  </p:childTnLst>
                                </p:cTn>
                              </p:par>
                              <p:par>
                                <p:cTn id="40" presetID="12" presetClass="entr" presetSubtype="8"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slide(fromLeft)">
                                      <p:cBhvr>
                                        <p:cTn id="42" dur="2000"/>
                                        <p:tgtEl>
                                          <p:spTgt spid="34"/>
                                        </p:tgtEl>
                                      </p:cBhvr>
                                    </p:animEffect>
                                  </p:childTnLst>
                                </p:cTn>
                              </p:par>
                              <p:par>
                                <p:cTn id="43" presetID="12" presetClass="entr" presetSubtype="8" fill="hold"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slide(fromLeft)">
                                      <p:cBhvr>
                                        <p:cTn id="45" dur="2000"/>
                                        <p:tgtEl>
                                          <p:spTgt spid="35"/>
                                        </p:tgtEl>
                                      </p:cBhvr>
                                    </p:animEffect>
                                  </p:childTnLst>
                                </p:cTn>
                              </p:par>
                              <p:par>
                                <p:cTn id="46" presetID="12" presetClass="entr" presetSubtype="8"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slide(fromLeft)">
                                      <p:cBhvr>
                                        <p:cTn id="48" dur="2000"/>
                                        <p:tgtEl>
                                          <p:spTgt spid="17"/>
                                        </p:tgtEl>
                                      </p:cBhvr>
                                    </p:animEffect>
                                  </p:childTnLst>
                                </p:cTn>
                              </p:par>
                              <p:par>
                                <p:cTn id="49" presetID="12" presetClass="entr" presetSubtype="8"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slide(fromLeft)">
                                      <p:cBhvr>
                                        <p:cTn id="51" dur="2000"/>
                                        <p:tgtEl>
                                          <p:spTgt spid="18"/>
                                        </p:tgtEl>
                                      </p:cBhvr>
                                    </p:animEffect>
                                  </p:childTnLst>
                                </p:cTn>
                              </p:par>
                              <p:par>
                                <p:cTn id="52" presetID="12" presetClass="entr" presetSubtype="8"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slide(fromLeft)">
                                      <p:cBhvr>
                                        <p:cTn id="54" dur="2000"/>
                                        <p:tgtEl>
                                          <p:spTgt spid="19"/>
                                        </p:tgtEl>
                                      </p:cBhvr>
                                    </p:animEffect>
                                  </p:childTnLst>
                                </p:cTn>
                              </p:par>
                              <p:par>
                                <p:cTn id="55" presetID="12" presetClass="entr" presetSubtype="8"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slide(fromLeft)">
                                      <p:cBhvr>
                                        <p:cTn id="57" dur="2000"/>
                                        <p:tgtEl>
                                          <p:spTgt spid="20"/>
                                        </p:tgtEl>
                                      </p:cBhvr>
                                    </p:animEffect>
                                  </p:childTnLst>
                                </p:cTn>
                              </p:par>
                              <p:par>
                                <p:cTn id="58" presetID="12" presetClass="entr" presetSubtype="8" fill="hold"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slide(fromLeft)">
                                      <p:cBhvr>
                                        <p:cTn id="60" dur="2000"/>
                                        <p:tgtEl>
                                          <p:spTgt spid="21"/>
                                        </p:tgtEl>
                                      </p:cBhvr>
                                    </p:animEffect>
                                  </p:childTnLst>
                                </p:cTn>
                              </p:par>
                            </p:childTnLst>
                          </p:cTn>
                        </p:par>
                        <p:par>
                          <p:cTn id="61" fill="hold">
                            <p:stCondLst>
                              <p:cond delay="7000"/>
                            </p:stCondLst>
                            <p:childTnLst>
                              <p:par>
                                <p:cTn id="62" presetID="12" presetClass="entr" presetSubtype="8"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slide(fromLeft)">
                                      <p:cBhvr>
                                        <p:cTn id="64" dur="2000"/>
                                        <p:tgtEl>
                                          <p:spTgt spid="22"/>
                                        </p:tgtEl>
                                      </p:cBhvr>
                                    </p:animEffect>
                                  </p:childTnLst>
                                </p:cTn>
                              </p:par>
                              <p:par>
                                <p:cTn id="65" presetID="1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slide(fromLeft)">
                                      <p:cBhvr>
                                        <p:cTn id="67" dur="2000"/>
                                        <p:tgtEl>
                                          <p:spTgt spid="23"/>
                                        </p:tgtEl>
                                      </p:cBhvr>
                                    </p:animEffect>
                                  </p:childTnLst>
                                </p:cTn>
                              </p:par>
                              <p:par>
                                <p:cTn id="68" presetID="12" presetClass="entr" presetSubtype="8"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slide(fromLeft)">
                                      <p:cBhvr>
                                        <p:cTn id="70" dur="2000"/>
                                        <p:tgtEl>
                                          <p:spTgt spid="24"/>
                                        </p:tgtEl>
                                      </p:cBhvr>
                                    </p:animEffect>
                                  </p:childTnLst>
                                </p:cTn>
                              </p:par>
                              <p:par>
                                <p:cTn id="71" presetID="12" presetClass="entr" presetSubtype="8"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slide(fromLeft)">
                                      <p:cBhvr>
                                        <p:cTn id="73" dur="2000"/>
                                        <p:tgtEl>
                                          <p:spTgt spid="25"/>
                                        </p:tgtEl>
                                      </p:cBhvr>
                                    </p:animEffect>
                                  </p:childTnLst>
                                </p:cTn>
                              </p:par>
                              <p:par>
                                <p:cTn id="74" presetID="12" presetClass="entr" presetSubtype="8" fill="hold" nodeType="with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slide(fromLeft)">
                                      <p:cBhvr>
                                        <p:cTn id="76" dur="2000"/>
                                        <p:tgtEl>
                                          <p:spTgt spid="26"/>
                                        </p:tgtEl>
                                      </p:cBhvr>
                                    </p:animEffect>
                                  </p:childTnLst>
                                </p:cTn>
                              </p:par>
                              <p:par>
                                <p:cTn id="77" presetID="12" presetClass="entr" presetSubtype="8" fill="hold"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slide(fromLeft)">
                                      <p:cBhvr>
                                        <p:cTn id="79" dur="2000"/>
                                        <p:tgtEl>
                                          <p:spTgt spid="27"/>
                                        </p:tgtEl>
                                      </p:cBhvr>
                                    </p:animEffect>
                                  </p:childTnLst>
                                </p:cTn>
                              </p:par>
                              <p:par>
                                <p:cTn id="80" presetID="12" presetClass="entr" presetSubtype="8"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slide(fromLeft)">
                                      <p:cBhvr>
                                        <p:cTn id="82" dur="2000"/>
                                        <p:tgtEl>
                                          <p:spTgt spid="28"/>
                                        </p:tgtEl>
                                      </p:cBhvr>
                                    </p:animEffect>
                                  </p:childTnLst>
                                </p:cTn>
                              </p:par>
                              <p:par>
                                <p:cTn id="83" presetID="12" presetClass="entr" presetSubtype="8"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slide(fromLeft)">
                                      <p:cBhvr>
                                        <p:cTn id="85" dur="2000"/>
                                        <p:tgtEl>
                                          <p:spTgt spid="29"/>
                                        </p:tgtEl>
                                      </p:cBhvr>
                                    </p:animEffect>
                                  </p:childTnLst>
                                </p:cTn>
                              </p:par>
                              <p:par>
                                <p:cTn id="86" presetID="12" presetClass="entr" presetSubtype="8" fill="hold" nodeType="with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slide(fromLeft)">
                                      <p:cBhvr>
                                        <p:cTn id="88" dur="2000"/>
                                        <p:tgtEl>
                                          <p:spTgt spid="30"/>
                                        </p:tgtEl>
                                      </p:cBhvr>
                                    </p:animEffect>
                                  </p:childTnLst>
                                </p:cTn>
                              </p:par>
                              <p:par>
                                <p:cTn id="89" presetID="12" presetClass="entr" presetSubtype="8"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slide(fromLeft)">
                                      <p:cBhvr>
                                        <p:cTn id="91" dur="2000"/>
                                        <p:tgtEl>
                                          <p:spTgt spid="31"/>
                                        </p:tgtEl>
                                      </p:cBhvr>
                                    </p:animEffect>
                                  </p:childTnLst>
                                </p:cTn>
                              </p:par>
                              <p:par>
                                <p:cTn id="92" presetID="12" presetClass="entr" presetSubtype="8" fill="hold" nodeType="with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slide(fromLeft)">
                                      <p:cBhvr>
                                        <p:cTn id="94" dur="2000"/>
                                        <p:tgtEl>
                                          <p:spTgt spid="32"/>
                                        </p:tgtEl>
                                      </p:cBhvr>
                                    </p:animEffect>
                                  </p:childTnLst>
                                </p:cTn>
                              </p:par>
                              <p:par>
                                <p:cTn id="95" presetID="12" presetClass="entr" presetSubtype="8" fill="hold" nodeType="withEffect">
                                  <p:stCondLst>
                                    <p:cond delay="0"/>
                                  </p:stCondLst>
                                  <p:childTnLst>
                                    <p:set>
                                      <p:cBhvr>
                                        <p:cTn id="96" dur="1" fill="hold">
                                          <p:stCondLst>
                                            <p:cond delay="0"/>
                                          </p:stCondLst>
                                        </p:cTn>
                                        <p:tgtEl>
                                          <p:spTgt spid="33"/>
                                        </p:tgtEl>
                                        <p:attrNameLst>
                                          <p:attrName>style.visibility</p:attrName>
                                        </p:attrNameLst>
                                      </p:cBhvr>
                                      <p:to>
                                        <p:strVal val="visible"/>
                                      </p:to>
                                    </p:set>
                                    <p:animEffect transition="in" filter="slide(fromLeft)">
                                      <p:cBhvr>
                                        <p:cTn id="97" dur="2000"/>
                                        <p:tgtEl>
                                          <p:spTgt spid="33"/>
                                        </p:tgtEl>
                                      </p:cBhvr>
                                    </p:animEffect>
                                  </p:childTnLst>
                                </p:cTn>
                              </p:par>
                            </p:childTnLst>
                          </p:cTn>
                        </p:par>
                        <p:par>
                          <p:cTn id="98" fill="hold">
                            <p:stCondLst>
                              <p:cond delay="9000"/>
                            </p:stCondLst>
                            <p:childTnLst>
                              <p:par>
                                <p:cTn id="99" presetID="40" presetClass="entr" presetSubtype="0" fill="hold" grpId="0" nodeType="afterEffect" nodePh="1">
                                  <p:stCondLst>
                                    <p:cond delay="0"/>
                                  </p:stCondLst>
                                  <p:endCondLst>
                                    <p:cond evt="begin" delay="0">
                                      <p:tn val="99"/>
                                    </p:cond>
                                  </p:endCondLst>
                                  <p:iterate type="lt">
                                    <p:tmPct val="10000"/>
                                  </p:iterate>
                                  <p:childTnLst>
                                    <p:set>
                                      <p:cBhvr>
                                        <p:cTn id="100" dur="1" fill="hold">
                                          <p:stCondLst>
                                            <p:cond delay="0"/>
                                          </p:stCondLst>
                                        </p:cTn>
                                        <p:tgtEl>
                                          <p:spTgt spid="36"/>
                                        </p:tgtEl>
                                        <p:attrNameLst>
                                          <p:attrName>style.visibility</p:attrName>
                                        </p:attrNameLst>
                                      </p:cBhvr>
                                      <p:to>
                                        <p:strVal val="visible"/>
                                      </p:to>
                                    </p:set>
                                    <p:animEffect transition="in" filter="fade">
                                      <p:cBhvr>
                                        <p:cTn id="101" dur="1000"/>
                                        <p:tgtEl>
                                          <p:spTgt spid="36"/>
                                        </p:tgtEl>
                                      </p:cBhvr>
                                    </p:animEffect>
                                    <p:anim calcmode="lin" valueType="num">
                                      <p:cBhvr>
                                        <p:cTn id="102" dur="1000" fill="hold"/>
                                        <p:tgtEl>
                                          <p:spTgt spid="36"/>
                                        </p:tgtEl>
                                        <p:attrNameLst>
                                          <p:attrName>ppt_x</p:attrName>
                                        </p:attrNameLst>
                                      </p:cBhvr>
                                      <p:tavLst>
                                        <p:tav tm="0">
                                          <p:val>
                                            <p:strVal val="#ppt_x-.1"/>
                                          </p:val>
                                        </p:tav>
                                        <p:tav tm="100000">
                                          <p:val>
                                            <p:strVal val="#ppt_x"/>
                                          </p:val>
                                        </p:tav>
                                      </p:tavLst>
                                    </p:anim>
                                    <p:anim calcmode="lin" valueType="num">
                                      <p:cBhvr>
                                        <p:cTn id="103" dur="10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ieve_01.jpg"/>
          <p:cNvPicPr>
            <a:picLocks noGrp="1" noChangeAspect="1"/>
          </p:cNvPicPr>
          <p:nvPr>
            <p:ph idx="1"/>
          </p:nvPr>
        </p:nvPicPr>
        <p:blipFill>
          <a:blip r:embed="rId2">
            <a:grayscl/>
            <a:lum bright="20000"/>
          </a:blip>
          <a:srcRect b="4000"/>
          <a:stretch>
            <a:fillRect/>
          </a:stretch>
        </p:blipFill>
        <p:spPr>
          <a:xfrm>
            <a:off x="0" y="0"/>
            <a:ext cx="9144000" cy="6858000"/>
          </a:xfrm>
          <a:ln>
            <a:noFill/>
          </a:ln>
        </p:spPr>
      </p:pic>
      <p:sp>
        <p:nvSpPr>
          <p:cNvPr id="5" name="4 Rectángulo"/>
          <p:cNvSpPr/>
          <p:nvPr/>
        </p:nvSpPr>
        <p:spPr>
          <a:xfrm>
            <a:off x="714348" y="500042"/>
            <a:ext cx="7643866" cy="5715040"/>
          </a:xfrm>
          <a:prstGeom prst="rect">
            <a:avLst/>
          </a:prstGeom>
          <a:solidFill>
            <a:schemeClr val="tx1">
              <a:lumMod val="8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571480"/>
            <a:ext cx="6929486" cy="5262979"/>
          </a:xfrm>
          <a:prstGeom prst="rect">
            <a:avLst/>
          </a:prstGeom>
          <a:noFill/>
        </p:spPr>
        <p:txBody>
          <a:bodyPr wrap="square" rtlCol="0">
            <a:spAutoFit/>
          </a:bodyPr>
          <a:lstStyle/>
          <a:p>
            <a:r>
              <a:rPr lang="es-ES" dirty="0" smtClean="0"/>
              <a:t> </a:t>
            </a:r>
          </a:p>
          <a:p>
            <a:pPr algn="ctr"/>
            <a:r>
              <a:rPr lang="es-ES" sz="2800" b="1" dirty="0" err="1" smtClean="0">
                <a:solidFill>
                  <a:schemeClr val="bg1"/>
                </a:solidFill>
                <a:latin typeface="Broadway" pitchFamily="82" charset="0"/>
              </a:rPr>
              <a:t>HOtel</a:t>
            </a:r>
            <a:r>
              <a:rPr lang="es-ES" sz="2800" b="1" dirty="0" smtClean="0">
                <a:solidFill>
                  <a:schemeClr val="bg1"/>
                </a:solidFill>
                <a:latin typeface="Broadway" pitchFamily="82" charset="0"/>
              </a:rPr>
              <a:t>  de  </a:t>
            </a:r>
            <a:r>
              <a:rPr lang="es-ES" sz="2800" b="1" dirty="0" err="1" smtClean="0">
                <a:solidFill>
                  <a:schemeClr val="bg1"/>
                </a:solidFill>
                <a:latin typeface="Broadway" pitchFamily="82" charset="0"/>
              </a:rPr>
              <a:t>Glace</a:t>
            </a:r>
            <a:endParaRPr lang="es-ES" sz="2800" b="1" dirty="0" smtClean="0">
              <a:solidFill>
                <a:schemeClr val="bg1"/>
              </a:solidFill>
              <a:latin typeface="Broadway" pitchFamily="82" charset="0"/>
            </a:endParaRPr>
          </a:p>
          <a:p>
            <a:pPr algn="ctr"/>
            <a:endParaRPr lang="es-ES" sz="1600" b="1" dirty="0" smtClean="0">
              <a:solidFill>
                <a:schemeClr val="bg1"/>
              </a:solidFill>
            </a:endParaRPr>
          </a:p>
          <a:p>
            <a:r>
              <a:rPr lang="es-ES" sz="1600" b="1" dirty="0" smtClean="0">
                <a:solidFill>
                  <a:schemeClr val="bg1"/>
                </a:solidFill>
              </a:rPr>
              <a:t>Situado cerca del aeropuerto, a sólo 10 minutos del centro de la ciudad de Quebec, el Hotel de </a:t>
            </a:r>
            <a:r>
              <a:rPr lang="es-ES" sz="1600" b="1" dirty="0" err="1" smtClean="0">
                <a:solidFill>
                  <a:schemeClr val="bg1"/>
                </a:solidFill>
              </a:rPr>
              <a:t>Glace</a:t>
            </a:r>
            <a:r>
              <a:rPr lang="es-ES" sz="1600" b="1" dirty="0" smtClean="0">
                <a:solidFill>
                  <a:schemeClr val="bg1"/>
                </a:solidFill>
              </a:rPr>
              <a:t> es un lugar de visita obligada para descubrir cada invierno. </a:t>
            </a:r>
          </a:p>
          <a:p>
            <a:r>
              <a:rPr lang="es-ES" sz="1600" b="1" dirty="0" smtClean="0">
                <a:solidFill>
                  <a:schemeClr val="bg1"/>
                </a:solidFill>
              </a:rPr>
              <a:t>Bar de Hielo </a:t>
            </a:r>
          </a:p>
          <a:p>
            <a:r>
              <a:rPr lang="es-ES" sz="1600" b="1" dirty="0" smtClean="0">
                <a:solidFill>
                  <a:schemeClr val="bg1"/>
                </a:solidFill>
              </a:rPr>
              <a:t>El Hotel de </a:t>
            </a:r>
            <a:r>
              <a:rPr lang="es-ES" sz="1600" b="1" dirty="0" err="1" smtClean="0">
                <a:solidFill>
                  <a:schemeClr val="bg1"/>
                </a:solidFill>
              </a:rPr>
              <a:t>Glace</a:t>
            </a:r>
            <a:r>
              <a:rPr lang="es-ES" sz="1600" b="1" dirty="0" smtClean="0">
                <a:solidFill>
                  <a:schemeClr val="bg1"/>
                </a:solidFill>
              </a:rPr>
              <a:t> tiene un bar de hielo, donde los huéspedes pueden disfrutar de un cóctel servido en un vaso de hielo y bailar en una decoración mágica. </a:t>
            </a:r>
          </a:p>
          <a:p>
            <a:r>
              <a:rPr lang="es-ES" sz="1600" b="1" dirty="0" smtClean="0">
                <a:solidFill>
                  <a:schemeClr val="bg1"/>
                </a:solidFill>
              </a:rPr>
              <a:t>Habitaciones </a:t>
            </a:r>
          </a:p>
          <a:p>
            <a:r>
              <a:rPr lang="es-ES" sz="1600" b="1" dirty="0" smtClean="0">
                <a:solidFill>
                  <a:schemeClr val="bg1"/>
                </a:solidFill>
              </a:rPr>
              <a:t>La habitación </a:t>
            </a:r>
            <a:r>
              <a:rPr lang="es-ES" sz="1600" b="1" dirty="0" err="1" smtClean="0">
                <a:solidFill>
                  <a:schemeClr val="bg1"/>
                </a:solidFill>
              </a:rPr>
              <a:t>Hôtel</a:t>
            </a:r>
            <a:r>
              <a:rPr lang="es-ES" sz="1600" b="1" dirty="0" smtClean="0">
                <a:solidFill>
                  <a:schemeClr val="bg1"/>
                </a:solidFill>
              </a:rPr>
              <a:t> de </a:t>
            </a:r>
            <a:r>
              <a:rPr lang="es-ES" sz="1600" b="1" dirty="0" err="1" smtClean="0">
                <a:solidFill>
                  <a:schemeClr val="bg1"/>
                </a:solidFill>
              </a:rPr>
              <a:t>Glace</a:t>
            </a:r>
            <a:r>
              <a:rPr lang="es-ES" sz="1600" b="1" dirty="0" smtClean="0">
                <a:solidFill>
                  <a:schemeClr val="bg1"/>
                </a:solidFill>
              </a:rPr>
              <a:t> representa la experiencia original con su aspecto natural. Íntimo como un iglú, las habitaciones regulares tienen el tamaño de una, dos o tres camas </a:t>
            </a:r>
            <a:r>
              <a:rPr lang="es-ES" sz="1600" b="1" dirty="0" err="1" smtClean="0">
                <a:solidFill>
                  <a:schemeClr val="bg1"/>
                </a:solidFill>
              </a:rPr>
              <a:t>queen</a:t>
            </a:r>
            <a:r>
              <a:rPr lang="es-ES" sz="1600" b="1" dirty="0" smtClean="0">
                <a:solidFill>
                  <a:schemeClr val="bg1"/>
                </a:solidFill>
              </a:rPr>
              <a:t> para complacerle. </a:t>
            </a:r>
          </a:p>
          <a:p>
            <a:r>
              <a:rPr lang="es-ES" sz="1600" b="1" dirty="0" smtClean="0">
                <a:solidFill>
                  <a:schemeClr val="bg1"/>
                </a:solidFill>
              </a:rPr>
              <a:t> </a:t>
            </a:r>
          </a:p>
          <a:p>
            <a:r>
              <a:rPr lang="es-ES" sz="1600" b="1" dirty="0" err="1" smtClean="0">
                <a:solidFill>
                  <a:schemeClr val="bg1"/>
                </a:solidFill>
              </a:rPr>
              <a:t>Hôtel</a:t>
            </a:r>
            <a:r>
              <a:rPr lang="es-ES" sz="1600" b="1" dirty="0" smtClean="0">
                <a:solidFill>
                  <a:schemeClr val="bg1"/>
                </a:solidFill>
              </a:rPr>
              <a:t> de </a:t>
            </a:r>
            <a:r>
              <a:rPr lang="es-ES" sz="1600" b="1" dirty="0" err="1" smtClean="0">
                <a:solidFill>
                  <a:schemeClr val="bg1"/>
                </a:solidFill>
              </a:rPr>
              <a:t>Glace</a:t>
            </a:r>
            <a:r>
              <a:rPr lang="es-ES" sz="1600" b="1" dirty="0" smtClean="0">
                <a:solidFill>
                  <a:schemeClr val="bg1"/>
                </a:solidFill>
              </a:rPr>
              <a:t>, </a:t>
            </a:r>
            <a:r>
              <a:rPr lang="es-ES" sz="1600" b="1" dirty="0" err="1" smtClean="0">
                <a:solidFill>
                  <a:schemeClr val="bg1"/>
                </a:solidFill>
              </a:rPr>
              <a:t>Sainte</a:t>
            </a:r>
            <a:r>
              <a:rPr lang="es-ES" sz="1600" b="1" dirty="0" smtClean="0">
                <a:solidFill>
                  <a:schemeClr val="bg1"/>
                </a:solidFill>
              </a:rPr>
              <a:t>-Catherine-de-la-Jacques-</a:t>
            </a:r>
            <a:r>
              <a:rPr lang="es-ES" sz="1600" b="1" dirty="0" err="1" smtClean="0">
                <a:solidFill>
                  <a:schemeClr val="bg1"/>
                </a:solidFill>
              </a:rPr>
              <a:t>Cartier</a:t>
            </a:r>
            <a:r>
              <a:rPr lang="es-ES" sz="1600" b="1" dirty="0" smtClean="0">
                <a:solidFill>
                  <a:schemeClr val="bg1"/>
                </a:solidFill>
              </a:rPr>
              <a:t> está hecho de hielo y está abierto en temporada. El hotel sólo está abierto de 7 enero-27 marzo . Las paredes de un metro de espesor del hotel para mantener una temperatura interna constante de entre -3 ° a -5 ° C (23 ° a 26 ° F).</a:t>
            </a:r>
          </a:p>
          <a:p>
            <a:r>
              <a:rPr lang="es-ES" sz="1600" b="1" dirty="0" smtClean="0">
                <a:solidFill>
                  <a:schemeClr val="bg1"/>
                </a:solidFill>
              </a:rPr>
              <a:t> </a:t>
            </a:r>
          </a:p>
          <a:p>
            <a:endParaRPr lang="es-ES" b="1" dirty="0">
              <a:solidFill>
                <a:schemeClr val="bg1"/>
              </a:solidFill>
            </a:endParaRPr>
          </a:p>
        </p:txBody>
      </p:sp>
    </p:spTree>
  </p:cSld>
  <p:clrMapOvr>
    <a:masterClrMapping/>
  </p:clrMapOvr>
  <p:transition spd="slow" advTm="2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894290_1db1012979_b.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666816">
            <a:off x="1500166" y="3357563"/>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110176">
            <a:off x="1391050" y="1446922"/>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764947">
            <a:off x="3126365" y="380924"/>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75120">
            <a:off x="3138366" y="4030246"/>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607719" y="3536157"/>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694730">
            <a:off x="4953802" y="1392306"/>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2" presetClass="exit" presetSubtype="3" fill="hold" grpId="1" nodeType="afterEffect">
                                  <p:stCondLst>
                                    <p:cond delay="0"/>
                                  </p:stCondLst>
                                  <p:childTnLst>
                                    <p:anim calcmode="lin" valueType="num">
                                      <p:cBhvr additive="base">
                                        <p:cTn id="34" dur="2000"/>
                                        <p:tgtEl>
                                          <p:spTgt spid="5"/>
                                        </p:tgtEl>
                                        <p:attrNameLst>
                                          <p:attrName>ppt_x</p:attrName>
                                        </p:attrNameLst>
                                      </p:cBhvr>
                                      <p:tavLst>
                                        <p:tav tm="0">
                                          <p:val>
                                            <p:strVal val="ppt_x"/>
                                          </p:val>
                                        </p:tav>
                                        <p:tav tm="100000">
                                          <p:val>
                                            <p:strVal val="1+ppt_w/2"/>
                                          </p:val>
                                        </p:tav>
                                      </p:tavLst>
                                    </p:anim>
                                    <p:anim calcmode="lin" valueType="num">
                                      <p:cBhvr additive="base">
                                        <p:cTn id="35" dur="2000"/>
                                        <p:tgtEl>
                                          <p:spTgt spid="5"/>
                                        </p:tgtEl>
                                        <p:attrNameLst>
                                          <p:attrName>ppt_y</p:attrName>
                                        </p:attrNameLst>
                                      </p:cBhvr>
                                      <p:tavLst>
                                        <p:tav tm="0">
                                          <p:val>
                                            <p:strVal val="ppt_y"/>
                                          </p:val>
                                        </p:tav>
                                        <p:tav tm="100000">
                                          <p:val>
                                            <p:strVal val="0-ppt_h/2"/>
                                          </p:val>
                                        </p:tav>
                                      </p:tavLst>
                                    </p:anim>
                                    <p:set>
                                      <p:cBhvr>
                                        <p:cTn id="36" dur="1" fill="hold">
                                          <p:stCondLst>
                                            <p:cond delay="1999"/>
                                          </p:stCondLst>
                                        </p:cTn>
                                        <p:tgtEl>
                                          <p:spTgt spid="5"/>
                                        </p:tgtEl>
                                        <p:attrNameLst>
                                          <p:attrName>style.visibility</p:attrName>
                                        </p:attrNameLst>
                                      </p:cBhvr>
                                      <p:to>
                                        <p:strVal val="hidden"/>
                                      </p:to>
                                    </p:set>
                                  </p:childTnLst>
                                </p:cTn>
                              </p:par>
                              <p:par>
                                <p:cTn id="37" presetID="2" presetClass="exit" presetSubtype="6" fill="hold" grpId="1" nodeType="withEffect">
                                  <p:stCondLst>
                                    <p:cond delay="0"/>
                                  </p:stCondLst>
                                  <p:childTnLst>
                                    <p:anim calcmode="lin" valueType="num">
                                      <p:cBhvr additive="base">
                                        <p:cTn id="38" dur="2000"/>
                                        <p:tgtEl>
                                          <p:spTgt spid="6"/>
                                        </p:tgtEl>
                                        <p:attrNameLst>
                                          <p:attrName>ppt_x</p:attrName>
                                        </p:attrNameLst>
                                      </p:cBhvr>
                                      <p:tavLst>
                                        <p:tav tm="0">
                                          <p:val>
                                            <p:strVal val="ppt_x"/>
                                          </p:val>
                                        </p:tav>
                                        <p:tav tm="100000">
                                          <p:val>
                                            <p:strVal val="1+ppt_w/2"/>
                                          </p:val>
                                        </p:tav>
                                      </p:tavLst>
                                    </p:anim>
                                    <p:anim calcmode="lin" valueType="num">
                                      <p:cBhvr additive="base">
                                        <p:cTn id="39" dur="2000"/>
                                        <p:tgtEl>
                                          <p:spTgt spid="6"/>
                                        </p:tgtEl>
                                        <p:attrNameLst>
                                          <p:attrName>ppt_y</p:attrName>
                                        </p:attrNameLst>
                                      </p:cBhvr>
                                      <p:tavLst>
                                        <p:tav tm="0">
                                          <p:val>
                                            <p:strVal val="ppt_y"/>
                                          </p:val>
                                        </p:tav>
                                        <p:tav tm="100000">
                                          <p:val>
                                            <p:strVal val="1+ppt_h/2"/>
                                          </p:val>
                                        </p:tav>
                                      </p:tavLst>
                                    </p:anim>
                                    <p:set>
                                      <p:cBhvr>
                                        <p:cTn id="40" dur="1" fill="hold">
                                          <p:stCondLst>
                                            <p:cond delay="1999"/>
                                          </p:stCondLst>
                                        </p:cTn>
                                        <p:tgtEl>
                                          <p:spTgt spid="6"/>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2000"/>
                                        <p:tgtEl>
                                          <p:spTgt spid="7"/>
                                        </p:tgtEl>
                                        <p:attrNameLst>
                                          <p:attrName>ppt_x</p:attrName>
                                        </p:attrNameLst>
                                      </p:cBhvr>
                                      <p:tavLst>
                                        <p:tav tm="0">
                                          <p:val>
                                            <p:strVal val="ppt_x"/>
                                          </p:val>
                                        </p:tav>
                                        <p:tav tm="100000">
                                          <p:val>
                                            <p:strVal val="ppt_x"/>
                                          </p:val>
                                        </p:tav>
                                      </p:tavLst>
                                    </p:anim>
                                    <p:anim calcmode="lin" valueType="num">
                                      <p:cBhvr additive="base">
                                        <p:cTn id="43" dur="2000"/>
                                        <p:tgtEl>
                                          <p:spTgt spid="7"/>
                                        </p:tgtEl>
                                        <p:attrNameLst>
                                          <p:attrName>ppt_y</p:attrName>
                                        </p:attrNameLst>
                                      </p:cBhvr>
                                      <p:tavLst>
                                        <p:tav tm="0">
                                          <p:val>
                                            <p:strVal val="ppt_y"/>
                                          </p:val>
                                        </p:tav>
                                        <p:tav tm="100000">
                                          <p:val>
                                            <p:strVal val="1+ppt_h/2"/>
                                          </p:val>
                                        </p:tav>
                                      </p:tavLst>
                                    </p:anim>
                                    <p:set>
                                      <p:cBhvr>
                                        <p:cTn id="44" dur="1" fill="hold">
                                          <p:stCondLst>
                                            <p:cond delay="1999"/>
                                          </p:stCondLst>
                                        </p:cTn>
                                        <p:tgtEl>
                                          <p:spTgt spid="7"/>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2000"/>
                                        <p:tgtEl>
                                          <p:spTgt spid="8"/>
                                        </p:tgtEl>
                                        <p:attrNameLst>
                                          <p:attrName>ppt_x</p:attrName>
                                        </p:attrNameLst>
                                      </p:cBhvr>
                                      <p:tavLst>
                                        <p:tav tm="0">
                                          <p:val>
                                            <p:strVal val="ppt_x"/>
                                          </p:val>
                                        </p:tav>
                                        <p:tav tm="100000">
                                          <p:val>
                                            <p:strVal val="ppt_x"/>
                                          </p:val>
                                        </p:tav>
                                      </p:tavLst>
                                    </p:anim>
                                    <p:anim calcmode="lin" valueType="num">
                                      <p:cBhvr additive="base">
                                        <p:cTn id="47" dur="2000"/>
                                        <p:tgtEl>
                                          <p:spTgt spid="8"/>
                                        </p:tgtEl>
                                        <p:attrNameLst>
                                          <p:attrName>ppt_y</p:attrName>
                                        </p:attrNameLst>
                                      </p:cBhvr>
                                      <p:tavLst>
                                        <p:tav tm="0">
                                          <p:val>
                                            <p:strVal val="ppt_y"/>
                                          </p:val>
                                        </p:tav>
                                        <p:tav tm="100000">
                                          <p:val>
                                            <p:strVal val="0-ppt_h/2"/>
                                          </p:val>
                                        </p:tav>
                                      </p:tavLst>
                                    </p:anim>
                                    <p:set>
                                      <p:cBhvr>
                                        <p:cTn id="48" dur="1" fill="hold">
                                          <p:stCondLst>
                                            <p:cond delay="1999"/>
                                          </p:stCondLst>
                                        </p:cTn>
                                        <p:tgtEl>
                                          <p:spTgt spid="8"/>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2000"/>
                                        <p:tgtEl>
                                          <p:spTgt spid="9"/>
                                        </p:tgtEl>
                                        <p:attrNameLst>
                                          <p:attrName>ppt_x</p:attrName>
                                        </p:attrNameLst>
                                      </p:cBhvr>
                                      <p:tavLst>
                                        <p:tav tm="0">
                                          <p:val>
                                            <p:strVal val="ppt_x"/>
                                          </p:val>
                                        </p:tav>
                                        <p:tav tm="100000">
                                          <p:val>
                                            <p:strVal val="0-ppt_w/2"/>
                                          </p:val>
                                        </p:tav>
                                      </p:tavLst>
                                    </p:anim>
                                    <p:anim calcmode="lin" valueType="num">
                                      <p:cBhvr additive="base">
                                        <p:cTn id="51" dur="2000"/>
                                        <p:tgtEl>
                                          <p:spTgt spid="9"/>
                                        </p:tgtEl>
                                        <p:attrNameLst>
                                          <p:attrName>ppt_y</p:attrName>
                                        </p:attrNameLst>
                                      </p:cBhvr>
                                      <p:tavLst>
                                        <p:tav tm="0">
                                          <p:val>
                                            <p:strVal val="ppt_y"/>
                                          </p:val>
                                        </p:tav>
                                        <p:tav tm="100000">
                                          <p:val>
                                            <p:strVal val="0-ppt_h/2"/>
                                          </p:val>
                                        </p:tav>
                                      </p:tavLst>
                                    </p:anim>
                                    <p:set>
                                      <p:cBhvr>
                                        <p:cTn id="52" dur="1" fill="hold">
                                          <p:stCondLst>
                                            <p:cond delay="1999"/>
                                          </p:stCondLst>
                                        </p:cTn>
                                        <p:tgtEl>
                                          <p:spTgt spid="9"/>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2000"/>
                                        <p:tgtEl>
                                          <p:spTgt spid="10"/>
                                        </p:tgtEl>
                                        <p:attrNameLst>
                                          <p:attrName>ppt_x</p:attrName>
                                        </p:attrNameLst>
                                      </p:cBhvr>
                                      <p:tavLst>
                                        <p:tav tm="0">
                                          <p:val>
                                            <p:strVal val="ppt_x"/>
                                          </p:val>
                                        </p:tav>
                                        <p:tav tm="100000">
                                          <p:val>
                                            <p:strVal val="0-ppt_w/2"/>
                                          </p:val>
                                        </p:tav>
                                      </p:tavLst>
                                    </p:anim>
                                    <p:anim calcmode="lin" valueType="num">
                                      <p:cBhvr additive="base">
                                        <p:cTn id="55" dur="2000"/>
                                        <p:tgtEl>
                                          <p:spTgt spid="10"/>
                                        </p:tgtEl>
                                        <p:attrNameLst>
                                          <p:attrName>ppt_y</p:attrName>
                                        </p:attrNameLst>
                                      </p:cBhvr>
                                      <p:tavLst>
                                        <p:tav tm="0">
                                          <p:val>
                                            <p:strVal val="ppt_y"/>
                                          </p:val>
                                        </p:tav>
                                        <p:tav tm="100000">
                                          <p:val>
                                            <p:strVal val="1+ppt_h/2"/>
                                          </p:val>
                                        </p:tav>
                                      </p:tavLst>
                                    </p:anim>
                                    <p:set>
                                      <p:cBhvr>
                                        <p:cTn id="56" dur="1" fill="hold">
                                          <p:stCondLst>
                                            <p:cond delay="1999"/>
                                          </p:stCondLst>
                                        </p:cTn>
                                        <p:tgtEl>
                                          <p:spTgt spid="10"/>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4/3*#ppt_w"/>
                                          </p:val>
                                        </p:tav>
                                        <p:tav tm="100000">
                                          <p:val>
                                            <p:strVal val="#ppt_w"/>
                                          </p:val>
                                        </p:tav>
                                      </p:tavLst>
                                    </p:anim>
                                    <p:anim calcmode="lin" valueType="num">
                                      <p:cBhvr>
                                        <p:cTn id="60" dur="2000" fill="hold"/>
                                        <p:tgtEl>
                                          <p:spTgt spid="4"/>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60000"/>
              <a:lumOff val="40000"/>
            </a:schemeClr>
          </a:solidFill>
        </p:spPr>
        <p:txBody>
          <a:bodyPr/>
          <a:lstStyle/>
          <a:p>
            <a:endParaRPr lang="es-ES" dirty="0"/>
          </a:p>
        </p:txBody>
      </p:sp>
      <p:pic>
        <p:nvPicPr>
          <p:cNvPr id="4" name="3 Marcador de contenido" descr="Imagen3.jpg"/>
          <p:cNvPicPr>
            <a:picLocks noGrp="1" noChangeAspect="1"/>
          </p:cNvPicPr>
          <p:nvPr>
            <p:ph idx="1"/>
          </p:nvPr>
        </p:nvPicPr>
        <p:blipFill>
          <a:blip r:embed="rId2"/>
          <a:stretch>
            <a:fillRect/>
          </a:stretch>
        </p:blipFill>
        <p:spPr>
          <a:xfrm>
            <a:off x="0" y="13368"/>
            <a:ext cx="9144000" cy="6844632"/>
          </a:xfrm>
        </p:spPr>
      </p:pic>
      <p:sp>
        <p:nvSpPr>
          <p:cNvPr id="5" name="4 Onda"/>
          <p:cNvSpPr/>
          <p:nvPr/>
        </p:nvSpPr>
        <p:spPr>
          <a:xfrm rot="16200000">
            <a:off x="-2500307" y="2500307"/>
            <a:ext cx="6858002" cy="1857388"/>
          </a:xfrm>
          <a:prstGeom prst="wave">
            <a:avLst>
              <a:gd name="adj1" fmla="val 20000"/>
              <a:gd name="adj2" fmla="val 0"/>
            </a:avLst>
          </a:prstGeom>
          <a:gradFill flip="none" rotWithShape="1">
            <a:gsLst>
              <a:gs pos="0">
                <a:schemeClr val="bg2">
                  <a:lumMod val="40000"/>
                  <a:lumOff val="60000"/>
                  <a:shade val="30000"/>
                  <a:satMod val="115000"/>
                  <a:alpha val="4900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flipV="1">
            <a:off x="4893462" y="2607463"/>
            <a:ext cx="6858001" cy="1643074"/>
          </a:xfrm>
          <a:prstGeom prst="wave">
            <a:avLst>
              <a:gd name="adj1" fmla="val 20000"/>
              <a:gd name="adj2" fmla="val 0"/>
            </a:avLst>
          </a:prstGeom>
          <a:gradFill flip="none" rotWithShape="1">
            <a:gsLst>
              <a:gs pos="0">
                <a:schemeClr val="bg2">
                  <a:lumMod val="40000"/>
                  <a:lumOff val="60000"/>
                  <a:shade val="30000"/>
                  <a:satMod val="115000"/>
                  <a:alpha val="4900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1357331" y="2500307"/>
            <a:ext cx="6858002" cy="1857388"/>
          </a:xfrm>
          <a:prstGeom prst="wave">
            <a:avLst>
              <a:gd name="adj1" fmla="val 20000"/>
              <a:gd name="adj2" fmla="val 0"/>
            </a:avLst>
          </a:prstGeom>
          <a:gradFill flip="none" rotWithShape="1">
            <a:gsLst>
              <a:gs pos="0">
                <a:schemeClr val="bg2">
                  <a:lumMod val="40000"/>
                  <a:lumOff val="60000"/>
                  <a:shade val="30000"/>
                  <a:satMod val="115000"/>
                  <a:alpha val="4900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3893362" y="2607462"/>
            <a:ext cx="6858001" cy="1643074"/>
          </a:xfrm>
          <a:prstGeom prst="wave">
            <a:avLst>
              <a:gd name="adj1" fmla="val 20000"/>
              <a:gd name="adj2" fmla="val 0"/>
            </a:avLst>
          </a:prstGeom>
          <a:gradFill flip="none" rotWithShape="1">
            <a:gsLst>
              <a:gs pos="0">
                <a:schemeClr val="bg2">
                  <a:lumMod val="40000"/>
                  <a:lumOff val="60000"/>
                  <a:shade val="30000"/>
                  <a:satMod val="115000"/>
                  <a:alpha val="4900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285761" y="2500307"/>
            <a:ext cx="6858002" cy="1857388"/>
          </a:xfrm>
          <a:prstGeom prst="wave">
            <a:avLst>
              <a:gd name="adj1" fmla="val 20000"/>
              <a:gd name="adj2" fmla="val 0"/>
            </a:avLst>
          </a:prstGeom>
          <a:gradFill flip="none" rotWithShape="1">
            <a:gsLst>
              <a:gs pos="0">
                <a:schemeClr val="bg2">
                  <a:lumMod val="40000"/>
                  <a:lumOff val="60000"/>
                  <a:shade val="30000"/>
                  <a:satMod val="115000"/>
                  <a:alpha val="4900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2893230" y="2607463"/>
            <a:ext cx="6858001" cy="1643074"/>
          </a:xfrm>
          <a:prstGeom prst="wave">
            <a:avLst>
              <a:gd name="adj1" fmla="val 20000"/>
              <a:gd name="adj2" fmla="val 0"/>
            </a:avLst>
          </a:prstGeom>
          <a:gradFill flip="none" rotWithShape="1">
            <a:gsLst>
              <a:gs pos="0">
                <a:schemeClr val="bg2">
                  <a:lumMod val="40000"/>
                  <a:lumOff val="60000"/>
                  <a:shade val="30000"/>
                  <a:satMod val="115000"/>
                  <a:alpha val="4900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3000"/>
                                        <p:tgtEl>
                                          <p:spTgt spid="5"/>
                                        </p:tgtEl>
                                        <p:attrNameLst>
                                          <p:attrName>ppt_x</p:attrName>
                                        </p:attrNameLst>
                                      </p:cBhvr>
                                      <p:tavLst>
                                        <p:tav tm="0">
                                          <p:val>
                                            <p:strVal val="ppt_x"/>
                                          </p:val>
                                        </p:tav>
                                        <p:tav tm="100000">
                                          <p:val>
                                            <p:strVal val="1+ppt_w/2"/>
                                          </p:val>
                                        </p:tav>
                                      </p:tavLst>
                                    </p:anim>
                                    <p:anim calcmode="lin" valueType="num">
                                      <p:cBhvr additive="base">
                                        <p:cTn id="34" dur="3000"/>
                                        <p:tgtEl>
                                          <p:spTgt spid="5"/>
                                        </p:tgtEl>
                                        <p:attrNameLst>
                                          <p:attrName>ppt_y</p:attrName>
                                        </p:attrNameLst>
                                      </p:cBhvr>
                                      <p:tavLst>
                                        <p:tav tm="0">
                                          <p:val>
                                            <p:strVal val="ppt_y"/>
                                          </p:val>
                                        </p:tav>
                                        <p:tav tm="100000">
                                          <p:val>
                                            <p:strVal val="ppt_y"/>
                                          </p:val>
                                        </p:tav>
                                      </p:tavLst>
                                    </p:anim>
                                    <p:set>
                                      <p:cBhvr>
                                        <p:cTn id="35" dur="1" fill="hold">
                                          <p:stCondLst>
                                            <p:cond delay="2999"/>
                                          </p:stCondLst>
                                        </p:cTn>
                                        <p:tgtEl>
                                          <p:spTgt spid="5"/>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3000"/>
                                        <p:tgtEl>
                                          <p:spTgt spid="7"/>
                                        </p:tgtEl>
                                        <p:attrNameLst>
                                          <p:attrName>ppt_x</p:attrName>
                                        </p:attrNameLst>
                                      </p:cBhvr>
                                      <p:tavLst>
                                        <p:tav tm="0">
                                          <p:val>
                                            <p:strVal val="ppt_x"/>
                                          </p:val>
                                        </p:tav>
                                        <p:tav tm="100000">
                                          <p:val>
                                            <p:strVal val="1+ppt_w/2"/>
                                          </p:val>
                                        </p:tav>
                                      </p:tavLst>
                                    </p:anim>
                                    <p:anim calcmode="lin" valueType="num">
                                      <p:cBhvr additive="base">
                                        <p:cTn id="38" dur="3000"/>
                                        <p:tgtEl>
                                          <p:spTgt spid="7"/>
                                        </p:tgtEl>
                                        <p:attrNameLst>
                                          <p:attrName>ppt_y</p:attrName>
                                        </p:attrNameLst>
                                      </p:cBhvr>
                                      <p:tavLst>
                                        <p:tav tm="0">
                                          <p:val>
                                            <p:strVal val="ppt_y"/>
                                          </p:val>
                                        </p:tav>
                                        <p:tav tm="100000">
                                          <p:val>
                                            <p:strVal val="ppt_y"/>
                                          </p:val>
                                        </p:tav>
                                      </p:tavLst>
                                    </p:anim>
                                    <p:set>
                                      <p:cBhvr>
                                        <p:cTn id="39" dur="1" fill="hold">
                                          <p:stCondLst>
                                            <p:cond delay="2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ppt_y"/>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3000"/>
                                        <p:tgtEl>
                                          <p:spTgt spid="6"/>
                                        </p:tgtEl>
                                        <p:attrNameLst>
                                          <p:attrName>ppt_x</p:attrName>
                                        </p:attrNameLst>
                                      </p:cBhvr>
                                      <p:tavLst>
                                        <p:tav tm="0">
                                          <p:val>
                                            <p:strVal val="ppt_x"/>
                                          </p:val>
                                        </p:tav>
                                        <p:tav tm="100000">
                                          <p:val>
                                            <p:strVal val="0-ppt_w/2"/>
                                          </p:val>
                                        </p:tav>
                                      </p:tavLst>
                                    </p:anim>
                                    <p:anim calcmode="lin" valueType="num">
                                      <p:cBhvr additive="base">
                                        <p:cTn id="46" dur="3000"/>
                                        <p:tgtEl>
                                          <p:spTgt spid="6"/>
                                        </p:tgtEl>
                                        <p:attrNameLst>
                                          <p:attrName>ppt_y</p:attrName>
                                        </p:attrNameLst>
                                      </p:cBhvr>
                                      <p:tavLst>
                                        <p:tav tm="0">
                                          <p:val>
                                            <p:strVal val="ppt_y"/>
                                          </p:val>
                                        </p:tav>
                                        <p:tav tm="100000">
                                          <p:val>
                                            <p:strVal val="ppt_y"/>
                                          </p:val>
                                        </p:tav>
                                      </p:tavLst>
                                    </p:anim>
                                    <p:set>
                                      <p:cBhvr>
                                        <p:cTn id="47" dur="1" fill="hold">
                                          <p:stCondLst>
                                            <p:cond delay="2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ppt_y"/>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0-ppt_w/2"/>
                                          </p:val>
                                        </p:tav>
                                      </p:tavLst>
                                    </p:anim>
                                    <p:anim calcmode="lin" valueType="num">
                                      <p:cBhvr additive="base">
                                        <p:cTn id="54" dur="3000"/>
                                        <p:tgtEl>
                                          <p:spTgt spid="10"/>
                                        </p:tgtEl>
                                        <p:attrNameLst>
                                          <p:attrName>ppt_y</p:attrName>
                                        </p:attrNameLst>
                                      </p:cBhvr>
                                      <p:tavLst>
                                        <p:tav tm="0">
                                          <p:val>
                                            <p:strVal val="ppt_y"/>
                                          </p:val>
                                        </p:tav>
                                        <p:tav tm="100000">
                                          <p:val>
                                            <p:strVal val="ppt_y"/>
                                          </p:val>
                                        </p:tav>
                                      </p:tavLst>
                                    </p:anim>
                                    <p:set>
                                      <p:cBhvr>
                                        <p:cTn id="55" dur="1" fill="hold">
                                          <p:stCondLst>
                                            <p:cond delay="2999"/>
                                          </p:stCondLst>
                                        </p:cTn>
                                        <p:tgtEl>
                                          <p:spTgt spid="10"/>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ieve_01.jpg"/>
          <p:cNvPicPr>
            <a:picLocks noGrp="1" noChangeAspect="1"/>
          </p:cNvPicPr>
          <p:nvPr>
            <p:ph idx="1"/>
          </p:nvPr>
        </p:nvPicPr>
        <p:blipFill>
          <a:blip r:embed="rId2">
            <a:grayscl/>
            <a:lum bright="20000"/>
          </a:blip>
          <a:srcRect b="4000"/>
          <a:stretch>
            <a:fillRect/>
          </a:stretch>
        </p:blipFill>
        <p:spPr>
          <a:xfrm>
            <a:off x="0" y="0"/>
            <a:ext cx="9144000" cy="6858000"/>
          </a:xfrm>
          <a:ln>
            <a:noFill/>
          </a:ln>
        </p:spPr>
      </p:pic>
      <p:sp>
        <p:nvSpPr>
          <p:cNvPr id="5" name="4 Rectángulo"/>
          <p:cNvSpPr/>
          <p:nvPr/>
        </p:nvSpPr>
        <p:spPr>
          <a:xfrm>
            <a:off x="785786" y="571480"/>
            <a:ext cx="7643866" cy="5715040"/>
          </a:xfrm>
          <a:prstGeom prst="rect">
            <a:avLst/>
          </a:prstGeom>
          <a:solidFill>
            <a:schemeClr val="tx1">
              <a:lumMod val="8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785794"/>
            <a:ext cx="7215238" cy="5816977"/>
          </a:xfrm>
          <a:prstGeom prst="rect">
            <a:avLst/>
          </a:prstGeom>
          <a:noFill/>
        </p:spPr>
        <p:txBody>
          <a:bodyPr wrap="square" rtlCol="0">
            <a:spAutoFit/>
          </a:bodyPr>
          <a:lstStyle/>
          <a:p>
            <a:r>
              <a:rPr lang="es-ES" sz="1600" b="1" dirty="0" smtClean="0">
                <a:solidFill>
                  <a:schemeClr val="bg1"/>
                </a:solidFill>
              </a:rPr>
              <a:t>El </a:t>
            </a:r>
            <a:r>
              <a:rPr lang="es-ES" sz="1600" b="1" dirty="0" err="1" smtClean="0">
                <a:solidFill>
                  <a:schemeClr val="bg1"/>
                </a:solidFill>
              </a:rPr>
              <a:t>Hôtel</a:t>
            </a:r>
            <a:r>
              <a:rPr lang="es-ES" sz="1600" b="1" dirty="0" smtClean="0">
                <a:solidFill>
                  <a:schemeClr val="bg1"/>
                </a:solidFill>
              </a:rPr>
              <a:t> de </a:t>
            </a:r>
            <a:r>
              <a:rPr lang="es-ES" sz="1600" b="1" dirty="0" err="1" smtClean="0">
                <a:solidFill>
                  <a:schemeClr val="bg1"/>
                </a:solidFill>
              </a:rPr>
              <a:t>Glace</a:t>
            </a:r>
            <a:r>
              <a:rPr lang="es-ES" sz="1600" b="1" dirty="0" smtClean="0">
                <a:solidFill>
                  <a:schemeClr val="bg1"/>
                </a:solidFill>
              </a:rPr>
              <a:t> se inauguró el día de Año Nuevo en 2001.  En su primer año, se encuentra en Montmorency Falls Park, en las afueras de la ciudad de Quebec ,con los planes de la derecha desde el principio para mudarse a la cercana </a:t>
            </a:r>
            <a:r>
              <a:rPr lang="es-ES" sz="1600" b="1" dirty="0" err="1" smtClean="0">
                <a:solidFill>
                  <a:schemeClr val="bg1"/>
                </a:solidFill>
              </a:rPr>
              <a:t>Duchesnay</a:t>
            </a:r>
            <a:r>
              <a:rPr lang="es-ES" sz="1600" b="1" dirty="0" smtClean="0">
                <a:solidFill>
                  <a:schemeClr val="bg1"/>
                </a:solidFill>
              </a:rPr>
              <a:t> recurrir para su próximo año. Había sido construida allí desde 2002 a 2010. En 2011, el </a:t>
            </a:r>
            <a:r>
              <a:rPr lang="es-ES" sz="1600" b="1" dirty="0" err="1" smtClean="0">
                <a:solidFill>
                  <a:schemeClr val="bg1"/>
                </a:solidFill>
              </a:rPr>
              <a:t>Hôtel</a:t>
            </a:r>
            <a:r>
              <a:rPr lang="es-ES" sz="1600" b="1" dirty="0" smtClean="0">
                <a:solidFill>
                  <a:schemeClr val="bg1"/>
                </a:solidFill>
              </a:rPr>
              <a:t> de </a:t>
            </a:r>
            <a:r>
              <a:rPr lang="es-ES" sz="1600" b="1" dirty="0" err="1" smtClean="0">
                <a:solidFill>
                  <a:schemeClr val="bg1"/>
                </a:solidFill>
              </a:rPr>
              <a:t>Glace</a:t>
            </a:r>
            <a:r>
              <a:rPr lang="es-ES" sz="1600" b="1" dirty="0" smtClean="0">
                <a:solidFill>
                  <a:schemeClr val="bg1"/>
                </a:solidFill>
              </a:rPr>
              <a:t> se trasladó a un nuevo sitio, en </a:t>
            </a:r>
            <a:r>
              <a:rPr lang="es-ES" sz="1600" b="1" dirty="0" err="1" smtClean="0">
                <a:solidFill>
                  <a:schemeClr val="bg1"/>
                </a:solidFill>
              </a:rPr>
              <a:t>Charlesbourg</a:t>
            </a:r>
            <a:r>
              <a:rPr lang="es-ES" sz="1600" b="1" dirty="0" smtClean="0">
                <a:solidFill>
                  <a:schemeClr val="bg1"/>
                </a:solidFill>
              </a:rPr>
              <a:t>. Se ha construido allí desde entonces. </a:t>
            </a:r>
          </a:p>
          <a:p>
            <a:r>
              <a:rPr lang="es-ES" sz="1600" b="1" dirty="0" smtClean="0">
                <a:solidFill>
                  <a:schemeClr val="bg1"/>
                </a:solidFill>
              </a:rPr>
              <a:t>El hotel está situado a 5 km al norte de la ciudad de Quebec , en las faldas de las montañas </a:t>
            </a:r>
            <a:r>
              <a:rPr lang="es-ES" sz="1600" b="1" dirty="0" err="1" smtClean="0">
                <a:solidFill>
                  <a:schemeClr val="bg1"/>
                </a:solidFill>
              </a:rPr>
              <a:t>Laurentian</a:t>
            </a:r>
            <a:r>
              <a:rPr lang="es-ES" sz="1600" b="1" dirty="0" smtClean="0">
                <a:solidFill>
                  <a:schemeClr val="bg1"/>
                </a:solidFill>
              </a:rPr>
              <a:t>, en el municipio </a:t>
            </a:r>
            <a:r>
              <a:rPr lang="es-ES" sz="1600" b="1" dirty="0" err="1" smtClean="0">
                <a:solidFill>
                  <a:schemeClr val="bg1"/>
                </a:solidFill>
              </a:rPr>
              <a:t>Charlesbourg</a:t>
            </a:r>
            <a:r>
              <a:rPr lang="es-ES" sz="1600" b="1" dirty="0" smtClean="0">
                <a:solidFill>
                  <a:schemeClr val="bg1"/>
                </a:solidFill>
              </a:rPr>
              <a:t> . Es el primer y único hotel de hielo en América del Norte y se construye cada diciembre para una fecha de apertura a principios de enero. El hotel tiene una vida útil de tres meses cada año, antes de ser derribado en abril. Tenía 11 camas dobles cuando se abrió por primera vez en 2001. Ahora cuenta con 51 camas dobles, todas hechas de hielo y seguido por una base de madera maciza y un colchón cómodo. Cuando llegue el momento, un saco de dormir acogedor, una sábana y una almohada de aislamiento se entregan a las habitaciones. Sólo los baños se calientan y ubicados en una estructura aislada separada. </a:t>
            </a:r>
          </a:p>
          <a:p>
            <a:r>
              <a:rPr lang="es-ES" sz="1600" b="1" dirty="0" smtClean="0">
                <a:solidFill>
                  <a:schemeClr val="bg1"/>
                </a:solidFill>
              </a:rPr>
              <a:t>Se tarda aproximadamente un mes y medio para construir con 50 trabajadores. El hotel hace su propia nieve usando una mezcla especial para ajustar la humedad. Está construido con armazón de metal, se deja endurecer durante unos días, y luego se retiran las grúas. El hotel está hecho de 30.000 toneladas de nieve y 500 toneladas de hielo y las paredes son de hasta cuatro metros de espesor. </a:t>
            </a:r>
          </a:p>
          <a:p>
            <a:r>
              <a:rPr lang="es-ES" b="1" dirty="0" smtClean="0">
                <a:solidFill>
                  <a:schemeClr val="bg1"/>
                </a:solidFill>
              </a:rPr>
              <a:t> </a:t>
            </a:r>
          </a:p>
          <a:p>
            <a:endParaRPr lang="es-ES" b="1" dirty="0">
              <a:solidFill>
                <a:schemeClr val="bg1"/>
              </a:solidFill>
            </a:endParaRPr>
          </a:p>
        </p:txBody>
      </p:sp>
    </p:spTree>
  </p:cSld>
  <p:clrMapOvr>
    <a:masterClrMapping/>
  </p:clrMapOvr>
  <p:transition spd="slow" advTm="50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5036.JPG"/>
          <p:cNvPicPr>
            <a:picLocks noChangeAspect="1"/>
          </p:cNvPicPr>
          <p:nvPr/>
        </p:nvPicPr>
        <p:blipFill>
          <a:blip r:embed="rId2"/>
          <a:stretch>
            <a:fillRect/>
          </a:stretch>
        </p:blipFill>
        <p:spPr>
          <a:xfrm>
            <a:off x="0" y="0"/>
            <a:ext cx="9144000" cy="6854655"/>
          </a:xfrm>
          <a:prstGeom prst="rect">
            <a:avLst/>
          </a:prstGeom>
        </p:spPr>
      </p:pic>
      <p:sp>
        <p:nvSpPr>
          <p:cNvPr id="6" name="5 Proceso"/>
          <p:cNvSpPr/>
          <p:nvPr/>
        </p:nvSpPr>
        <p:spPr>
          <a:xfrm>
            <a:off x="1428728" y="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a:off x="1428728" y="21429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a:off x="1428728" y="42862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a:off x="1428728" y="64291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a:off x="1428728" y="85725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a:off x="1428728" y="107154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a:off x="1428728" y="1285884"/>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a:off x="1428728" y="1500174"/>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a:off x="1428728" y="1714512"/>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a:off x="1428728" y="1928802"/>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a:off x="1428728" y="214314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a:off x="1428728" y="235743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a:off x="1428728" y="257176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roceso"/>
          <p:cNvSpPr/>
          <p:nvPr/>
        </p:nvSpPr>
        <p:spPr>
          <a:xfrm>
            <a:off x="1428728" y="278605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roceso"/>
          <p:cNvSpPr/>
          <p:nvPr/>
        </p:nvSpPr>
        <p:spPr>
          <a:xfrm>
            <a:off x="1428728" y="300039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roceso"/>
          <p:cNvSpPr/>
          <p:nvPr/>
        </p:nvSpPr>
        <p:spPr>
          <a:xfrm>
            <a:off x="1428728" y="321468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roceso"/>
          <p:cNvSpPr/>
          <p:nvPr/>
        </p:nvSpPr>
        <p:spPr>
          <a:xfrm>
            <a:off x="1428728" y="342900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roceso"/>
          <p:cNvSpPr/>
          <p:nvPr/>
        </p:nvSpPr>
        <p:spPr>
          <a:xfrm>
            <a:off x="1428728" y="364329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roceso"/>
          <p:cNvSpPr/>
          <p:nvPr/>
        </p:nvSpPr>
        <p:spPr>
          <a:xfrm>
            <a:off x="1428728" y="385762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roceso"/>
          <p:cNvSpPr/>
          <p:nvPr/>
        </p:nvSpPr>
        <p:spPr>
          <a:xfrm>
            <a:off x="1428728" y="407191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roceso"/>
          <p:cNvSpPr/>
          <p:nvPr/>
        </p:nvSpPr>
        <p:spPr>
          <a:xfrm>
            <a:off x="1428728" y="428625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roceso"/>
          <p:cNvSpPr/>
          <p:nvPr/>
        </p:nvSpPr>
        <p:spPr>
          <a:xfrm>
            <a:off x="1428728" y="450054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roceso"/>
          <p:cNvSpPr/>
          <p:nvPr/>
        </p:nvSpPr>
        <p:spPr>
          <a:xfrm>
            <a:off x="1428728" y="4714884"/>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roceso"/>
          <p:cNvSpPr/>
          <p:nvPr/>
        </p:nvSpPr>
        <p:spPr>
          <a:xfrm>
            <a:off x="1428728" y="4929174"/>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roceso"/>
          <p:cNvSpPr/>
          <p:nvPr/>
        </p:nvSpPr>
        <p:spPr>
          <a:xfrm>
            <a:off x="1428728" y="5143512"/>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roceso"/>
          <p:cNvSpPr/>
          <p:nvPr/>
        </p:nvSpPr>
        <p:spPr>
          <a:xfrm>
            <a:off x="1428728" y="5357802"/>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roceso"/>
          <p:cNvSpPr/>
          <p:nvPr/>
        </p:nvSpPr>
        <p:spPr>
          <a:xfrm>
            <a:off x="1428728" y="557214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roceso"/>
          <p:cNvSpPr/>
          <p:nvPr/>
        </p:nvSpPr>
        <p:spPr>
          <a:xfrm>
            <a:off x="1428728" y="5786430"/>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roceso"/>
          <p:cNvSpPr/>
          <p:nvPr/>
        </p:nvSpPr>
        <p:spPr>
          <a:xfrm>
            <a:off x="1428728" y="600076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roceso"/>
          <p:cNvSpPr/>
          <p:nvPr/>
        </p:nvSpPr>
        <p:spPr>
          <a:xfrm>
            <a:off x="1428728" y="6215058"/>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roceso"/>
          <p:cNvSpPr/>
          <p:nvPr/>
        </p:nvSpPr>
        <p:spPr>
          <a:xfrm>
            <a:off x="1428728" y="642939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roceso"/>
          <p:cNvSpPr/>
          <p:nvPr/>
        </p:nvSpPr>
        <p:spPr>
          <a:xfrm>
            <a:off x="1428728" y="6643686"/>
            <a:ext cx="6215106" cy="214314"/>
          </a:xfrm>
          <a:prstGeom prst="flowChartProcess">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ppt_x"/>
                                          </p:val>
                                        </p:tav>
                                        <p:tav tm="100000">
                                          <p:val>
                                            <p:strVal val="#ppt_x"/>
                                          </p:val>
                                        </p:tav>
                                      </p:tavLst>
                                    </p:anim>
                                    <p:anim calcmode="lin" valueType="num">
                                      <p:cBhvr additive="base">
                                        <p:cTn id="95" dur="3000" fill="hold"/>
                                        <p:tgtEl>
                                          <p:spTgt spid="27"/>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ppt_x"/>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ppt_x"/>
                                          </p:val>
                                        </p:tav>
                                        <p:tav tm="100000">
                                          <p:val>
                                            <p:strVal val="#ppt_x"/>
                                          </p:val>
                                        </p:tav>
                                      </p:tavLst>
                                    </p:anim>
                                    <p:anim calcmode="lin" valueType="num">
                                      <p:cBhvr additive="base">
                                        <p:cTn id="103" dur="3000" fill="hold"/>
                                        <p:tgtEl>
                                          <p:spTgt spid="29"/>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ppt_x"/>
                                          </p:val>
                                        </p:tav>
                                        <p:tav tm="100000">
                                          <p:val>
                                            <p:strVal val="#ppt_x"/>
                                          </p:val>
                                        </p:tav>
                                      </p:tavLst>
                                    </p:anim>
                                    <p:anim calcmode="lin" valueType="num">
                                      <p:cBhvr additive="base">
                                        <p:cTn id="107" dur="3000" fill="hold"/>
                                        <p:tgtEl>
                                          <p:spTgt spid="30"/>
                                        </p:tgtEl>
                                        <p:attrNameLst>
                                          <p:attrName>ppt_y</p:attrName>
                                        </p:attrNameLst>
                                      </p:cBhvr>
                                      <p:tavLst>
                                        <p:tav tm="0">
                                          <p:val>
                                            <p:strVal val="1+#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ppt_x"/>
                                          </p:val>
                                        </p:tav>
                                        <p:tav tm="100000">
                                          <p:val>
                                            <p:strVal val="#ppt_x"/>
                                          </p:val>
                                        </p:tav>
                                      </p:tavLst>
                                    </p:anim>
                                    <p:anim calcmode="lin" valueType="num">
                                      <p:cBhvr additive="base">
                                        <p:cTn id="111" dur="3000" fill="hold"/>
                                        <p:tgtEl>
                                          <p:spTgt spid="31"/>
                                        </p:tgtEl>
                                        <p:attrNameLst>
                                          <p:attrName>ppt_y</p:attrName>
                                        </p:attrNameLst>
                                      </p:cBhvr>
                                      <p:tavLst>
                                        <p:tav tm="0">
                                          <p:val>
                                            <p:strVal val="0-#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ppt_x"/>
                                          </p:val>
                                        </p:tav>
                                        <p:tav tm="100000">
                                          <p:val>
                                            <p:strVal val="#ppt_x"/>
                                          </p:val>
                                        </p:tav>
                                      </p:tavLst>
                                    </p:anim>
                                    <p:anim calcmode="lin" valueType="num">
                                      <p:cBhvr additive="base">
                                        <p:cTn id="115" dur="3000" fill="hold"/>
                                        <p:tgtEl>
                                          <p:spTgt spid="32"/>
                                        </p:tgtEl>
                                        <p:attrNameLst>
                                          <p:attrName>ppt_y</p:attrName>
                                        </p:attrNameLst>
                                      </p:cBhvr>
                                      <p:tavLst>
                                        <p:tav tm="0">
                                          <p:val>
                                            <p:strVal val="1+#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ppt_x"/>
                                          </p:val>
                                        </p:tav>
                                        <p:tav tm="100000">
                                          <p:val>
                                            <p:strVal val="#ppt_x"/>
                                          </p:val>
                                        </p:tav>
                                      </p:tavLst>
                                    </p:anim>
                                    <p:anim calcmode="lin" valueType="num">
                                      <p:cBhvr additive="base">
                                        <p:cTn id="119" dur="3000" fill="hold"/>
                                        <p:tgtEl>
                                          <p:spTgt spid="33"/>
                                        </p:tgtEl>
                                        <p:attrNameLst>
                                          <p:attrName>ppt_y</p:attrName>
                                        </p:attrNameLst>
                                      </p:cBhvr>
                                      <p:tavLst>
                                        <p:tav tm="0">
                                          <p:val>
                                            <p:strVal val="0-#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ppt_x"/>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ppt_x"/>
                                          </p:val>
                                        </p:tav>
                                        <p:tav tm="100000">
                                          <p:val>
                                            <p:strVal val="#ppt_x"/>
                                          </p:val>
                                        </p:tav>
                                      </p:tavLst>
                                    </p:anim>
                                    <p:anim calcmode="lin" valueType="num">
                                      <p:cBhvr additive="base">
                                        <p:cTn id="127" dur="3000" fill="hold"/>
                                        <p:tgtEl>
                                          <p:spTgt spid="35"/>
                                        </p:tgtEl>
                                        <p:attrNameLst>
                                          <p:attrName>ppt_y</p:attrName>
                                        </p:attrNameLst>
                                      </p:cBhvr>
                                      <p:tavLst>
                                        <p:tav tm="0">
                                          <p:val>
                                            <p:strVal val="0-#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ppt_x"/>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ppt_x"/>
                                          </p:val>
                                        </p:tav>
                                        <p:tav tm="100000">
                                          <p:val>
                                            <p:strVal val="#ppt_x"/>
                                          </p:val>
                                        </p:tav>
                                      </p:tavLst>
                                    </p:anim>
                                    <p:anim calcmode="lin" valueType="num">
                                      <p:cBhvr additive="base">
                                        <p:cTn id="135" dur="3000" fill="hold"/>
                                        <p:tgtEl>
                                          <p:spTgt spid="37"/>
                                        </p:tgtEl>
                                        <p:attrNameLst>
                                          <p:attrName>ppt_y</p:attrName>
                                        </p:attrNameLst>
                                      </p:cBhvr>
                                      <p:tavLst>
                                        <p:tav tm="0">
                                          <p:val>
                                            <p:strVal val="0-#ppt_h/2"/>
                                          </p:val>
                                        </p:tav>
                                        <p:tav tm="100000">
                                          <p:val>
                                            <p:strVal val="#ppt_y"/>
                                          </p:val>
                                        </p:tav>
                                      </p:tavLst>
                                    </p:anim>
                                  </p:childTnLst>
                                </p:cTn>
                              </p:par>
                            </p:childTnLst>
                          </p:cTn>
                        </p:par>
                        <p:par>
                          <p:cTn id="136" fill="hold">
                            <p:stCondLst>
                              <p:cond delay="3000"/>
                            </p:stCondLst>
                            <p:childTnLst>
                              <p:par>
                                <p:cTn id="137" presetID="13" presetClass="exit" presetSubtype="32" fill="hold" grpId="1" nodeType="afterEffect">
                                  <p:stCondLst>
                                    <p:cond delay="0"/>
                                  </p:stCondLst>
                                  <p:childTnLst>
                                    <p:animEffect transition="out" filter="plus(out)">
                                      <p:cBhvr>
                                        <p:cTn id="138" dur="3000"/>
                                        <p:tgtEl>
                                          <p:spTgt spid="6"/>
                                        </p:tgtEl>
                                      </p:cBhvr>
                                    </p:animEffect>
                                    <p:set>
                                      <p:cBhvr>
                                        <p:cTn id="139" dur="1" fill="hold">
                                          <p:stCondLst>
                                            <p:cond delay="2999"/>
                                          </p:stCondLst>
                                        </p:cTn>
                                        <p:tgtEl>
                                          <p:spTgt spid="6"/>
                                        </p:tgtEl>
                                        <p:attrNameLst>
                                          <p:attrName>style.visibility</p:attrName>
                                        </p:attrNameLst>
                                      </p:cBhvr>
                                      <p:to>
                                        <p:strVal val="hidden"/>
                                      </p:to>
                                    </p:set>
                                  </p:childTnLst>
                                </p:cTn>
                              </p:par>
                              <p:par>
                                <p:cTn id="140" presetID="13" presetClass="exit" presetSubtype="32" fill="hold" grpId="1" nodeType="withEffect">
                                  <p:stCondLst>
                                    <p:cond delay="0"/>
                                  </p:stCondLst>
                                  <p:childTnLst>
                                    <p:animEffect transition="out" filter="plus(out)">
                                      <p:cBhvr>
                                        <p:cTn id="141" dur="3000"/>
                                        <p:tgtEl>
                                          <p:spTgt spid="7"/>
                                        </p:tgtEl>
                                      </p:cBhvr>
                                    </p:animEffect>
                                    <p:set>
                                      <p:cBhvr>
                                        <p:cTn id="142" dur="1" fill="hold">
                                          <p:stCondLst>
                                            <p:cond delay="2999"/>
                                          </p:stCondLst>
                                        </p:cTn>
                                        <p:tgtEl>
                                          <p:spTgt spid="7"/>
                                        </p:tgtEl>
                                        <p:attrNameLst>
                                          <p:attrName>style.visibility</p:attrName>
                                        </p:attrNameLst>
                                      </p:cBhvr>
                                      <p:to>
                                        <p:strVal val="hidden"/>
                                      </p:to>
                                    </p:set>
                                  </p:childTnLst>
                                </p:cTn>
                              </p:par>
                              <p:par>
                                <p:cTn id="143" presetID="13" presetClass="exit" presetSubtype="32" fill="hold" grpId="1" nodeType="withEffect">
                                  <p:stCondLst>
                                    <p:cond delay="0"/>
                                  </p:stCondLst>
                                  <p:childTnLst>
                                    <p:animEffect transition="out" filter="plus(out)">
                                      <p:cBhvr>
                                        <p:cTn id="144" dur="3000"/>
                                        <p:tgtEl>
                                          <p:spTgt spid="8"/>
                                        </p:tgtEl>
                                      </p:cBhvr>
                                    </p:animEffect>
                                    <p:set>
                                      <p:cBhvr>
                                        <p:cTn id="145" dur="1" fill="hold">
                                          <p:stCondLst>
                                            <p:cond delay="2999"/>
                                          </p:stCondLst>
                                        </p:cTn>
                                        <p:tgtEl>
                                          <p:spTgt spid="8"/>
                                        </p:tgtEl>
                                        <p:attrNameLst>
                                          <p:attrName>style.visibility</p:attrName>
                                        </p:attrNameLst>
                                      </p:cBhvr>
                                      <p:to>
                                        <p:strVal val="hidden"/>
                                      </p:to>
                                    </p:set>
                                  </p:childTnLst>
                                </p:cTn>
                              </p:par>
                              <p:par>
                                <p:cTn id="146" presetID="13" presetClass="exit" presetSubtype="32" fill="hold" grpId="1" nodeType="withEffect">
                                  <p:stCondLst>
                                    <p:cond delay="0"/>
                                  </p:stCondLst>
                                  <p:childTnLst>
                                    <p:animEffect transition="out" filter="plus(out)">
                                      <p:cBhvr>
                                        <p:cTn id="147" dur="3000"/>
                                        <p:tgtEl>
                                          <p:spTgt spid="9"/>
                                        </p:tgtEl>
                                      </p:cBhvr>
                                    </p:animEffect>
                                    <p:set>
                                      <p:cBhvr>
                                        <p:cTn id="148" dur="1" fill="hold">
                                          <p:stCondLst>
                                            <p:cond delay="2999"/>
                                          </p:stCondLst>
                                        </p:cTn>
                                        <p:tgtEl>
                                          <p:spTgt spid="9"/>
                                        </p:tgtEl>
                                        <p:attrNameLst>
                                          <p:attrName>style.visibility</p:attrName>
                                        </p:attrNameLst>
                                      </p:cBhvr>
                                      <p:to>
                                        <p:strVal val="hidden"/>
                                      </p:to>
                                    </p:set>
                                  </p:childTnLst>
                                </p:cTn>
                              </p:par>
                              <p:par>
                                <p:cTn id="149" presetID="13" presetClass="exit" presetSubtype="32" fill="hold" grpId="1" nodeType="withEffect">
                                  <p:stCondLst>
                                    <p:cond delay="0"/>
                                  </p:stCondLst>
                                  <p:childTnLst>
                                    <p:animEffect transition="out" filter="plus(out)">
                                      <p:cBhvr>
                                        <p:cTn id="150" dur="3000"/>
                                        <p:tgtEl>
                                          <p:spTgt spid="10"/>
                                        </p:tgtEl>
                                      </p:cBhvr>
                                    </p:animEffect>
                                    <p:set>
                                      <p:cBhvr>
                                        <p:cTn id="151" dur="1" fill="hold">
                                          <p:stCondLst>
                                            <p:cond delay="2999"/>
                                          </p:stCondLst>
                                        </p:cTn>
                                        <p:tgtEl>
                                          <p:spTgt spid="10"/>
                                        </p:tgtEl>
                                        <p:attrNameLst>
                                          <p:attrName>style.visibility</p:attrName>
                                        </p:attrNameLst>
                                      </p:cBhvr>
                                      <p:to>
                                        <p:strVal val="hidden"/>
                                      </p:to>
                                    </p:set>
                                  </p:childTnLst>
                                </p:cTn>
                              </p:par>
                              <p:par>
                                <p:cTn id="152" presetID="13" presetClass="exit" presetSubtype="32" fill="hold" grpId="1" nodeType="withEffect">
                                  <p:stCondLst>
                                    <p:cond delay="0"/>
                                  </p:stCondLst>
                                  <p:childTnLst>
                                    <p:animEffect transition="out" filter="plus(out)">
                                      <p:cBhvr>
                                        <p:cTn id="153" dur="3000"/>
                                        <p:tgtEl>
                                          <p:spTgt spid="11"/>
                                        </p:tgtEl>
                                      </p:cBhvr>
                                    </p:animEffect>
                                    <p:set>
                                      <p:cBhvr>
                                        <p:cTn id="154" dur="1" fill="hold">
                                          <p:stCondLst>
                                            <p:cond delay="2999"/>
                                          </p:stCondLst>
                                        </p:cTn>
                                        <p:tgtEl>
                                          <p:spTgt spid="11"/>
                                        </p:tgtEl>
                                        <p:attrNameLst>
                                          <p:attrName>style.visibility</p:attrName>
                                        </p:attrNameLst>
                                      </p:cBhvr>
                                      <p:to>
                                        <p:strVal val="hidden"/>
                                      </p:to>
                                    </p:set>
                                  </p:childTnLst>
                                </p:cTn>
                              </p:par>
                              <p:par>
                                <p:cTn id="155" presetID="13" presetClass="exit" presetSubtype="32" fill="hold" grpId="1" nodeType="withEffect">
                                  <p:stCondLst>
                                    <p:cond delay="0"/>
                                  </p:stCondLst>
                                  <p:childTnLst>
                                    <p:animEffect transition="out" filter="plus(out)">
                                      <p:cBhvr>
                                        <p:cTn id="156" dur="3000"/>
                                        <p:tgtEl>
                                          <p:spTgt spid="12"/>
                                        </p:tgtEl>
                                      </p:cBhvr>
                                    </p:animEffect>
                                    <p:set>
                                      <p:cBhvr>
                                        <p:cTn id="157" dur="1" fill="hold">
                                          <p:stCondLst>
                                            <p:cond delay="2999"/>
                                          </p:stCondLst>
                                        </p:cTn>
                                        <p:tgtEl>
                                          <p:spTgt spid="12"/>
                                        </p:tgtEl>
                                        <p:attrNameLst>
                                          <p:attrName>style.visibility</p:attrName>
                                        </p:attrNameLst>
                                      </p:cBhvr>
                                      <p:to>
                                        <p:strVal val="hidden"/>
                                      </p:to>
                                    </p:set>
                                  </p:childTnLst>
                                </p:cTn>
                              </p:par>
                              <p:par>
                                <p:cTn id="158" presetID="13" presetClass="exit" presetSubtype="32" fill="hold" grpId="1" nodeType="withEffect">
                                  <p:stCondLst>
                                    <p:cond delay="0"/>
                                  </p:stCondLst>
                                  <p:childTnLst>
                                    <p:animEffect transition="out" filter="plus(out)">
                                      <p:cBhvr>
                                        <p:cTn id="159" dur="3000"/>
                                        <p:tgtEl>
                                          <p:spTgt spid="13"/>
                                        </p:tgtEl>
                                      </p:cBhvr>
                                    </p:animEffect>
                                    <p:set>
                                      <p:cBhvr>
                                        <p:cTn id="160" dur="1" fill="hold">
                                          <p:stCondLst>
                                            <p:cond delay="2999"/>
                                          </p:stCondLst>
                                        </p:cTn>
                                        <p:tgtEl>
                                          <p:spTgt spid="13"/>
                                        </p:tgtEl>
                                        <p:attrNameLst>
                                          <p:attrName>style.visibility</p:attrName>
                                        </p:attrNameLst>
                                      </p:cBhvr>
                                      <p:to>
                                        <p:strVal val="hidden"/>
                                      </p:to>
                                    </p:set>
                                  </p:childTnLst>
                                </p:cTn>
                              </p:par>
                              <p:par>
                                <p:cTn id="161" presetID="13" presetClass="exit" presetSubtype="32" fill="hold" grpId="1" nodeType="withEffect">
                                  <p:stCondLst>
                                    <p:cond delay="0"/>
                                  </p:stCondLst>
                                  <p:childTnLst>
                                    <p:animEffect transition="out" filter="plus(out)">
                                      <p:cBhvr>
                                        <p:cTn id="162" dur="3000"/>
                                        <p:tgtEl>
                                          <p:spTgt spid="14"/>
                                        </p:tgtEl>
                                      </p:cBhvr>
                                    </p:animEffect>
                                    <p:set>
                                      <p:cBhvr>
                                        <p:cTn id="163" dur="1" fill="hold">
                                          <p:stCondLst>
                                            <p:cond delay="2999"/>
                                          </p:stCondLst>
                                        </p:cTn>
                                        <p:tgtEl>
                                          <p:spTgt spid="14"/>
                                        </p:tgtEl>
                                        <p:attrNameLst>
                                          <p:attrName>style.visibility</p:attrName>
                                        </p:attrNameLst>
                                      </p:cBhvr>
                                      <p:to>
                                        <p:strVal val="hidden"/>
                                      </p:to>
                                    </p:set>
                                  </p:childTnLst>
                                </p:cTn>
                              </p:par>
                              <p:par>
                                <p:cTn id="164" presetID="13" presetClass="exit" presetSubtype="32" fill="hold" grpId="1" nodeType="withEffect">
                                  <p:stCondLst>
                                    <p:cond delay="0"/>
                                  </p:stCondLst>
                                  <p:childTnLst>
                                    <p:animEffect transition="out" filter="plus(out)">
                                      <p:cBhvr>
                                        <p:cTn id="165" dur="3000"/>
                                        <p:tgtEl>
                                          <p:spTgt spid="15"/>
                                        </p:tgtEl>
                                      </p:cBhvr>
                                    </p:animEffect>
                                    <p:set>
                                      <p:cBhvr>
                                        <p:cTn id="166" dur="1" fill="hold">
                                          <p:stCondLst>
                                            <p:cond delay="2999"/>
                                          </p:stCondLst>
                                        </p:cTn>
                                        <p:tgtEl>
                                          <p:spTgt spid="15"/>
                                        </p:tgtEl>
                                        <p:attrNameLst>
                                          <p:attrName>style.visibility</p:attrName>
                                        </p:attrNameLst>
                                      </p:cBhvr>
                                      <p:to>
                                        <p:strVal val="hidden"/>
                                      </p:to>
                                    </p:set>
                                  </p:childTnLst>
                                </p:cTn>
                              </p:par>
                              <p:par>
                                <p:cTn id="167" presetID="13" presetClass="exit" presetSubtype="32" fill="hold" grpId="1" nodeType="withEffect">
                                  <p:stCondLst>
                                    <p:cond delay="0"/>
                                  </p:stCondLst>
                                  <p:childTnLst>
                                    <p:animEffect transition="out" filter="plus(out)">
                                      <p:cBhvr>
                                        <p:cTn id="168" dur="3000"/>
                                        <p:tgtEl>
                                          <p:spTgt spid="16"/>
                                        </p:tgtEl>
                                      </p:cBhvr>
                                    </p:animEffect>
                                    <p:set>
                                      <p:cBhvr>
                                        <p:cTn id="169" dur="1" fill="hold">
                                          <p:stCondLst>
                                            <p:cond delay="2999"/>
                                          </p:stCondLst>
                                        </p:cTn>
                                        <p:tgtEl>
                                          <p:spTgt spid="16"/>
                                        </p:tgtEl>
                                        <p:attrNameLst>
                                          <p:attrName>style.visibility</p:attrName>
                                        </p:attrNameLst>
                                      </p:cBhvr>
                                      <p:to>
                                        <p:strVal val="hidden"/>
                                      </p:to>
                                    </p:set>
                                  </p:childTnLst>
                                </p:cTn>
                              </p:par>
                              <p:par>
                                <p:cTn id="170" presetID="13" presetClass="exit" presetSubtype="32" fill="hold" grpId="1" nodeType="withEffect">
                                  <p:stCondLst>
                                    <p:cond delay="0"/>
                                  </p:stCondLst>
                                  <p:childTnLst>
                                    <p:animEffect transition="out" filter="plus(out)">
                                      <p:cBhvr>
                                        <p:cTn id="171" dur="3000"/>
                                        <p:tgtEl>
                                          <p:spTgt spid="17"/>
                                        </p:tgtEl>
                                      </p:cBhvr>
                                    </p:animEffect>
                                    <p:set>
                                      <p:cBhvr>
                                        <p:cTn id="172" dur="1" fill="hold">
                                          <p:stCondLst>
                                            <p:cond delay="2999"/>
                                          </p:stCondLst>
                                        </p:cTn>
                                        <p:tgtEl>
                                          <p:spTgt spid="17"/>
                                        </p:tgtEl>
                                        <p:attrNameLst>
                                          <p:attrName>style.visibility</p:attrName>
                                        </p:attrNameLst>
                                      </p:cBhvr>
                                      <p:to>
                                        <p:strVal val="hidden"/>
                                      </p:to>
                                    </p:set>
                                  </p:childTnLst>
                                </p:cTn>
                              </p:par>
                              <p:par>
                                <p:cTn id="173" presetID="13" presetClass="exit" presetSubtype="32" fill="hold" grpId="1" nodeType="withEffect">
                                  <p:stCondLst>
                                    <p:cond delay="0"/>
                                  </p:stCondLst>
                                  <p:childTnLst>
                                    <p:animEffect transition="out" filter="plus(out)">
                                      <p:cBhvr>
                                        <p:cTn id="174" dur="3000"/>
                                        <p:tgtEl>
                                          <p:spTgt spid="18"/>
                                        </p:tgtEl>
                                      </p:cBhvr>
                                    </p:animEffect>
                                    <p:set>
                                      <p:cBhvr>
                                        <p:cTn id="175" dur="1" fill="hold">
                                          <p:stCondLst>
                                            <p:cond delay="2999"/>
                                          </p:stCondLst>
                                        </p:cTn>
                                        <p:tgtEl>
                                          <p:spTgt spid="18"/>
                                        </p:tgtEl>
                                        <p:attrNameLst>
                                          <p:attrName>style.visibility</p:attrName>
                                        </p:attrNameLst>
                                      </p:cBhvr>
                                      <p:to>
                                        <p:strVal val="hidden"/>
                                      </p:to>
                                    </p:set>
                                  </p:childTnLst>
                                </p:cTn>
                              </p:par>
                              <p:par>
                                <p:cTn id="176" presetID="13" presetClass="exit" presetSubtype="32" fill="hold" grpId="1" nodeType="withEffect">
                                  <p:stCondLst>
                                    <p:cond delay="0"/>
                                  </p:stCondLst>
                                  <p:childTnLst>
                                    <p:animEffect transition="out" filter="plus(out)">
                                      <p:cBhvr>
                                        <p:cTn id="177" dur="3000"/>
                                        <p:tgtEl>
                                          <p:spTgt spid="19"/>
                                        </p:tgtEl>
                                      </p:cBhvr>
                                    </p:animEffect>
                                    <p:set>
                                      <p:cBhvr>
                                        <p:cTn id="178" dur="1" fill="hold">
                                          <p:stCondLst>
                                            <p:cond delay="2999"/>
                                          </p:stCondLst>
                                        </p:cTn>
                                        <p:tgtEl>
                                          <p:spTgt spid="19"/>
                                        </p:tgtEl>
                                        <p:attrNameLst>
                                          <p:attrName>style.visibility</p:attrName>
                                        </p:attrNameLst>
                                      </p:cBhvr>
                                      <p:to>
                                        <p:strVal val="hidden"/>
                                      </p:to>
                                    </p:set>
                                  </p:childTnLst>
                                </p:cTn>
                              </p:par>
                              <p:par>
                                <p:cTn id="179" presetID="13" presetClass="exit" presetSubtype="32" fill="hold" grpId="1" nodeType="withEffect">
                                  <p:stCondLst>
                                    <p:cond delay="0"/>
                                  </p:stCondLst>
                                  <p:childTnLst>
                                    <p:animEffect transition="out" filter="plus(out)">
                                      <p:cBhvr>
                                        <p:cTn id="180" dur="3000"/>
                                        <p:tgtEl>
                                          <p:spTgt spid="20"/>
                                        </p:tgtEl>
                                      </p:cBhvr>
                                    </p:animEffect>
                                    <p:set>
                                      <p:cBhvr>
                                        <p:cTn id="181" dur="1" fill="hold">
                                          <p:stCondLst>
                                            <p:cond delay="2999"/>
                                          </p:stCondLst>
                                        </p:cTn>
                                        <p:tgtEl>
                                          <p:spTgt spid="20"/>
                                        </p:tgtEl>
                                        <p:attrNameLst>
                                          <p:attrName>style.visibility</p:attrName>
                                        </p:attrNameLst>
                                      </p:cBhvr>
                                      <p:to>
                                        <p:strVal val="hidden"/>
                                      </p:to>
                                    </p:set>
                                  </p:childTnLst>
                                </p:cTn>
                              </p:par>
                              <p:par>
                                <p:cTn id="182" presetID="13" presetClass="exit" presetSubtype="32" fill="hold" grpId="1" nodeType="withEffect">
                                  <p:stCondLst>
                                    <p:cond delay="0"/>
                                  </p:stCondLst>
                                  <p:childTnLst>
                                    <p:animEffect transition="out" filter="plus(out)">
                                      <p:cBhvr>
                                        <p:cTn id="183" dur="3000"/>
                                        <p:tgtEl>
                                          <p:spTgt spid="21"/>
                                        </p:tgtEl>
                                      </p:cBhvr>
                                    </p:animEffect>
                                    <p:set>
                                      <p:cBhvr>
                                        <p:cTn id="184" dur="1" fill="hold">
                                          <p:stCondLst>
                                            <p:cond delay="2999"/>
                                          </p:stCondLst>
                                        </p:cTn>
                                        <p:tgtEl>
                                          <p:spTgt spid="21"/>
                                        </p:tgtEl>
                                        <p:attrNameLst>
                                          <p:attrName>style.visibility</p:attrName>
                                        </p:attrNameLst>
                                      </p:cBhvr>
                                      <p:to>
                                        <p:strVal val="hidden"/>
                                      </p:to>
                                    </p:set>
                                  </p:childTnLst>
                                </p:cTn>
                              </p:par>
                              <p:par>
                                <p:cTn id="185" presetID="13" presetClass="exit" presetSubtype="32" fill="hold" grpId="1" nodeType="withEffect">
                                  <p:stCondLst>
                                    <p:cond delay="0"/>
                                  </p:stCondLst>
                                  <p:childTnLst>
                                    <p:animEffect transition="out" filter="plus(out)">
                                      <p:cBhvr>
                                        <p:cTn id="186" dur="3000"/>
                                        <p:tgtEl>
                                          <p:spTgt spid="22"/>
                                        </p:tgtEl>
                                      </p:cBhvr>
                                    </p:animEffect>
                                    <p:set>
                                      <p:cBhvr>
                                        <p:cTn id="187" dur="1" fill="hold">
                                          <p:stCondLst>
                                            <p:cond delay="2999"/>
                                          </p:stCondLst>
                                        </p:cTn>
                                        <p:tgtEl>
                                          <p:spTgt spid="22"/>
                                        </p:tgtEl>
                                        <p:attrNameLst>
                                          <p:attrName>style.visibility</p:attrName>
                                        </p:attrNameLst>
                                      </p:cBhvr>
                                      <p:to>
                                        <p:strVal val="hidden"/>
                                      </p:to>
                                    </p:set>
                                  </p:childTnLst>
                                </p:cTn>
                              </p:par>
                              <p:par>
                                <p:cTn id="188" presetID="13" presetClass="exit" presetSubtype="32" fill="hold" grpId="1" nodeType="withEffect">
                                  <p:stCondLst>
                                    <p:cond delay="0"/>
                                  </p:stCondLst>
                                  <p:childTnLst>
                                    <p:animEffect transition="out" filter="plus(out)">
                                      <p:cBhvr>
                                        <p:cTn id="189" dur="3000"/>
                                        <p:tgtEl>
                                          <p:spTgt spid="23"/>
                                        </p:tgtEl>
                                      </p:cBhvr>
                                    </p:animEffect>
                                    <p:set>
                                      <p:cBhvr>
                                        <p:cTn id="190" dur="1" fill="hold">
                                          <p:stCondLst>
                                            <p:cond delay="2999"/>
                                          </p:stCondLst>
                                        </p:cTn>
                                        <p:tgtEl>
                                          <p:spTgt spid="23"/>
                                        </p:tgtEl>
                                        <p:attrNameLst>
                                          <p:attrName>style.visibility</p:attrName>
                                        </p:attrNameLst>
                                      </p:cBhvr>
                                      <p:to>
                                        <p:strVal val="hidden"/>
                                      </p:to>
                                    </p:set>
                                  </p:childTnLst>
                                </p:cTn>
                              </p:par>
                              <p:par>
                                <p:cTn id="191" presetID="13" presetClass="exit" presetSubtype="32" fill="hold" grpId="1" nodeType="withEffect">
                                  <p:stCondLst>
                                    <p:cond delay="0"/>
                                  </p:stCondLst>
                                  <p:childTnLst>
                                    <p:animEffect transition="out" filter="plus(out)">
                                      <p:cBhvr>
                                        <p:cTn id="192" dur="3000"/>
                                        <p:tgtEl>
                                          <p:spTgt spid="24"/>
                                        </p:tgtEl>
                                      </p:cBhvr>
                                    </p:animEffect>
                                    <p:set>
                                      <p:cBhvr>
                                        <p:cTn id="193" dur="1" fill="hold">
                                          <p:stCondLst>
                                            <p:cond delay="2999"/>
                                          </p:stCondLst>
                                        </p:cTn>
                                        <p:tgtEl>
                                          <p:spTgt spid="24"/>
                                        </p:tgtEl>
                                        <p:attrNameLst>
                                          <p:attrName>style.visibility</p:attrName>
                                        </p:attrNameLst>
                                      </p:cBhvr>
                                      <p:to>
                                        <p:strVal val="hidden"/>
                                      </p:to>
                                    </p:set>
                                  </p:childTnLst>
                                </p:cTn>
                              </p:par>
                              <p:par>
                                <p:cTn id="194" presetID="13" presetClass="exit" presetSubtype="32" fill="hold" grpId="1" nodeType="withEffect">
                                  <p:stCondLst>
                                    <p:cond delay="0"/>
                                  </p:stCondLst>
                                  <p:childTnLst>
                                    <p:animEffect transition="out" filter="plus(out)">
                                      <p:cBhvr>
                                        <p:cTn id="195" dur="3000"/>
                                        <p:tgtEl>
                                          <p:spTgt spid="25"/>
                                        </p:tgtEl>
                                      </p:cBhvr>
                                    </p:animEffect>
                                    <p:set>
                                      <p:cBhvr>
                                        <p:cTn id="196" dur="1" fill="hold">
                                          <p:stCondLst>
                                            <p:cond delay="2999"/>
                                          </p:stCondLst>
                                        </p:cTn>
                                        <p:tgtEl>
                                          <p:spTgt spid="25"/>
                                        </p:tgtEl>
                                        <p:attrNameLst>
                                          <p:attrName>style.visibility</p:attrName>
                                        </p:attrNameLst>
                                      </p:cBhvr>
                                      <p:to>
                                        <p:strVal val="hidden"/>
                                      </p:to>
                                    </p:set>
                                  </p:childTnLst>
                                </p:cTn>
                              </p:par>
                              <p:par>
                                <p:cTn id="197" presetID="13" presetClass="exit" presetSubtype="32" fill="hold" grpId="1" nodeType="withEffect">
                                  <p:stCondLst>
                                    <p:cond delay="0"/>
                                  </p:stCondLst>
                                  <p:childTnLst>
                                    <p:animEffect transition="out" filter="plus(out)">
                                      <p:cBhvr>
                                        <p:cTn id="198" dur="3000"/>
                                        <p:tgtEl>
                                          <p:spTgt spid="26"/>
                                        </p:tgtEl>
                                      </p:cBhvr>
                                    </p:animEffect>
                                    <p:set>
                                      <p:cBhvr>
                                        <p:cTn id="199" dur="1" fill="hold">
                                          <p:stCondLst>
                                            <p:cond delay="2999"/>
                                          </p:stCondLst>
                                        </p:cTn>
                                        <p:tgtEl>
                                          <p:spTgt spid="26"/>
                                        </p:tgtEl>
                                        <p:attrNameLst>
                                          <p:attrName>style.visibility</p:attrName>
                                        </p:attrNameLst>
                                      </p:cBhvr>
                                      <p:to>
                                        <p:strVal val="hidden"/>
                                      </p:to>
                                    </p:set>
                                  </p:childTnLst>
                                </p:cTn>
                              </p:par>
                              <p:par>
                                <p:cTn id="200" presetID="13" presetClass="exit" presetSubtype="32" fill="hold" grpId="1" nodeType="withEffect">
                                  <p:stCondLst>
                                    <p:cond delay="0"/>
                                  </p:stCondLst>
                                  <p:childTnLst>
                                    <p:animEffect transition="out" filter="plus(out)">
                                      <p:cBhvr>
                                        <p:cTn id="201" dur="3000"/>
                                        <p:tgtEl>
                                          <p:spTgt spid="27"/>
                                        </p:tgtEl>
                                      </p:cBhvr>
                                    </p:animEffect>
                                    <p:set>
                                      <p:cBhvr>
                                        <p:cTn id="202" dur="1" fill="hold">
                                          <p:stCondLst>
                                            <p:cond delay="2999"/>
                                          </p:stCondLst>
                                        </p:cTn>
                                        <p:tgtEl>
                                          <p:spTgt spid="27"/>
                                        </p:tgtEl>
                                        <p:attrNameLst>
                                          <p:attrName>style.visibility</p:attrName>
                                        </p:attrNameLst>
                                      </p:cBhvr>
                                      <p:to>
                                        <p:strVal val="hidden"/>
                                      </p:to>
                                    </p:set>
                                  </p:childTnLst>
                                </p:cTn>
                              </p:par>
                              <p:par>
                                <p:cTn id="203" presetID="13" presetClass="exit" presetSubtype="32" fill="hold" grpId="1" nodeType="withEffect">
                                  <p:stCondLst>
                                    <p:cond delay="0"/>
                                  </p:stCondLst>
                                  <p:childTnLst>
                                    <p:animEffect transition="out" filter="plus(out)">
                                      <p:cBhvr>
                                        <p:cTn id="204" dur="3000"/>
                                        <p:tgtEl>
                                          <p:spTgt spid="28"/>
                                        </p:tgtEl>
                                      </p:cBhvr>
                                    </p:animEffect>
                                    <p:set>
                                      <p:cBhvr>
                                        <p:cTn id="205" dur="1" fill="hold">
                                          <p:stCondLst>
                                            <p:cond delay="2999"/>
                                          </p:stCondLst>
                                        </p:cTn>
                                        <p:tgtEl>
                                          <p:spTgt spid="28"/>
                                        </p:tgtEl>
                                        <p:attrNameLst>
                                          <p:attrName>style.visibility</p:attrName>
                                        </p:attrNameLst>
                                      </p:cBhvr>
                                      <p:to>
                                        <p:strVal val="hidden"/>
                                      </p:to>
                                    </p:set>
                                  </p:childTnLst>
                                </p:cTn>
                              </p:par>
                              <p:par>
                                <p:cTn id="206" presetID="13" presetClass="exit" presetSubtype="32" fill="hold" grpId="1" nodeType="withEffect">
                                  <p:stCondLst>
                                    <p:cond delay="0"/>
                                  </p:stCondLst>
                                  <p:childTnLst>
                                    <p:animEffect transition="out" filter="plus(out)">
                                      <p:cBhvr>
                                        <p:cTn id="207" dur="3000"/>
                                        <p:tgtEl>
                                          <p:spTgt spid="29"/>
                                        </p:tgtEl>
                                      </p:cBhvr>
                                    </p:animEffect>
                                    <p:set>
                                      <p:cBhvr>
                                        <p:cTn id="208" dur="1" fill="hold">
                                          <p:stCondLst>
                                            <p:cond delay="2999"/>
                                          </p:stCondLst>
                                        </p:cTn>
                                        <p:tgtEl>
                                          <p:spTgt spid="29"/>
                                        </p:tgtEl>
                                        <p:attrNameLst>
                                          <p:attrName>style.visibility</p:attrName>
                                        </p:attrNameLst>
                                      </p:cBhvr>
                                      <p:to>
                                        <p:strVal val="hidden"/>
                                      </p:to>
                                    </p:set>
                                  </p:childTnLst>
                                </p:cTn>
                              </p:par>
                              <p:par>
                                <p:cTn id="209" presetID="13" presetClass="exit" presetSubtype="32" fill="hold" grpId="1" nodeType="withEffect">
                                  <p:stCondLst>
                                    <p:cond delay="0"/>
                                  </p:stCondLst>
                                  <p:childTnLst>
                                    <p:animEffect transition="out" filter="plus(out)">
                                      <p:cBhvr>
                                        <p:cTn id="210" dur="3000"/>
                                        <p:tgtEl>
                                          <p:spTgt spid="30"/>
                                        </p:tgtEl>
                                      </p:cBhvr>
                                    </p:animEffect>
                                    <p:set>
                                      <p:cBhvr>
                                        <p:cTn id="211" dur="1" fill="hold">
                                          <p:stCondLst>
                                            <p:cond delay="2999"/>
                                          </p:stCondLst>
                                        </p:cTn>
                                        <p:tgtEl>
                                          <p:spTgt spid="30"/>
                                        </p:tgtEl>
                                        <p:attrNameLst>
                                          <p:attrName>style.visibility</p:attrName>
                                        </p:attrNameLst>
                                      </p:cBhvr>
                                      <p:to>
                                        <p:strVal val="hidden"/>
                                      </p:to>
                                    </p:set>
                                  </p:childTnLst>
                                </p:cTn>
                              </p:par>
                              <p:par>
                                <p:cTn id="212" presetID="13" presetClass="exit" presetSubtype="32" fill="hold" grpId="1" nodeType="withEffect">
                                  <p:stCondLst>
                                    <p:cond delay="0"/>
                                  </p:stCondLst>
                                  <p:childTnLst>
                                    <p:animEffect transition="out" filter="plus(out)">
                                      <p:cBhvr>
                                        <p:cTn id="213" dur="3000"/>
                                        <p:tgtEl>
                                          <p:spTgt spid="31"/>
                                        </p:tgtEl>
                                      </p:cBhvr>
                                    </p:animEffect>
                                    <p:set>
                                      <p:cBhvr>
                                        <p:cTn id="214" dur="1" fill="hold">
                                          <p:stCondLst>
                                            <p:cond delay="2999"/>
                                          </p:stCondLst>
                                        </p:cTn>
                                        <p:tgtEl>
                                          <p:spTgt spid="31"/>
                                        </p:tgtEl>
                                        <p:attrNameLst>
                                          <p:attrName>style.visibility</p:attrName>
                                        </p:attrNameLst>
                                      </p:cBhvr>
                                      <p:to>
                                        <p:strVal val="hidden"/>
                                      </p:to>
                                    </p:set>
                                  </p:childTnLst>
                                </p:cTn>
                              </p:par>
                              <p:par>
                                <p:cTn id="215" presetID="13" presetClass="exit" presetSubtype="32" fill="hold" grpId="1" nodeType="withEffect">
                                  <p:stCondLst>
                                    <p:cond delay="0"/>
                                  </p:stCondLst>
                                  <p:childTnLst>
                                    <p:animEffect transition="out" filter="plus(out)">
                                      <p:cBhvr>
                                        <p:cTn id="216" dur="3000"/>
                                        <p:tgtEl>
                                          <p:spTgt spid="32"/>
                                        </p:tgtEl>
                                      </p:cBhvr>
                                    </p:animEffect>
                                    <p:set>
                                      <p:cBhvr>
                                        <p:cTn id="217" dur="1" fill="hold">
                                          <p:stCondLst>
                                            <p:cond delay="2999"/>
                                          </p:stCondLst>
                                        </p:cTn>
                                        <p:tgtEl>
                                          <p:spTgt spid="32"/>
                                        </p:tgtEl>
                                        <p:attrNameLst>
                                          <p:attrName>style.visibility</p:attrName>
                                        </p:attrNameLst>
                                      </p:cBhvr>
                                      <p:to>
                                        <p:strVal val="hidden"/>
                                      </p:to>
                                    </p:set>
                                  </p:childTnLst>
                                </p:cTn>
                              </p:par>
                              <p:par>
                                <p:cTn id="218" presetID="13" presetClass="exit" presetSubtype="32" fill="hold" grpId="1" nodeType="withEffect">
                                  <p:stCondLst>
                                    <p:cond delay="0"/>
                                  </p:stCondLst>
                                  <p:childTnLst>
                                    <p:animEffect transition="out" filter="plus(out)">
                                      <p:cBhvr>
                                        <p:cTn id="219" dur="3000"/>
                                        <p:tgtEl>
                                          <p:spTgt spid="33"/>
                                        </p:tgtEl>
                                      </p:cBhvr>
                                    </p:animEffect>
                                    <p:set>
                                      <p:cBhvr>
                                        <p:cTn id="220" dur="1" fill="hold">
                                          <p:stCondLst>
                                            <p:cond delay="2999"/>
                                          </p:stCondLst>
                                        </p:cTn>
                                        <p:tgtEl>
                                          <p:spTgt spid="33"/>
                                        </p:tgtEl>
                                        <p:attrNameLst>
                                          <p:attrName>style.visibility</p:attrName>
                                        </p:attrNameLst>
                                      </p:cBhvr>
                                      <p:to>
                                        <p:strVal val="hidden"/>
                                      </p:to>
                                    </p:set>
                                  </p:childTnLst>
                                </p:cTn>
                              </p:par>
                              <p:par>
                                <p:cTn id="221" presetID="13" presetClass="exit" presetSubtype="32" fill="hold" grpId="1" nodeType="withEffect">
                                  <p:stCondLst>
                                    <p:cond delay="0"/>
                                  </p:stCondLst>
                                  <p:childTnLst>
                                    <p:animEffect transition="out" filter="plus(out)">
                                      <p:cBhvr>
                                        <p:cTn id="222" dur="3000"/>
                                        <p:tgtEl>
                                          <p:spTgt spid="34"/>
                                        </p:tgtEl>
                                      </p:cBhvr>
                                    </p:animEffect>
                                    <p:set>
                                      <p:cBhvr>
                                        <p:cTn id="223" dur="1" fill="hold">
                                          <p:stCondLst>
                                            <p:cond delay="2999"/>
                                          </p:stCondLst>
                                        </p:cTn>
                                        <p:tgtEl>
                                          <p:spTgt spid="34"/>
                                        </p:tgtEl>
                                        <p:attrNameLst>
                                          <p:attrName>style.visibility</p:attrName>
                                        </p:attrNameLst>
                                      </p:cBhvr>
                                      <p:to>
                                        <p:strVal val="hidden"/>
                                      </p:to>
                                    </p:set>
                                  </p:childTnLst>
                                </p:cTn>
                              </p:par>
                              <p:par>
                                <p:cTn id="224" presetID="13" presetClass="exit" presetSubtype="32" fill="hold" grpId="1" nodeType="withEffect">
                                  <p:stCondLst>
                                    <p:cond delay="0"/>
                                  </p:stCondLst>
                                  <p:childTnLst>
                                    <p:animEffect transition="out" filter="plus(out)">
                                      <p:cBhvr>
                                        <p:cTn id="225" dur="3000"/>
                                        <p:tgtEl>
                                          <p:spTgt spid="35"/>
                                        </p:tgtEl>
                                      </p:cBhvr>
                                    </p:animEffect>
                                    <p:set>
                                      <p:cBhvr>
                                        <p:cTn id="226" dur="1" fill="hold">
                                          <p:stCondLst>
                                            <p:cond delay="2999"/>
                                          </p:stCondLst>
                                        </p:cTn>
                                        <p:tgtEl>
                                          <p:spTgt spid="35"/>
                                        </p:tgtEl>
                                        <p:attrNameLst>
                                          <p:attrName>style.visibility</p:attrName>
                                        </p:attrNameLst>
                                      </p:cBhvr>
                                      <p:to>
                                        <p:strVal val="hidden"/>
                                      </p:to>
                                    </p:set>
                                  </p:childTnLst>
                                </p:cTn>
                              </p:par>
                              <p:par>
                                <p:cTn id="227" presetID="13" presetClass="exit" presetSubtype="32" fill="hold" grpId="1" nodeType="withEffect">
                                  <p:stCondLst>
                                    <p:cond delay="0"/>
                                  </p:stCondLst>
                                  <p:childTnLst>
                                    <p:animEffect transition="out" filter="plus(out)">
                                      <p:cBhvr>
                                        <p:cTn id="228" dur="3000"/>
                                        <p:tgtEl>
                                          <p:spTgt spid="36"/>
                                        </p:tgtEl>
                                      </p:cBhvr>
                                    </p:animEffect>
                                    <p:set>
                                      <p:cBhvr>
                                        <p:cTn id="229" dur="1" fill="hold">
                                          <p:stCondLst>
                                            <p:cond delay="2999"/>
                                          </p:stCondLst>
                                        </p:cTn>
                                        <p:tgtEl>
                                          <p:spTgt spid="36"/>
                                        </p:tgtEl>
                                        <p:attrNameLst>
                                          <p:attrName>style.visibility</p:attrName>
                                        </p:attrNameLst>
                                      </p:cBhvr>
                                      <p:to>
                                        <p:strVal val="hidden"/>
                                      </p:to>
                                    </p:set>
                                  </p:childTnLst>
                                </p:cTn>
                              </p:par>
                              <p:par>
                                <p:cTn id="230" presetID="13" presetClass="exit" presetSubtype="32" fill="hold" grpId="1" nodeType="withEffect">
                                  <p:stCondLst>
                                    <p:cond delay="0"/>
                                  </p:stCondLst>
                                  <p:childTnLst>
                                    <p:animEffect transition="out" filter="plus(out)">
                                      <p:cBhvr>
                                        <p:cTn id="231" dur="3000"/>
                                        <p:tgtEl>
                                          <p:spTgt spid="37"/>
                                        </p:tgtEl>
                                      </p:cBhvr>
                                    </p:animEffect>
                                    <p:set>
                                      <p:cBhvr>
                                        <p:cTn id="232" dur="1" fill="hold">
                                          <p:stCondLst>
                                            <p:cond delay="2999"/>
                                          </p:stCondLst>
                                        </p:cTn>
                                        <p:tgtEl>
                                          <p:spTgt spid="37"/>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0-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8"/>
                                        </p:tgtEl>
                                        <p:attrNameLst>
                                          <p:attrName>ppt_x</p:attrName>
                                        </p:attrNameLst>
                                      </p:cBhvr>
                                      <p:tavLst>
                                        <p:tav tm="0">
                                          <p:val>
                                            <p:strVal val="ppt_x"/>
                                          </p:val>
                                        </p:tav>
                                        <p:tav tm="100000">
                                          <p:val>
                                            <p:strVal val="ppt_x"/>
                                          </p:val>
                                        </p:tav>
                                      </p:tavLst>
                                    </p:anim>
                                    <p:anim calcmode="lin" valueType="num">
                                      <p:cBhvr additive="base">
                                        <p:cTn id="243" dur="3000"/>
                                        <p:tgtEl>
                                          <p:spTgt spid="8"/>
                                        </p:tgtEl>
                                        <p:attrNameLst>
                                          <p:attrName>ppt_y</p:attrName>
                                        </p:attrNameLst>
                                      </p:cBhvr>
                                      <p:tavLst>
                                        <p:tav tm="0">
                                          <p:val>
                                            <p:strVal val="ppt_y"/>
                                          </p:val>
                                        </p:tav>
                                        <p:tav tm="100000">
                                          <p:val>
                                            <p:strVal val="1+ppt_h/2"/>
                                          </p:val>
                                        </p:tav>
                                      </p:tavLst>
                                    </p:anim>
                                    <p:set>
                                      <p:cBhvr>
                                        <p:cTn id="244" dur="1" fill="hold">
                                          <p:stCondLst>
                                            <p:cond delay="2999"/>
                                          </p:stCondLst>
                                        </p:cTn>
                                        <p:tgtEl>
                                          <p:spTgt spid="8"/>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3000"/>
                                        <p:tgtEl>
                                          <p:spTgt spid="9"/>
                                        </p:tgtEl>
                                        <p:attrNameLst>
                                          <p:attrName>ppt_x</p:attrName>
                                        </p:attrNameLst>
                                      </p:cBhvr>
                                      <p:tavLst>
                                        <p:tav tm="0">
                                          <p:val>
                                            <p:strVal val="ppt_x"/>
                                          </p:val>
                                        </p:tav>
                                        <p:tav tm="100000">
                                          <p:val>
                                            <p:strVal val="ppt_x"/>
                                          </p:val>
                                        </p:tav>
                                      </p:tavLst>
                                    </p:anim>
                                    <p:anim calcmode="lin" valueType="num">
                                      <p:cBhvr additive="base">
                                        <p:cTn id="247" dur="3000"/>
                                        <p:tgtEl>
                                          <p:spTgt spid="9"/>
                                        </p:tgtEl>
                                        <p:attrNameLst>
                                          <p:attrName>ppt_y</p:attrName>
                                        </p:attrNameLst>
                                      </p:cBhvr>
                                      <p:tavLst>
                                        <p:tav tm="0">
                                          <p:val>
                                            <p:strVal val="ppt_y"/>
                                          </p:val>
                                        </p:tav>
                                        <p:tav tm="100000">
                                          <p:val>
                                            <p:strVal val="0-ppt_h/2"/>
                                          </p:val>
                                        </p:tav>
                                      </p:tavLst>
                                    </p:anim>
                                    <p:set>
                                      <p:cBhvr>
                                        <p:cTn id="248" dur="1" fill="hold">
                                          <p:stCondLst>
                                            <p:cond delay="2999"/>
                                          </p:stCondLst>
                                        </p:cTn>
                                        <p:tgtEl>
                                          <p:spTgt spid="9"/>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10"/>
                                        </p:tgtEl>
                                        <p:attrNameLst>
                                          <p:attrName>ppt_x</p:attrName>
                                        </p:attrNameLst>
                                      </p:cBhvr>
                                      <p:tavLst>
                                        <p:tav tm="0">
                                          <p:val>
                                            <p:strVal val="ppt_x"/>
                                          </p:val>
                                        </p:tav>
                                        <p:tav tm="100000">
                                          <p:val>
                                            <p:strVal val="ppt_x"/>
                                          </p:val>
                                        </p:tav>
                                      </p:tavLst>
                                    </p:anim>
                                    <p:anim calcmode="lin" valueType="num">
                                      <p:cBhvr additive="base">
                                        <p:cTn id="251" dur="3000"/>
                                        <p:tgtEl>
                                          <p:spTgt spid="10"/>
                                        </p:tgtEl>
                                        <p:attrNameLst>
                                          <p:attrName>ppt_y</p:attrName>
                                        </p:attrNameLst>
                                      </p:cBhvr>
                                      <p:tavLst>
                                        <p:tav tm="0">
                                          <p:val>
                                            <p:strVal val="ppt_y"/>
                                          </p:val>
                                        </p:tav>
                                        <p:tav tm="100000">
                                          <p:val>
                                            <p:strVal val="1+ppt_h/2"/>
                                          </p:val>
                                        </p:tav>
                                      </p:tavLst>
                                    </p:anim>
                                    <p:set>
                                      <p:cBhvr>
                                        <p:cTn id="252" dur="1" fill="hold">
                                          <p:stCondLst>
                                            <p:cond delay="2999"/>
                                          </p:stCondLst>
                                        </p:cTn>
                                        <p:tgtEl>
                                          <p:spTgt spid="10"/>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1"/>
                                        </p:tgtEl>
                                        <p:attrNameLst>
                                          <p:attrName>ppt_x</p:attrName>
                                        </p:attrNameLst>
                                      </p:cBhvr>
                                      <p:tavLst>
                                        <p:tav tm="0">
                                          <p:val>
                                            <p:strVal val="ppt_x"/>
                                          </p:val>
                                        </p:tav>
                                        <p:tav tm="100000">
                                          <p:val>
                                            <p:strVal val="ppt_x"/>
                                          </p:val>
                                        </p:tav>
                                      </p:tavLst>
                                    </p:anim>
                                    <p:anim calcmode="lin" valueType="num">
                                      <p:cBhvr additive="base">
                                        <p:cTn id="255" dur="3000"/>
                                        <p:tgtEl>
                                          <p:spTgt spid="11"/>
                                        </p:tgtEl>
                                        <p:attrNameLst>
                                          <p:attrName>ppt_y</p:attrName>
                                        </p:attrNameLst>
                                      </p:cBhvr>
                                      <p:tavLst>
                                        <p:tav tm="0">
                                          <p:val>
                                            <p:strVal val="ppt_y"/>
                                          </p:val>
                                        </p:tav>
                                        <p:tav tm="100000">
                                          <p:val>
                                            <p:strVal val="0-ppt_h/2"/>
                                          </p:val>
                                        </p:tav>
                                      </p:tavLst>
                                    </p:anim>
                                    <p:set>
                                      <p:cBhvr>
                                        <p:cTn id="256" dur="1" fill="hold">
                                          <p:stCondLst>
                                            <p:cond delay="2999"/>
                                          </p:stCondLst>
                                        </p:cTn>
                                        <p:tgtEl>
                                          <p:spTgt spid="11"/>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2"/>
                                        </p:tgtEl>
                                        <p:attrNameLst>
                                          <p:attrName>ppt_x</p:attrName>
                                        </p:attrNameLst>
                                      </p:cBhvr>
                                      <p:tavLst>
                                        <p:tav tm="0">
                                          <p:val>
                                            <p:strVal val="ppt_x"/>
                                          </p:val>
                                        </p:tav>
                                        <p:tav tm="100000">
                                          <p:val>
                                            <p:strVal val="ppt_x"/>
                                          </p:val>
                                        </p:tav>
                                      </p:tavLst>
                                    </p:anim>
                                    <p:anim calcmode="lin" valueType="num">
                                      <p:cBhvr additive="base">
                                        <p:cTn id="259" dur="3000"/>
                                        <p:tgtEl>
                                          <p:spTgt spid="12"/>
                                        </p:tgtEl>
                                        <p:attrNameLst>
                                          <p:attrName>ppt_y</p:attrName>
                                        </p:attrNameLst>
                                      </p:cBhvr>
                                      <p:tavLst>
                                        <p:tav tm="0">
                                          <p:val>
                                            <p:strVal val="ppt_y"/>
                                          </p:val>
                                        </p:tav>
                                        <p:tav tm="100000">
                                          <p:val>
                                            <p:strVal val="1+ppt_h/2"/>
                                          </p:val>
                                        </p:tav>
                                      </p:tavLst>
                                    </p:anim>
                                    <p:set>
                                      <p:cBhvr>
                                        <p:cTn id="260" dur="1" fill="hold">
                                          <p:stCondLst>
                                            <p:cond delay="2999"/>
                                          </p:stCondLst>
                                        </p:cTn>
                                        <p:tgtEl>
                                          <p:spTgt spid="12"/>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3"/>
                                        </p:tgtEl>
                                        <p:attrNameLst>
                                          <p:attrName>ppt_x</p:attrName>
                                        </p:attrNameLst>
                                      </p:cBhvr>
                                      <p:tavLst>
                                        <p:tav tm="0">
                                          <p:val>
                                            <p:strVal val="ppt_x"/>
                                          </p:val>
                                        </p:tav>
                                        <p:tav tm="100000">
                                          <p:val>
                                            <p:strVal val="ppt_x"/>
                                          </p:val>
                                        </p:tav>
                                      </p:tavLst>
                                    </p:anim>
                                    <p:anim calcmode="lin" valueType="num">
                                      <p:cBhvr additive="base">
                                        <p:cTn id="263" dur="3000"/>
                                        <p:tgtEl>
                                          <p:spTgt spid="13"/>
                                        </p:tgtEl>
                                        <p:attrNameLst>
                                          <p:attrName>ppt_y</p:attrName>
                                        </p:attrNameLst>
                                      </p:cBhvr>
                                      <p:tavLst>
                                        <p:tav tm="0">
                                          <p:val>
                                            <p:strVal val="ppt_y"/>
                                          </p:val>
                                        </p:tav>
                                        <p:tav tm="100000">
                                          <p:val>
                                            <p:strVal val="0-ppt_h/2"/>
                                          </p:val>
                                        </p:tav>
                                      </p:tavLst>
                                    </p:anim>
                                    <p:set>
                                      <p:cBhvr>
                                        <p:cTn id="264" dur="1" fill="hold">
                                          <p:stCondLst>
                                            <p:cond delay="2999"/>
                                          </p:stCondLst>
                                        </p:cTn>
                                        <p:tgtEl>
                                          <p:spTgt spid="13"/>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ppt_x"/>
                                          </p:val>
                                        </p:tav>
                                      </p:tavLst>
                                    </p:anim>
                                    <p:anim calcmode="lin" valueType="num">
                                      <p:cBhvr additive="base">
                                        <p:cTn id="267" dur="3000"/>
                                        <p:tgtEl>
                                          <p:spTgt spid="14"/>
                                        </p:tgtEl>
                                        <p:attrNameLst>
                                          <p:attrName>ppt_y</p:attrName>
                                        </p:attrNameLst>
                                      </p:cBhvr>
                                      <p:tavLst>
                                        <p:tav tm="0">
                                          <p:val>
                                            <p:strVal val="ppt_y"/>
                                          </p:val>
                                        </p:tav>
                                        <p:tav tm="100000">
                                          <p:val>
                                            <p:strVal val="1+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15"/>
                                        </p:tgtEl>
                                        <p:attrNameLst>
                                          <p:attrName>ppt_x</p:attrName>
                                        </p:attrNameLst>
                                      </p:cBhvr>
                                      <p:tavLst>
                                        <p:tav tm="0">
                                          <p:val>
                                            <p:strVal val="ppt_x"/>
                                          </p:val>
                                        </p:tav>
                                        <p:tav tm="100000">
                                          <p:val>
                                            <p:strVal val="ppt_x"/>
                                          </p:val>
                                        </p:tav>
                                      </p:tavLst>
                                    </p:anim>
                                    <p:anim calcmode="lin" valueType="num">
                                      <p:cBhvr additive="base">
                                        <p:cTn id="271" dur="3000"/>
                                        <p:tgtEl>
                                          <p:spTgt spid="15"/>
                                        </p:tgtEl>
                                        <p:attrNameLst>
                                          <p:attrName>ppt_y</p:attrName>
                                        </p:attrNameLst>
                                      </p:cBhvr>
                                      <p:tavLst>
                                        <p:tav tm="0">
                                          <p:val>
                                            <p:strVal val="ppt_y"/>
                                          </p:val>
                                        </p:tav>
                                        <p:tav tm="100000">
                                          <p:val>
                                            <p:strVal val="0-ppt_h/2"/>
                                          </p:val>
                                        </p:tav>
                                      </p:tavLst>
                                    </p:anim>
                                    <p:set>
                                      <p:cBhvr>
                                        <p:cTn id="272" dur="1" fill="hold">
                                          <p:stCondLst>
                                            <p:cond delay="2999"/>
                                          </p:stCondLst>
                                        </p:cTn>
                                        <p:tgtEl>
                                          <p:spTgt spid="15"/>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6"/>
                                        </p:tgtEl>
                                        <p:attrNameLst>
                                          <p:attrName>ppt_x</p:attrName>
                                        </p:attrNameLst>
                                      </p:cBhvr>
                                      <p:tavLst>
                                        <p:tav tm="0">
                                          <p:val>
                                            <p:strVal val="ppt_x"/>
                                          </p:val>
                                        </p:tav>
                                        <p:tav tm="100000">
                                          <p:val>
                                            <p:strVal val="ppt_x"/>
                                          </p:val>
                                        </p:tav>
                                      </p:tavLst>
                                    </p:anim>
                                    <p:anim calcmode="lin" valueType="num">
                                      <p:cBhvr additive="base">
                                        <p:cTn id="275" dur="3000"/>
                                        <p:tgtEl>
                                          <p:spTgt spid="16"/>
                                        </p:tgtEl>
                                        <p:attrNameLst>
                                          <p:attrName>ppt_y</p:attrName>
                                        </p:attrNameLst>
                                      </p:cBhvr>
                                      <p:tavLst>
                                        <p:tav tm="0">
                                          <p:val>
                                            <p:strVal val="ppt_y"/>
                                          </p:val>
                                        </p:tav>
                                        <p:tav tm="100000">
                                          <p:val>
                                            <p:strVal val="1+ppt_h/2"/>
                                          </p:val>
                                        </p:tav>
                                      </p:tavLst>
                                    </p:anim>
                                    <p:set>
                                      <p:cBhvr>
                                        <p:cTn id="276" dur="1" fill="hold">
                                          <p:stCondLst>
                                            <p:cond delay="2999"/>
                                          </p:stCondLst>
                                        </p:cTn>
                                        <p:tgtEl>
                                          <p:spTgt spid="16"/>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17"/>
                                        </p:tgtEl>
                                        <p:attrNameLst>
                                          <p:attrName>ppt_x</p:attrName>
                                        </p:attrNameLst>
                                      </p:cBhvr>
                                      <p:tavLst>
                                        <p:tav tm="0">
                                          <p:val>
                                            <p:strVal val="ppt_x"/>
                                          </p:val>
                                        </p:tav>
                                        <p:tav tm="100000">
                                          <p:val>
                                            <p:strVal val="ppt_x"/>
                                          </p:val>
                                        </p:tav>
                                      </p:tavLst>
                                    </p:anim>
                                    <p:anim calcmode="lin" valueType="num">
                                      <p:cBhvr additive="base">
                                        <p:cTn id="279" dur="3000"/>
                                        <p:tgtEl>
                                          <p:spTgt spid="17"/>
                                        </p:tgtEl>
                                        <p:attrNameLst>
                                          <p:attrName>ppt_y</p:attrName>
                                        </p:attrNameLst>
                                      </p:cBhvr>
                                      <p:tavLst>
                                        <p:tav tm="0">
                                          <p:val>
                                            <p:strVal val="ppt_y"/>
                                          </p:val>
                                        </p:tav>
                                        <p:tav tm="100000">
                                          <p:val>
                                            <p:strVal val="0-ppt_h/2"/>
                                          </p:val>
                                        </p:tav>
                                      </p:tavLst>
                                    </p:anim>
                                    <p:set>
                                      <p:cBhvr>
                                        <p:cTn id="280" dur="1" fill="hold">
                                          <p:stCondLst>
                                            <p:cond delay="2999"/>
                                          </p:stCondLst>
                                        </p:cTn>
                                        <p:tgtEl>
                                          <p:spTgt spid="17"/>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8"/>
                                        </p:tgtEl>
                                        <p:attrNameLst>
                                          <p:attrName>ppt_x</p:attrName>
                                        </p:attrNameLst>
                                      </p:cBhvr>
                                      <p:tavLst>
                                        <p:tav tm="0">
                                          <p:val>
                                            <p:strVal val="ppt_x"/>
                                          </p:val>
                                        </p:tav>
                                        <p:tav tm="100000">
                                          <p:val>
                                            <p:strVal val="ppt_x"/>
                                          </p:val>
                                        </p:tav>
                                      </p:tavLst>
                                    </p:anim>
                                    <p:anim calcmode="lin" valueType="num">
                                      <p:cBhvr additive="base">
                                        <p:cTn id="283" dur="3000"/>
                                        <p:tgtEl>
                                          <p:spTgt spid="18"/>
                                        </p:tgtEl>
                                        <p:attrNameLst>
                                          <p:attrName>ppt_y</p:attrName>
                                        </p:attrNameLst>
                                      </p:cBhvr>
                                      <p:tavLst>
                                        <p:tav tm="0">
                                          <p:val>
                                            <p:strVal val="ppt_y"/>
                                          </p:val>
                                        </p:tav>
                                        <p:tav tm="100000">
                                          <p:val>
                                            <p:strVal val="1+ppt_h/2"/>
                                          </p:val>
                                        </p:tav>
                                      </p:tavLst>
                                    </p:anim>
                                    <p:set>
                                      <p:cBhvr>
                                        <p:cTn id="284" dur="1" fill="hold">
                                          <p:stCondLst>
                                            <p:cond delay="2999"/>
                                          </p:stCondLst>
                                        </p:cTn>
                                        <p:tgtEl>
                                          <p:spTgt spid="18"/>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19"/>
                                        </p:tgtEl>
                                        <p:attrNameLst>
                                          <p:attrName>ppt_x</p:attrName>
                                        </p:attrNameLst>
                                      </p:cBhvr>
                                      <p:tavLst>
                                        <p:tav tm="0">
                                          <p:val>
                                            <p:strVal val="ppt_x"/>
                                          </p:val>
                                        </p:tav>
                                        <p:tav tm="100000">
                                          <p:val>
                                            <p:strVal val="ppt_x"/>
                                          </p:val>
                                        </p:tav>
                                      </p:tavLst>
                                    </p:anim>
                                    <p:anim calcmode="lin" valueType="num">
                                      <p:cBhvr additive="base">
                                        <p:cTn id="287" dur="3000"/>
                                        <p:tgtEl>
                                          <p:spTgt spid="19"/>
                                        </p:tgtEl>
                                        <p:attrNameLst>
                                          <p:attrName>ppt_y</p:attrName>
                                        </p:attrNameLst>
                                      </p:cBhvr>
                                      <p:tavLst>
                                        <p:tav tm="0">
                                          <p:val>
                                            <p:strVal val="ppt_y"/>
                                          </p:val>
                                        </p:tav>
                                        <p:tav tm="100000">
                                          <p:val>
                                            <p:strVal val="0-ppt_h/2"/>
                                          </p:val>
                                        </p:tav>
                                      </p:tavLst>
                                    </p:anim>
                                    <p:set>
                                      <p:cBhvr>
                                        <p:cTn id="288" dur="1" fill="hold">
                                          <p:stCondLst>
                                            <p:cond delay="2999"/>
                                          </p:stCondLst>
                                        </p:cTn>
                                        <p:tgtEl>
                                          <p:spTgt spid="19"/>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20"/>
                                        </p:tgtEl>
                                        <p:attrNameLst>
                                          <p:attrName>ppt_x</p:attrName>
                                        </p:attrNameLst>
                                      </p:cBhvr>
                                      <p:tavLst>
                                        <p:tav tm="0">
                                          <p:val>
                                            <p:strVal val="ppt_x"/>
                                          </p:val>
                                        </p:tav>
                                        <p:tav tm="100000">
                                          <p:val>
                                            <p:strVal val="ppt_x"/>
                                          </p:val>
                                        </p:tav>
                                      </p:tavLst>
                                    </p:anim>
                                    <p:anim calcmode="lin" valueType="num">
                                      <p:cBhvr additive="base">
                                        <p:cTn id="291" dur="3000"/>
                                        <p:tgtEl>
                                          <p:spTgt spid="20"/>
                                        </p:tgtEl>
                                        <p:attrNameLst>
                                          <p:attrName>ppt_y</p:attrName>
                                        </p:attrNameLst>
                                      </p:cBhvr>
                                      <p:tavLst>
                                        <p:tav tm="0">
                                          <p:val>
                                            <p:strVal val="ppt_y"/>
                                          </p:val>
                                        </p:tav>
                                        <p:tav tm="100000">
                                          <p:val>
                                            <p:strVal val="1+ppt_h/2"/>
                                          </p:val>
                                        </p:tav>
                                      </p:tavLst>
                                    </p:anim>
                                    <p:set>
                                      <p:cBhvr>
                                        <p:cTn id="292" dur="1" fill="hold">
                                          <p:stCondLst>
                                            <p:cond delay="2999"/>
                                          </p:stCondLst>
                                        </p:cTn>
                                        <p:tgtEl>
                                          <p:spTgt spid="20"/>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21"/>
                                        </p:tgtEl>
                                        <p:attrNameLst>
                                          <p:attrName>ppt_x</p:attrName>
                                        </p:attrNameLst>
                                      </p:cBhvr>
                                      <p:tavLst>
                                        <p:tav tm="0">
                                          <p:val>
                                            <p:strVal val="ppt_x"/>
                                          </p:val>
                                        </p:tav>
                                        <p:tav tm="100000">
                                          <p:val>
                                            <p:strVal val="ppt_x"/>
                                          </p:val>
                                        </p:tav>
                                      </p:tavLst>
                                    </p:anim>
                                    <p:anim calcmode="lin" valueType="num">
                                      <p:cBhvr additive="base">
                                        <p:cTn id="295" dur="3000"/>
                                        <p:tgtEl>
                                          <p:spTgt spid="21"/>
                                        </p:tgtEl>
                                        <p:attrNameLst>
                                          <p:attrName>ppt_y</p:attrName>
                                        </p:attrNameLst>
                                      </p:cBhvr>
                                      <p:tavLst>
                                        <p:tav tm="0">
                                          <p:val>
                                            <p:strVal val="ppt_y"/>
                                          </p:val>
                                        </p:tav>
                                        <p:tav tm="100000">
                                          <p:val>
                                            <p:strVal val="0-ppt_h/2"/>
                                          </p:val>
                                        </p:tav>
                                      </p:tavLst>
                                    </p:anim>
                                    <p:set>
                                      <p:cBhvr>
                                        <p:cTn id="296" dur="1" fill="hold">
                                          <p:stCondLst>
                                            <p:cond delay="2999"/>
                                          </p:stCondLst>
                                        </p:cTn>
                                        <p:tgtEl>
                                          <p:spTgt spid="21"/>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2"/>
                                        </p:tgtEl>
                                        <p:attrNameLst>
                                          <p:attrName>ppt_x</p:attrName>
                                        </p:attrNameLst>
                                      </p:cBhvr>
                                      <p:tavLst>
                                        <p:tav tm="0">
                                          <p:val>
                                            <p:strVal val="ppt_x"/>
                                          </p:val>
                                        </p:tav>
                                        <p:tav tm="100000">
                                          <p:val>
                                            <p:strVal val="ppt_x"/>
                                          </p:val>
                                        </p:tav>
                                      </p:tavLst>
                                    </p:anim>
                                    <p:anim calcmode="lin" valueType="num">
                                      <p:cBhvr additive="base">
                                        <p:cTn id="299" dur="3000"/>
                                        <p:tgtEl>
                                          <p:spTgt spid="22"/>
                                        </p:tgtEl>
                                        <p:attrNameLst>
                                          <p:attrName>ppt_y</p:attrName>
                                        </p:attrNameLst>
                                      </p:cBhvr>
                                      <p:tavLst>
                                        <p:tav tm="0">
                                          <p:val>
                                            <p:strVal val="ppt_y"/>
                                          </p:val>
                                        </p:tav>
                                        <p:tav tm="100000">
                                          <p:val>
                                            <p:strVal val="1+ppt_h/2"/>
                                          </p:val>
                                        </p:tav>
                                      </p:tavLst>
                                    </p:anim>
                                    <p:set>
                                      <p:cBhvr>
                                        <p:cTn id="300" dur="1" fill="hold">
                                          <p:stCondLst>
                                            <p:cond delay="2999"/>
                                          </p:stCondLst>
                                        </p:cTn>
                                        <p:tgtEl>
                                          <p:spTgt spid="22"/>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23"/>
                                        </p:tgtEl>
                                        <p:attrNameLst>
                                          <p:attrName>ppt_x</p:attrName>
                                        </p:attrNameLst>
                                      </p:cBhvr>
                                      <p:tavLst>
                                        <p:tav tm="0">
                                          <p:val>
                                            <p:strVal val="ppt_x"/>
                                          </p:val>
                                        </p:tav>
                                        <p:tav tm="100000">
                                          <p:val>
                                            <p:strVal val="ppt_x"/>
                                          </p:val>
                                        </p:tav>
                                      </p:tavLst>
                                    </p:anim>
                                    <p:anim calcmode="lin" valueType="num">
                                      <p:cBhvr additive="base">
                                        <p:cTn id="303" dur="3000"/>
                                        <p:tgtEl>
                                          <p:spTgt spid="23"/>
                                        </p:tgtEl>
                                        <p:attrNameLst>
                                          <p:attrName>ppt_y</p:attrName>
                                        </p:attrNameLst>
                                      </p:cBhvr>
                                      <p:tavLst>
                                        <p:tav tm="0">
                                          <p:val>
                                            <p:strVal val="ppt_y"/>
                                          </p:val>
                                        </p:tav>
                                        <p:tav tm="100000">
                                          <p:val>
                                            <p:strVal val="0-ppt_h/2"/>
                                          </p:val>
                                        </p:tav>
                                      </p:tavLst>
                                    </p:anim>
                                    <p:set>
                                      <p:cBhvr>
                                        <p:cTn id="304" dur="1" fill="hold">
                                          <p:stCondLst>
                                            <p:cond delay="2999"/>
                                          </p:stCondLst>
                                        </p:cTn>
                                        <p:tgtEl>
                                          <p:spTgt spid="23"/>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4"/>
                                        </p:tgtEl>
                                        <p:attrNameLst>
                                          <p:attrName>ppt_x</p:attrName>
                                        </p:attrNameLst>
                                      </p:cBhvr>
                                      <p:tavLst>
                                        <p:tav tm="0">
                                          <p:val>
                                            <p:strVal val="ppt_x"/>
                                          </p:val>
                                        </p:tav>
                                        <p:tav tm="100000">
                                          <p:val>
                                            <p:strVal val="ppt_x"/>
                                          </p:val>
                                        </p:tav>
                                      </p:tavLst>
                                    </p:anim>
                                    <p:anim calcmode="lin" valueType="num">
                                      <p:cBhvr additive="base">
                                        <p:cTn id="307" dur="3000"/>
                                        <p:tgtEl>
                                          <p:spTgt spid="24"/>
                                        </p:tgtEl>
                                        <p:attrNameLst>
                                          <p:attrName>ppt_y</p:attrName>
                                        </p:attrNameLst>
                                      </p:cBhvr>
                                      <p:tavLst>
                                        <p:tav tm="0">
                                          <p:val>
                                            <p:strVal val="ppt_y"/>
                                          </p:val>
                                        </p:tav>
                                        <p:tav tm="100000">
                                          <p:val>
                                            <p:strVal val="1+ppt_h/2"/>
                                          </p:val>
                                        </p:tav>
                                      </p:tavLst>
                                    </p:anim>
                                    <p:set>
                                      <p:cBhvr>
                                        <p:cTn id="308" dur="1" fill="hold">
                                          <p:stCondLst>
                                            <p:cond delay="2999"/>
                                          </p:stCondLst>
                                        </p:cTn>
                                        <p:tgtEl>
                                          <p:spTgt spid="24"/>
                                        </p:tgtEl>
                                        <p:attrNameLst>
                                          <p:attrName>style.visibility</p:attrName>
                                        </p:attrNameLst>
                                      </p:cBhvr>
                                      <p:to>
                                        <p:strVal val="hidden"/>
                                      </p:to>
                                    </p:set>
                                  </p:childTnLst>
                                </p:cTn>
                              </p:par>
                              <p:par>
                                <p:cTn id="309" presetID="2" presetClass="exit" presetSubtype="1" fill="hold" grpId="2" nodeType="withEffect">
                                  <p:stCondLst>
                                    <p:cond delay="0"/>
                                  </p:stCondLst>
                                  <p:childTnLst>
                                    <p:anim calcmode="lin" valueType="num">
                                      <p:cBhvr additive="base">
                                        <p:cTn id="310" dur="3000"/>
                                        <p:tgtEl>
                                          <p:spTgt spid="25"/>
                                        </p:tgtEl>
                                        <p:attrNameLst>
                                          <p:attrName>ppt_x</p:attrName>
                                        </p:attrNameLst>
                                      </p:cBhvr>
                                      <p:tavLst>
                                        <p:tav tm="0">
                                          <p:val>
                                            <p:strVal val="ppt_x"/>
                                          </p:val>
                                        </p:tav>
                                        <p:tav tm="100000">
                                          <p:val>
                                            <p:strVal val="ppt_x"/>
                                          </p:val>
                                        </p:tav>
                                      </p:tavLst>
                                    </p:anim>
                                    <p:anim calcmode="lin" valueType="num">
                                      <p:cBhvr additive="base">
                                        <p:cTn id="311" dur="3000"/>
                                        <p:tgtEl>
                                          <p:spTgt spid="25"/>
                                        </p:tgtEl>
                                        <p:attrNameLst>
                                          <p:attrName>ppt_y</p:attrName>
                                        </p:attrNameLst>
                                      </p:cBhvr>
                                      <p:tavLst>
                                        <p:tav tm="0">
                                          <p:val>
                                            <p:strVal val="ppt_y"/>
                                          </p:val>
                                        </p:tav>
                                        <p:tav tm="100000">
                                          <p:val>
                                            <p:strVal val="0-ppt_h/2"/>
                                          </p:val>
                                        </p:tav>
                                      </p:tavLst>
                                    </p:anim>
                                    <p:set>
                                      <p:cBhvr>
                                        <p:cTn id="312" dur="1" fill="hold">
                                          <p:stCondLst>
                                            <p:cond delay="2999"/>
                                          </p:stCondLst>
                                        </p:cTn>
                                        <p:tgtEl>
                                          <p:spTgt spid="25"/>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ppt_x"/>
                                          </p:val>
                                        </p:tav>
                                      </p:tavLst>
                                    </p:anim>
                                    <p:anim calcmode="lin" valueType="num">
                                      <p:cBhvr additive="base">
                                        <p:cTn id="315" dur="3000"/>
                                        <p:tgtEl>
                                          <p:spTgt spid="26"/>
                                        </p:tgtEl>
                                        <p:attrNameLst>
                                          <p:attrName>ppt_y</p:attrName>
                                        </p:attrNameLst>
                                      </p:cBhvr>
                                      <p:tavLst>
                                        <p:tav tm="0">
                                          <p:val>
                                            <p:strVal val="ppt_y"/>
                                          </p:val>
                                        </p:tav>
                                        <p:tav tm="100000">
                                          <p:val>
                                            <p:strVal val="1+ppt_h/2"/>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1" fill="hold" grpId="2" nodeType="withEffect">
                                  <p:stCondLst>
                                    <p:cond delay="0"/>
                                  </p:stCondLst>
                                  <p:childTnLst>
                                    <p:anim calcmode="lin" valueType="num">
                                      <p:cBhvr additive="base">
                                        <p:cTn id="318" dur="3000"/>
                                        <p:tgtEl>
                                          <p:spTgt spid="27"/>
                                        </p:tgtEl>
                                        <p:attrNameLst>
                                          <p:attrName>ppt_x</p:attrName>
                                        </p:attrNameLst>
                                      </p:cBhvr>
                                      <p:tavLst>
                                        <p:tav tm="0">
                                          <p:val>
                                            <p:strVal val="ppt_x"/>
                                          </p:val>
                                        </p:tav>
                                        <p:tav tm="100000">
                                          <p:val>
                                            <p:strVal val="ppt_x"/>
                                          </p:val>
                                        </p:tav>
                                      </p:tavLst>
                                    </p:anim>
                                    <p:anim calcmode="lin" valueType="num">
                                      <p:cBhvr additive="base">
                                        <p:cTn id="319" dur="3000"/>
                                        <p:tgtEl>
                                          <p:spTgt spid="27"/>
                                        </p:tgtEl>
                                        <p:attrNameLst>
                                          <p:attrName>ppt_y</p:attrName>
                                        </p:attrNameLst>
                                      </p:cBhvr>
                                      <p:tavLst>
                                        <p:tav tm="0">
                                          <p:val>
                                            <p:strVal val="ppt_y"/>
                                          </p:val>
                                        </p:tav>
                                        <p:tav tm="100000">
                                          <p:val>
                                            <p:strVal val="0-ppt_h/2"/>
                                          </p:val>
                                        </p:tav>
                                      </p:tavLst>
                                    </p:anim>
                                    <p:set>
                                      <p:cBhvr>
                                        <p:cTn id="320" dur="1" fill="hold">
                                          <p:stCondLst>
                                            <p:cond delay="2999"/>
                                          </p:stCondLst>
                                        </p:cTn>
                                        <p:tgtEl>
                                          <p:spTgt spid="27"/>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8"/>
                                        </p:tgtEl>
                                        <p:attrNameLst>
                                          <p:attrName>ppt_x</p:attrName>
                                        </p:attrNameLst>
                                      </p:cBhvr>
                                      <p:tavLst>
                                        <p:tav tm="0">
                                          <p:val>
                                            <p:strVal val="ppt_x"/>
                                          </p:val>
                                        </p:tav>
                                        <p:tav tm="100000">
                                          <p:val>
                                            <p:strVal val="ppt_x"/>
                                          </p:val>
                                        </p:tav>
                                      </p:tavLst>
                                    </p:anim>
                                    <p:anim calcmode="lin" valueType="num">
                                      <p:cBhvr additive="base">
                                        <p:cTn id="323" dur="3000"/>
                                        <p:tgtEl>
                                          <p:spTgt spid="28"/>
                                        </p:tgtEl>
                                        <p:attrNameLst>
                                          <p:attrName>ppt_y</p:attrName>
                                        </p:attrNameLst>
                                      </p:cBhvr>
                                      <p:tavLst>
                                        <p:tav tm="0">
                                          <p:val>
                                            <p:strVal val="ppt_y"/>
                                          </p:val>
                                        </p:tav>
                                        <p:tav tm="100000">
                                          <p:val>
                                            <p:strVal val="1+ppt_h/2"/>
                                          </p:val>
                                        </p:tav>
                                      </p:tavLst>
                                    </p:anim>
                                    <p:set>
                                      <p:cBhvr>
                                        <p:cTn id="324" dur="1" fill="hold">
                                          <p:stCondLst>
                                            <p:cond delay="2999"/>
                                          </p:stCondLst>
                                        </p:cTn>
                                        <p:tgtEl>
                                          <p:spTgt spid="28"/>
                                        </p:tgtEl>
                                        <p:attrNameLst>
                                          <p:attrName>style.visibility</p:attrName>
                                        </p:attrNameLst>
                                      </p:cBhvr>
                                      <p:to>
                                        <p:strVal val="hidden"/>
                                      </p:to>
                                    </p:set>
                                  </p:childTnLst>
                                </p:cTn>
                              </p:par>
                              <p:par>
                                <p:cTn id="325" presetID="2" presetClass="exit" presetSubtype="1" fill="hold" grpId="2" nodeType="withEffect">
                                  <p:stCondLst>
                                    <p:cond delay="0"/>
                                  </p:stCondLst>
                                  <p:childTnLst>
                                    <p:anim calcmode="lin" valueType="num">
                                      <p:cBhvr additive="base">
                                        <p:cTn id="326" dur="3000"/>
                                        <p:tgtEl>
                                          <p:spTgt spid="29"/>
                                        </p:tgtEl>
                                        <p:attrNameLst>
                                          <p:attrName>ppt_x</p:attrName>
                                        </p:attrNameLst>
                                      </p:cBhvr>
                                      <p:tavLst>
                                        <p:tav tm="0">
                                          <p:val>
                                            <p:strVal val="ppt_x"/>
                                          </p:val>
                                        </p:tav>
                                        <p:tav tm="100000">
                                          <p:val>
                                            <p:strVal val="ppt_x"/>
                                          </p:val>
                                        </p:tav>
                                      </p:tavLst>
                                    </p:anim>
                                    <p:anim calcmode="lin" valueType="num">
                                      <p:cBhvr additive="base">
                                        <p:cTn id="327" dur="3000"/>
                                        <p:tgtEl>
                                          <p:spTgt spid="29"/>
                                        </p:tgtEl>
                                        <p:attrNameLst>
                                          <p:attrName>ppt_y</p:attrName>
                                        </p:attrNameLst>
                                      </p:cBhvr>
                                      <p:tavLst>
                                        <p:tav tm="0">
                                          <p:val>
                                            <p:strVal val="ppt_y"/>
                                          </p:val>
                                        </p:tav>
                                        <p:tav tm="100000">
                                          <p:val>
                                            <p:strVal val="0-ppt_h/2"/>
                                          </p:val>
                                        </p:tav>
                                      </p:tavLst>
                                    </p:anim>
                                    <p:set>
                                      <p:cBhvr>
                                        <p:cTn id="328" dur="1" fill="hold">
                                          <p:stCondLst>
                                            <p:cond delay="2999"/>
                                          </p:stCondLst>
                                        </p:cTn>
                                        <p:tgtEl>
                                          <p:spTgt spid="29"/>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30"/>
                                        </p:tgtEl>
                                        <p:attrNameLst>
                                          <p:attrName>ppt_x</p:attrName>
                                        </p:attrNameLst>
                                      </p:cBhvr>
                                      <p:tavLst>
                                        <p:tav tm="0">
                                          <p:val>
                                            <p:strVal val="ppt_x"/>
                                          </p:val>
                                        </p:tav>
                                        <p:tav tm="100000">
                                          <p:val>
                                            <p:strVal val="ppt_x"/>
                                          </p:val>
                                        </p:tav>
                                      </p:tavLst>
                                    </p:anim>
                                    <p:anim calcmode="lin" valueType="num">
                                      <p:cBhvr additive="base">
                                        <p:cTn id="331" dur="3000"/>
                                        <p:tgtEl>
                                          <p:spTgt spid="30"/>
                                        </p:tgtEl>
                                        <p:attrNameLst>
                                          <p:attrName>ppt_y</p:attrName>
                                        </p:attrNameLst>
                                      </p:cBhvr>
                                      <p:tavLst>
                                        <p:tav tm="0">
                                          <p:val>
                                            <p:strVal val="ppt_y"/>
                                          </p:val>
                                        </p:tav>
                                        <p:tav tm="100000">
                                          <p:val>
                                            <p:strVal val="1+ppt_h/2"/>
                                          </p:val>
                                        </p:tav>
                                      </p:tavLst>
                                    </p:anim>
                                    <p:set>
                                      <p:cBhvr>
                                        <p:cTn id="332" dur="1" fill="hold">
                                          <p:stCondLst>
                                            <p:cond delay="2999"/>
                                          </p:stCondLst>
                                        </p:cTn>
                                        <p:tgtEl>
                                          <p:spTgt spid="30"/>
                                        </p:tgtEl>
                                        <p:attrNameLst>
                                          <p:attrName>style.visibility</p:attrName>
                                        </p:attrNameLst>
                                      </p:cBhvr>
                                      <p:to>
                                        <p:strVal val="hidden"/>
                                      </p:to>
                                    </p:set>
                                  </p:childTnLst>
                                </p:cTn>
                              </p:par>
                              <p:par>
                                <p:cTn id="333" presetID="2" presetClass="exit" presetSubtype="1" fill="hold" grpId="2" nodeType="withEffect">
                                  <p:stCondLst>
                                    <p:cond delay="0"/>
                                  </p:stCondLst>
                                  <p:childTnLst>
                                    <p:anim calcmode="lin" valueType="num">
                                      <p:cBhvr additive="base">
                                        <p:cTn id="334" dur="3000"/>
                                        <p:tgtEl>
                                          <p:spTgt spid="31"/>
                                        </p:tgtEl>
                                        <p:attrNameLst>
                                          <p:attrName>ppt_x</p:attrName>
                                        </p:attrNameLst>
                                      </p:cBhvr>
                                      <p:tavLst>
                                        <p:tav tm="0">
                                          <p:val>
                                            <p:strVal val="ppt_x"/>
                                          </p:val>
                                        </p:tav>
                                        <p:tav tm="100000">
                                          <p:val>
                                            <p:strVal val="ppt_x"/>
                                          </p:val>
                                        </p:tav>
                                      </p:tavLst>
                                    </p:anim>
                                    <p:anim calcmode="lin" valueType="num">
                                      <p:cBhvr additive="base">
                                        <p:cTn id="335" dur="3000"/>
                                        <p:tgtEl>
                                          <p:spTgt spid="31"/>
                                        </p:tgtEl>
                                        <p:attrNameLst>
                                          <p:attrName>ppt_y</p:attrName>
                                        </p:attrNameLst>
                                      </p:cBhvr>
                                      <p:tavLst>
                                        <p:tav tm="0">
                                          <p:val>
                                            <p:strVal val="ppt_y"/>
                                          </p:val>
                                        </p:tav>
                                        <p:tav tm="100000">
                                          <p:val>
                                            <p:strVal val="0-ppt_h/2"/>
                                          </p:val>
                                        </p:tav>
                                      </p:tavLst>
                                    </p:anim>
                                    <p:set>
                                      <p:cBhvr>
                                        <p:cTn id="336" dur="1" fill="hold">
                                          <p:stCondLst>
                                            <p:cond delay="2999"/>
                                          </p:stCondLst>
                                        </p:cTn>
                                        <p:tgtEl>
                                          <p:spTgt spid="31"/>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2"/>
                                        </p:tgtEl>
                                        <p:attrNameLst>
                                          <p:attrName>ppt_x</p:attrName>
                                        </p:attrNameLst>
                                      </p:cBhvr>
                                      <p:tavLst>
                                        <p:tav tm="0">
                                          <p:val>
                                            <p:strVal val="ppt_x"/>
                                          </p:val>
                                        </p:tav>
                                        <p:tav tm="100000">
                                          <p:val>
                                            <p:strVal val="ppt_x"/>
                                          </p:val>
                                        </p:tav>
                                      </p:tavLst>
                                    </p:anim>
                                    <p:anim calcmode="lin" valueType="num">
                                      <p:cBhvr additive="base">
                                        <p:cTn id="339" dur="3000"/>
                                        <p:tgtEl>
                                          <p:spTgt spid="32"/>
                                        </p:tgtEl>
                                        <p:attrNameLst>
                                          <p:attrName>ppt_y</p:attrName>
                                        </p:attrNameLst>
                                      </p:cBhvr>
                                      <p:tavLst>
                                        <p:tav tm="0">
                                          <p:val>
                                            <p:strVal val="ppt_y"/>
                                          </p:val>
                                        </p:tav>
                                        <p:tav tm="100000">
                                          <p:val>
                                            <p:strVal val="1+ppt_h/2"/>
                                          </p:val>
                                        </p:tav>
                                      </p:tavLst>
                                    </p:anim>
                                    <p:set>
                                      <p:cBhvr>
                                        <p:cTn id="340" dur="1" fill="hold">
                                          <p:stCondLst>
                                            <p:cond delay="2999"/>
                                          </p:stCondLst>
                                        </p:cTn>
                                        <p:tgtEl>
                                          <p:spTgt spid="32"/>
                                        </p:tgtEl>
                                        <p:attrNameLst>
                                          <p:attrName>style.visibility</p:attrName>
                                        </p:attrNameLst>
                                      </p:cBhvr>
                                      <p:to>
                                        <p:strVal val="hidden"/>
                                      </p:to>
                                    </p:set>
                                  </p:childTnLst>
                                </p:cTn>
                              </p:par>
                              <p:par>
                                <p:cTn id="341" presetID="2" presetClass="exit" presetSubtype="1" fill="hold" grpId="2" nodeType="withEffect">
                                  <p:stCondLst>
                                    <p:cond delay="0"/>
                                  </p:stCondLst>
                                  <p:childTnLst>
                                    <p:anim calcmode="lin" valueType="num">
                                      <p:cBhvr additive="base">
                                        <p:cTn id="342" dur="3000"/>
                                        <p:tgtEl>
                                          <p:spTgt spid="33"/>
                                        </p:tgtEl>
                                        <p:attrNameLst>
                                          <p:attrName>ppt_x</p:attrName>
                                        </p:attrNameLst>
                                      </p:cBhvr>
                                      <p:tavLst>
                                        <p:tav tm="0">
                                          <p:val>
                                            <p:strVal val="ppt_x"/>
                                          </p:val>
                                        </p:tav>
                                        <p:tav tm="100000">
                                          <p:val>
                                            <p:strVal val="ppt_x"/>
                                          </p:val>
                                        </p:tav>
                                      </p:tavLst>
                                    </p:anim>
                                    <p:anim calcmode="lin" valueType="num">
                                      <p:cBhvr additive="base">
                                        <p:cTn id="343" dur="3000"/>
                                        <p:tgtEl>
                                          <p:spTgt spid="33"/>
                                        </p:tgtEl>
                                        <p:attrNameLst>
                                          <p:attrName>ppt_y</p:attrName>
                                        </p:attrNameLst>
                                      </p:cBhvr>
                                      <p:tavLst>
                                        <p:tav tm="0">
                                          <p:val>
                                            <p:strVal val="ppt_y"/>
                                          </p:val>
                                        </p:tav>
                                        <p:tav tm="100000">
                                          <p:val>
                                            <p:strVal val="0-ppt_h/2"/>
                                          </p:val>
                                        </p:tav>
                                      </p:tavLst>
                                    </p:anim>
                                    <p:set>
                                      <p:cBhvr>
                                        <p:cTn id="344" dur="1" fill="hold">
                                          <p:stCondLst>
                                            <p:cond delay="2999"/>
                                          </p:stCondLst>
                                        </p:cTn>
                                        <p:tgtEl>
                                          <p:spTgt spid="33"/>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4"/>
                                        </p:tgtEl>
                                        <p:attrNameLst>
                                          <p:attrName>ppt_x</p:attrName>
                                        </p:attrNameLst>
                                      </p:cBhvr>
                                      <p:tavLst>
                                        <p:tav tm="0">
                                          <p:val>
                                            <p:strVal val="ppt_x"/>
                                          </p:val>
                                        </p:tav>
                                        <p:tav tm="100000">
                                          <p:val>
                                            <p:strVal val="ppt_x"/>
                                          </p:val>
                                        </p:tav>
                                      </p:tavLst>
                                    </p:anim>
                                    <p:anim calcmode="lin" valueType="num">
                                      <p:cBhvr additive="base">
                                        <p:cTn id="347" dur="3000"/>
                                        <p:tgtEl>
                                          <p:spTgt spid="34"/>
                                        </p:tgtEl>
                                        <p:attrNameLst>
                                          <p:attrName>ppt_y</p:attrName>
                                        </p:attrNameLst>
                                      </p:cBhvr>
                                      <p:tavLst>
                                        <p:tav tm="0">
                                          <p:val>
                                            <p:strVal val="ppt_y"/>
                                          </p:val>
                                        </p:tav>
                                        <p:tav tm="100000">
                                          <p:val>
                                            <p:strVal val="1+ppt_h/2"/>
                                          </p:val>
                                        </p:tav>
                                      </p:tavLst>
                                    </p:anim>
                                    <p:set>
                                      <p:cBhvr>
                                        <p:cTn id="348" dur="1" fill="hold">
                                          <p:stCondLst>
                                            <p:cond delay="2999"/>
                                          </p:stCondLst>
                                        </p:cTn>
                                        <p:tgtEl>
                                          <p:spTgt spid="34"/>
                                        </p:tgtEl>
                                        <p:attrNameLst>
                                          <p:attrName>style.visibility</p:attrName>
                                        </p:attrNameLst>
                                      </p:cBhvr>
                                      <p:to>
                                        <p:strVal val="hidden"/>
                                      </p:to>
                                    </p:set>
                                  </p:childTnLst>
                                </p:cTn>
                              </p:par>
                              <p:par>
                                <p:cTn id="349" presetID="2" presetClass="exit" presetSubtype="1" fill="hold" grpId="2" nodeType="withEffect">
                                  <p:stCondLst>
                                    <p:cond delay="0"/>
                                  </p:stCondLst>
                                  <p:childTnLst>
                                    <p:anim calcmode="lin" valueType="num">
                                      <p:cBhvr additive="base">
                                        <p:cTn id="350" dur="3000"/>
                                        <p:tgtEl>
                                          <p:spTgt spid="35"/>
                                        </p:tgtEl>
                                        <p:attrNameLst>
                                          <p:attrName>ppt_x</p:attrName>
                                        </p:attrNameLst>
                                      </p:cBhvr>
                                      <p:tavLst>
                                        <p:tav tm="0">
                                          <p:val>
                                            <p:strVal val="ppt_x"/>
                                          </p:val>
                                        </p:tav>
                                        <p:tav tm="100000">
                                          <p:val>
                                            <p:strVal val="ppt_x"/>
                                          </p:val>
                                        </p:tav>
                                      </p:tavLst>
                                    </p:anim>
                                    <p:anim calcmode="lin" valueType="num">
                                      <p:cBhvr additive="base">
                                        <p:cTn id="351" dur="3000"/>
                                        <p:tgtEl>
                                          <p:spTgt spid="35"/>
                                        </p:tgtEl>
                                        <p:attrNameLst>
                                          <p:attrName>ppt_y</p:attrName>
                                        </p:attrNameLst>
                                      </p:cBhvr>
                                      <p:tavLst>
                                        <p:tav tm="0">
                                          <p:val>
                                            <p:strVal val="ppt_y"/>
                                          </p:val>
                                        </p:tav>
                                        <p:tav tm="100000">
                                          <p:val>
                                            <p:strVal val="0-ppt_h/2"/>
                                          </p:val>
                                        </p:tav>
                                      </p:tavLst>
                                    </p:anim>
                                    <p:set>
                                      <p:cBhvr>
                                        <p:cTn id="352" dur="1" fill="hold">
                                          <p:stCondLst>
                                            <p:cond delay="2999"/>
                                          </p:stCondLst>
                                        </p:cTn>
                                        <p:tgtEl>
                                          <p:spTgt spid="35"/>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6"/>
                                        </p:tgtEl>
                                        <p:attrNameLst>
                                          <p:attrName>ppt_x</p:attrName>
                                        </p:attrNameLst>
                                      </p:cBhvr>
                                      <p:tavLst>
                                        <p:tav tm="0">
                                          <p:val>
                                            <p:strVal val="ppt_x"/>
                                          </p:val>
                                        </p:tav>
                                        <p:tav tm="100000">
                                          <p:val>
                                            <p:strVal val="ppt_x"/>
                                          </p:val>
                                        </p:tav>
                                      </p:tavLst>
                                    </p:anim>
                                    <p:anim calcmode="lin" valueType="num">
                                      <p:cBhvr additive="base">
                                        <p:cTn id="355" dur="3000"/>
                                        <p:tgtEl>
                                          <p:spTgt spid="36"/>
                                        </p:tgtEl>
                                        <p:attrNameLst>
                                          <p:attrName>ppt_y</p:attrName>
                                        </p:attrNameLst>
                                      </p:cBhvr>
                                      <p:tavLst>
                                        <p:tav tm="0">
                                          <p:val>
                                            <p:strVal val="ppt_y"/>
                                          </p:val>
                                        </p:tav>
                                        <p:tav tm="100000">
                                          <p:val>
                                            <p:strVal val="1+ppt_h/2"/>
                                          </p:val>
                                        </p:tav>
                                      </p:tavLst>
                                    </p:anim>
                                    <p:set>
                                      <p:cBhvr>
                                        <p:cTn id="356" dur="1" fill="hold">
                                          <p:stCondLst>
                                            <p:cond delay="2999"/>
                                          </p:stCondLst>
                                        </p:cTn>
                                        <p:tgtEl>
                                          <p:spTgt spid="36"/>
                                        </p:tgtEl>
                                        <p:attrNameLst>
                                          <p:attrName>style.visibility</p:attrName>
                                        </p:attrNameLst>
                                      </p:cBhvr>
                                      <p:to>
                                        <p:strVal val="hidden"/>
                                      </p:to>
                                    </p:set>
                                  </p:childTnLst>
                                </p:cTn>
                              </p:par>
                              <p:par>
                                <p:cTn id="357" presetID="2" presetClass="exit" presetSubtype="1" fill="hold" grpId="2" nodeType="withEffect">
                                  <p:stCondLst>
                                    <p:cond delay="0"/>
                                  </p:stCondLst>
                                  <p:childTnLst>
                                    <p:anim calcmode="lin" valueType="num">
                                      <p:cBhvr additive="base">
                                        <p:cTn id="358" dur="3000"/>
                                        <p:tgtEl>
                                          <p:spTgt spid="37"/>
                                        </p:tgtEl>
                                        <p:attrNameLst>
                                          <p:attrName>ppt_x</p:attrName>
                                        </p:attrNameLst>
                                      </p:cBhvr>
                                      <p:tavLst>
                                        <p:tav tm="0">
                                          <p:val>
                                            <p:strVal val="ppt_x"/>
                                          </p:val>
                                        </p:tav>
                                        <p:tav tm="100000">
                                          <p:val>
                                            <p:strVal val="ppt_x"/>
                                          </p:val>
                                        </p:tav>
                                      </p:tavLst>
                                    </p:anim>
                                    <p:anim calcmode="lin" valueType="num">
                                      <p:cBhvr additive="base">
                                        <p:cTn id="359" dur="3000"/>
                                        <p:tgtEl>
                                          <p:spTgt spid="37"/>
                                        </p:tgtEl>
                                        <p:attrNameLst>
                                          <p:attrName>ppt_y</p:attrName>
                                        </p:attrNameLst>
                                      </p:cBhvr>
                                      <p:tavLst>
                                        <p:tav tm="0">
                                          <p:val>
                                            <p:strVal val="ppt_y"/>
                                          </p:val>
                                        </p:tav>
                                        <p:tav tm="100000">
                                          <p:val>
                                            <p:strVal val="0-ppt_h/2"/>
                                          </p:val>
                                        </p:tav>
                                      </p:tavLst>
                                    </p:anim>
                                    <p:set>
                                      <p:cBhvr>
                                        <p:cTn id="360" dur="1" fill="hold">
                                          <p:stCondLst>
                                            <p:cond delay="2999"/>
                                          </p:stCondLst>
                                        </p:cTn>
                                        <p:tgtEl>
                                          <p:spTgt spid="37"/>
                                        </p:tgtEl>
                                        <p:attrNameLst>
                                          <p:attrName>style.visibility</p:attrName>
                                        </p:attrNameLst>
                                      </p:cBhvr>
                                      <p:to>
                                        <p:strVal val="hidden"/>
                                      </p:to>
                                    </p:set>
                                  </p:childTnLst>
                                </p:cTn>
                              </p:par>
                              <p:par>
                                <p:cTn id="361" presetID="23" presetClass="entr" presetSubtype="272"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 calcmode="lin" valueType="num">
                                      <p:cBhvr>
                                        <p:cTn id="363" dur="3000" fill="hold"/>
                                        <p:tgtEl>
                                          <p:spTgt spid="4"/>
                                        </p:tgtEl>
                                        <p:attrNameLst>
                                          <p:attrName>ppt_w</p:attrName>
                                        </p:attrNameLst>
                                      </p:cBhvr>
                                      <p:tavLst>
                                        <p:tav tm="0">
                                          <p:val>
                                            <p:strVal val="2/3*#ppt_w"/>
                                          </p:val>
                                        </p:tav>
                                        <p:tav tm="100000">
                                          <p:val>
                                            <p:strVal val="#ppt_w"/>
                                          </p:val>
                                        </p:tav>
                                      </p:tavLst>
                                    </p:anim>
                                    <p:anim calcmode="lin" valueType="num">
                                      <p:cBhvr>
                                        <p:cTn id="364" dur="3000" fill="hold"/>
                                        <p:tgtEl>
                                          <p:spTgt spid="4"/>
                                        </p:tgtEl>
                                        <p:attrNameLst>
                                          <p:attrName>ppt_h</p:attrName>
                                        </p:attrNameLst>
                                      </p:cBhvr>
                                      <p:tavLst>
                                        <p:tav tm="0">
                                          <p:val>
                                            <p:strVal val="2/3*#ppt_h"/>
                                          </p:val>
                                        </p:tav>
                                        <p:tav tm="100000">
                                          <p:val>
                                            <p:strVal val="#ppt_h"/>
                                          </p:val>
                                        </p:tav>
                                      </p:tavLst>
                                    </p:anim>
                                  </p:childTnLst>
                                </p:cTn>
                              </p:par>
                              <p:par>
                                <p:cTn id="365" presetID="16" presetClass="entr" presetSubtype="42" fill="hold" nodeType="withEffect">
                                  <p:stCondLst>
                                    <p:cond delay="0"/>
                                  </p:stCondLst>
                                  <p:childTnLst>
                                    <p:set>
                                      <p:cBhvr>
                                        <p:cTn id="366" dur="1" fill="hold">
                                          <p:stCondLst>
                                            <p:cond delay="0"/>
                                          </p:stCondLst>
                                        </p:cTn>
                                        <p:tgtEl>
                                          <p:spTgt spid="4"/>
                                        </p:tgtEl>
                                        <p:attrNameLst>
                                          <p:attrName>style.visibility</p:attrName>
                                        </p:attrNameLst>
                                      </p:cBhvr>
                                      <p:to>
                                        <p:strVal val="visible"/>
                                      </p:to>
                                    </p:set>
                                    <p:animEffect transition="in" filter="barn(outHorizontal)">
                                      <p:cBhvr>
                                        <p:cTn id="3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jpg"/>
          <p:cNvPicPr>
            <a:picLocks noGrp="1" noChangeAspect="1"/>
          </p:cNvPicPr>
          <p:nvPr>
            <p:ph idx="1"/>
          </p:nvPr>
        </p:nvPicPr>
        <p:blipFill>
          <a:blip r:embed="rId2"/>
          <a:stretch>
            <a:fillRect/>
          </a:stretch>
        </p:blipFill>
        <p:spPr>
          <a:xfrm>
            <a:off x="0" y="0"/>
            <a:ext cx="9144000" cy="6831315"/>
          </a:xfrm>
        </p:spPr>
      </p:pic>
      <p:sp>
        <p:nvSpPr>
          <p:cNvPr id="6" name="5 Rectángulo"/>
          <p:cNvSpPr/>
          <p:nvPr/>
        </p:nvSpPr>
        <p:spPr>
          <a:xfrm rot="8029895">
            <a:off x="1622744" y="-639076"/>
            <a:ext cx="178050" cy="457489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38280">
            <a:off x="1663035" y="2963295"/>
            <a:ext cx="141883" cy="4548984"/>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02047">
            <a:off x="7436611" y="-600578"/>
            <a:ext cx="151572" cy="446073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996008">
            <a:off x="7463518" y="2962826"/>
            <a:ext cx="135860" cy="4470861"/>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029895">
            <a:off x="1549616" y="-238071"/>
            <a:ext cx="148317" cy="4359479"/>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38280">
            <a:off x="1520571" y="2780451"/>
            <a:ext cx="141886" cy="4353456"/>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502047">
            <a:off x="7589011" y="-448178"/>
            <a:ext cx="151572" cy="446073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996008" flipH="1">
            <a:off x="7479970" y="2842980"/>
            <a:ext cx="145549" cy="4184058"/>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plus(in)">
                                      <p:cBhvr>
                                        <p:cTn id="54" dur="3000"/>
                                        <p:tgtEl>
                                          <p:spTgt spid="8"/>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plus(in)">
                                      <p:cBhvr>
                                        <p:cTn id="60" dur="3000"/>
                                        <p:tgtEl>
                                          <p:spTgt spid="13"/>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plus(in)">
                                      <p:cBhvr>
                                        <p:cTn id="63" dur="3000"/>
                                        <p:tgtEl>
                                          <p:spTgt spid="14"/>
                                        </p:tgtEl>
                                      </p:cBhvr>
                                    </p:animEffect>
                                  </p:childTnLst>
                                </p:cTn>
                              </p:par>
                            </p:childTnLst>
                          </p:cTn>
                        </p:par>
                        <p:par>
                          <p:cTn id="64" fill="hold">
                            <p:stCondLst>
                              <p:cond delay="3000"/>
                            </p:stCondLst>
                            <p:childTnLst>
                              <p:par>
                                <p:cTn id="65" presetID="2" presetClass="exit" presetSubtype="6" fill="hold" grpId="3"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3" fill="hold" grpId="3"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0-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6" fill="hold" grpId="3"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3" fill="hold" grpId="3"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0-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2" fill="hold" grpId="3"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2" fill="hold" grpId="3"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0-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0-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13" presetClass="exit" presetSubtype="32" fill="hold" grpId="4"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11"/>
                                        </p:tgtEl>
                                      </p:cBhvr>
                                    </p:animEffect>
                                    <p:set>
                                      <p:cBhvr>
                                        <p:cTn id="105" dur="1" fill="hold">
                                          <p:stCondLst>
                                            <p:cond delay="2999"/>
                                          </p:stCondLst>
                                        </p:cTn>
                                        <p:tgtEl>
                                          <p:spTgt spid="11"/>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3"/>
                                        </p:tgtEl>
                                      </p:cBhvr>
                                    </p:animEffect>
                                    <p:set>
                                      <p:cBhvr>
                                        <p:cTn id="117" dur="1" fill="hold">
                                          <p:stCondLst>
                                            <p:cond delay="2999"/>
                                          </p:stCondLst>
                                        </p:cTn>
                                        <p:tgtEl>
                                          <p:spTgt spid="13"/>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4"/>
                                        </p:tgtEl>
                                      </p:cBhvr>
                                    </p:animEffect>
                                    <p:set>
                                      <p:cBhvr>
                                        <p:cTn id="120" dur="1" fill="hold">
                                          <p:stCondLst>
                                            <p:cond delay="2999"/>
                                          </p:stCondLst>
                                        </p:cTn>
                                        <p:tgtEl>
                                          <p:spTgt spid="14"/>
                                        </p:tgtEl>
                                        <p:attrNameLst>
                                          <p:attrName>style.visibility</p:attrName>
                                        </p:attrNameLst>
                                      </p:cBhvr>
                                      <p:to>
                                        <p:strVal val="hidden"/>
                                      </p:to>
                                    </p:set>
                                  </p:childTnLst>
                                </p:cTn>
                              </p:par>
                              <p:par>
                                <p:cTn id="121" presetID="23" presetClass="entr" presetSubtype="16"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fltVal val="0"/>
                                          </p:val>
                                        </p:tav>
                                        <p:tav tm="100000">
                                          <p:val>
                                            <p:strVal val="#ppt_w"/>
                                          </p:val>
                                        </p:tav>
                                      </p:tavLst>
                                    </p:anim>
                                    <p:anim calcmode="lin" valueType="num">
                                      <p:cBhvr>
                                        <p:cTn id="124" dur="3000" fill="hold"/>
                                        <p:tgtEl>
                                          <p:spTgt spid="4"/>
                                        </p:tgtEl>
                                        <p:attrNameLst>
                                          <p:attrName>ppt_h</p:attrName>
                                        </p:attrNameLst>
                                      </p:cBhvr>
                                      <p:tavLst>
                                        <p:tav tm="0">
                                          <p:val>
                                            <p:fltVal val="0"/>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10" grpId="0" animBg="1"/>
      <p:bldP spid="10" grpId="1" animBg="1"/>
      <p:bldP spid="10" grpId="3" animBg="1"/>
      <p:bldP spid="10" grpId="4" animBg="1"/>
      <p:bldP spid="11" grpId="0" animBg="1"/>
      <p:bldP spid="11" grpId="1" animBg="1"/>
      <p:bldP spid="11" grpId="3" animBg="1"/>
      <p:bldP spid="11" grpId="4" animBg="1"/>
      <p:bldP spid="12" grpId="0" animBg="1"/>
      <p:bldP spid="12" grpId="1" animBg="1"/>
      <p:bldP spid="12" grpId="3" animBg="1"/>
      <p:bldP spid="12" grpId="4" animBg="1"/>
      <p:bldP spid="13" grpId="0" animBg="1"/>
      <p:bldP spid="13" grpId="1" animBg="1"/>
      <p:bldP spid="13" grpId="3" animBg="1"/>
      <p:bldP spid="13" grpId="4" animBg="1"/>
      <p:bldP spid="14" grpId="0" animBg="1"/>
      <p:bldP spid="14" grpId="1" animBg="1"/>
      <p:bldP spid="14" grpId="3" animBg="1"/>
      <p:bldP spid="14" grpId="4"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ieve_01.jpg"/>
          <p:cNvPicPr>
            <a:picLocks noGrp="1" noChangeAspect="1"/>
          </p:cNvPicPr>
          <p:nvPr>
            <p:ph idx="1"/>
          </p:nvPr>
        </p:nvPicPr>
        <p:blipFill>
          <a:blip r:embed="rId2">
            <a:grayscl/>
            <a:lum bright="20000"/>
          </a:blip>
          <a:srcRect b="4000"/>
          <a:stretch>
            <a:fillRect/>
          </a:stretch>
        </p:blipFill>
        <p:spPr>
          <a:xfrm>
            <a:off x="0" y="0"/>
            <a:ext cx="9144000" cy="6858000"/>
          </a:xfrm>
          <a:ln>
            <a:noFill/>
          </a:ln>
        </p:spPr>
      </p:pic>
      <p:sp>
        <p:nvSpPr>
          <p:cNvPr id="5" name="4 Rectángulo"/>
          <p:cNvSpPr/>
          <p:nvPr/>
        </p:nvSpPr>
        <p:spPr>
          <a:xfrm>
            <a:off x="500034" y="571480"/>
            <a:ext cx="8001056" cy="5715040"/>
          </a:xfrm>
          <a:prstGeom prst="rect">
            <a:avLst/>
          </a:prstGeom>
          <a:solidFill>
            <a:schemeClr val="tx1">
              <a:lumMod val="8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714356"/>
            <a:ext cx="7143800" cy="5509200"/>
          </a:xfrm>
          <a:prstGeom prst="rect">
            <a:avLst/>
          </a:prstGeom>
          <a:noFill/>
        </p:spPr>
        <p:txBody>
          <a:bodyPr wrap="square" rtlCol="0">
            <a:spAutoFit/>
          </a:bodyPr>
          <a:lstStyle/>
          <a:p>
            <a:r>
              <a:rPr lang="es-ES" sz="1600" b="1" dirty="0" smtClean="0">
                <a:solidFill>
                  <a:schemeClr val="bg1"/>
                </a:solidFill>
              </a:rPr>
              <a:t>El hotel está compuesto por lo general (la arquitectura y las dimensiones pueden variar de una temporada a otra) en los arcos de 16 pies (5 m) más habitaciones, y espacios más grandes y más altos para un gran salón, una capilla, un bar y un gran tobogán de hielo. Las paredes son de más de 4 pies (1,2 m) de espesor en promedio. Todo el mobiliario está hecho de hielo. Al igual que en el hotel de hielo de </a:t>
            </a:r>
            <a:r>
              <a:rPr lang="es-ES" sz="1600" b="1" dirty="0" err="1" smtClean="0">
                <a:solidFill>
                  <a:schemeClr val="bg1"/>
                </a:solidFill>
              </a:rPr>
              <a:t>Kiruna</a:t>
            </a:r>
            <a:r>
              <a:rPr lang="es-ES" sz="1600" b="1" dirty="0" smtClean="0">
                <a:solidFill>
                  <a:schemeClr val="bg1"/>
                </a:solidFill>
              </a:rPr>
              <a:t> , el bar sirve bebidas y cócteles en vasos de hielo. </a:t>
            </a:r>
          </a:p>
          <a:p>
            <a:r>
              <a:rPr lang="es-ES" sz="1600" b="1" dirty="0" smtClean="0">
                <a:solidFill>
                  <a:schemeClr val="bg1"/>
                </a:solidFill>
              </a:rPr>
              <a:t>Las instalaciones incluyen baños climatizadas cubierta y jacuzzis al aire libre. </a:t>
            </a:r>
          </a:p>
          <a:p>
            <a:r>
              <a:rPr lang="es-ES" sz="1600" b="1" dirty="0" smtClean="0">
                <a:solidFill>
                  <a:schemeClr val="bg1"/>
                </a:solidFill>
              </a:rPr>
              <a:t>Paraje turístico </a:t>
            </a:r>
          </a:p>
          <a:p>
            <a:r>
              <a:rPr lang="es-ES" sz="1600" b="1" dirty="0" smtClean="0">
                <a:solidFill>
                  <a:schemeClr val="bg1"/>
                </a:solidFill>
              </a:rPr>
              <a:t>El hotel ha sido descrito como un "centro turístico"  y está respaldado por el departamento de turismo de Quebec . </a:t>
            </a:r>
          </a:p>
          <a:p>
            <a:r>
              <a:rPr lang="es-ES" sz="1600" b="1" dirty="0" smtClean="0">
                <a:solidFill>
                  <a:schemeClr val="bg1"/>
                </a:solidFill>
              </a:rPr>
              <a:t>Los tours están disponibles en francés y en Inglés, siete días a la semana, y el hotel es de otro modo abierto al público. Después de la decimotercera temporada, las estadísticas oficiales reportan más de un millón de visitantes y 43.000 personas durante la noche. En su quinta temporada, recibió alrededor de 70.000 turistas. </a:t>
            </a:r>
          </a:p>
          <a:p>
            <a:r>
              <a:rPr lang="es-ES" sz="1600" b="1" dirty="0" smtClean="0">
                <a:solidFill>
                  <a:schemeClr val="bg1"/>
                </a:solidFill>
              </a:rPr>
              <a:t>Bodas </a:t>
            </a:r>
          </a:p>
          <a:p>
            <a:r>
              <a:rPr lang="es-ES" sz="1600" b="1" dirty="0" smtClean="0">
                <a:solidFill>
                  <a:schemeClr val="bg1"/>
                </a:solidFill>
              </a:rPr>
              <a:t>Hay una capilla donde se celebran bodas. El </a:t>
            </a:r>
            <a:r>
              <a:rPr lang="es-ES" sz="1600" b="1" dirty="0" err="1" smtClean="0">
                <a:solidFill>
                  <a:schemeClr val="bg1"/>
                </a:solidFill>
              </a:rPr>
              <a:t>Hôtel</a:t>
            </a:r>
            <a:r>
              <a:rPr lang="es-ES" sz="1600" b="1" dirty="0" smtClean="0">
                <a:solidFill>
                  <a:schemeClr val="bg1"/>
                </a:solidFill>
              </a:rPr>
              <a:t> de </a:t>
            </a:r>
            <a:r>
              <a:rPr lang="es-ES" sz="1600" b="1" dirty="0" err="1" smtClean="0">
                <a:solidFill>
                  <a:schemeClr val="bg1"/>
                </a:solidFill>
              </a:rPr>
              <a:t>Glace</a:t>
            </a:r>
            <a:r>
              <a:rPr lang="es-ES" sz="1600" b="1" dirty="0" smtClean="0">
                <a:solidFill>
                  <a:schemeClr val="bg1"/>
                </a:solidFill>
              </a:rPr>
              <a:t> ha sido descrito como uno de los "lugares 10 boda de ensueño". </a:t>
            </a:r>
          </a:p>
          <a:p>
            <a:r>
              <a:rPr lang="es-ES" sz="1600" b="1" dirty="0" smtClean="0">
                <a:solidFill>
                  <a:schemeClr val="bg1"/>
                </a:solidFill>
              </a:rPr>
              <a:t>Después de la decimotercera temporada, 275 bodas habían sido desde su apertura, en 2001. El </a:t>
            </a:r>
            <a:r>
              <a:rPr lang="es-ES" sz="1600" b="1" dirty="0" err="1" smtClean="0">
                <a:solidFill>
                  <a:schemeClr val="bg1"/>
                </a:solidFill>
              </a:rPr>
              <a:t>Hôtel</a:t>
            </a:r>
            <a:r>
              <a:rPr lang="es-ES" sz="1600" b="1" dirty="0" smtClean="0">
                <a:solidFill>
                  <a:schemeClr val="bg1"/>
                </a:solidFill>
              </a:rPr>
              <a:t> de </a:t>
            </a:r>
            <a:r>
              <a:rPr lang="es-ES" sz="1600" b="1" dirty="0" err="1" smtClean="0">
                <a:solidFill>
                  <a:schemeClr val="bg1"/>
                </a:solidFill>
              </a:rPr>
              <a:t>Glace</a:t>
            </a:r>
            <a:r>
              <a:rPr lang="es-ES" sz="1600" b="1" dirty="0" smtClean="0">
                <a:solidFill>
                  <a:schemeClr val="bg1"/>
                </a:solidFill>
              </a:rPr>
              <a:t> tuvo su primera boda entre personas del mismo sexo, en febrero de 2005, después de los matrimonios del mismo sexo se legalizó en Quebec en abril del año anterior. </a:t>
            </a:r>
          </a:p>
          <a:p>
            <a:endParaRPr lang="es-ES" sz="1600" b="1" dirty="0">
              <a:solidFill>
                <a:schemeClr val="bg1"/>
              </a:solidFill>
            </a:endParaRPr>
          </a:p>
        </p:txBody>
      </p:sp>
    </p:spTree>
  </p:cSld>
  <p:clrMapOvr>
    <a:masterClrMapping/>
  </p:clrMapOvr>
  <p:transition spd="slow" advTm="45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40000"/>
              <a:lumOff val="60000"/>
            </a:schemeClr>
          </a:solidFill>
        </p:spPr>
        <p:txBody>
          <a:bodyPr/>
          <a:lstStyle/>
          <a:p>
            <a:endParaRPr lang="es-ES" dirty="0"/>
          </a:p>
        </p:txBody>
      </p:sp>
      <p:pic>
        <p:nvPicPr>
          <p:cNvPr id="4" name="3 Imagen" descr="flickr-3042829969-hd.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714356"/>
            <a:ext cx="9144000" cy="5429288"/>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l.jpg"/>
          <p:cNvPicPr>
            <a:picLocks noChangeAspect="1"/>
          </p:cNvPicPr>
          <p:nvPr/>
        </p:nvPicPr>
        <p:blipFill>
          <a:blip r:embed="rId3"/>
          <a:stretch>
            <a:fillRect/>
          </a:stretch>
        </p:blipFill>
        <p:spPr>
          <a:xfrm>
            <a:off x="0" y="0"/>
            <a:ext cx="9144000" cy="6858000"/>
          </a:xfrm>
          <a:prstGeom prst="rect">
            <a:avLst/>
          </a:prstGeom>
        </p:spPr>
      </p:pic>
      <p:sp>
        <p:nvSpPr>
          <p:cNvPr id="5" name="4 Proceso"/>
          <p:cNvSpPr/>
          <p:nvPr/>
        </p:nvSpPr>
        <p:spPr>
          <a:xfrm rot="8477020">
            <a:off x="424479" y="2132325"/>
            <a:ext cx="6215106" cy="101017"/>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rot="8480153" flipV="1">
            <a:off x="2330762" y="4120778"/>
            <a:ext cx="6215106" cy="100969"/>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8477020" flipV="1">
            <a:off x="899838" y="2278517"/>
            <a:ext cx="5686187" cy="101017"/>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8480153">
            <a:off x="2573237" y="3995115"/>
            <a:ext cx="5403594" cy="81028"/>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8477020" flipV="1">
            <a:off x="1414043" y="2394851"/>
            <a:ext cx="5013754" cy="94700"/>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8480153">
            <a:off x="2885684" y="3779165"/>
            <a:ext cx="4503164" cy="97514"/>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8477020" flipV="1">
            <a:off x="1762422" y="2603921"/>
            <a:ext cx="4592113" cy="103396"/>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8480153">
            <a:off x="2972019" y="3664069"/>
            <a:ext cx="3983662" cy="98108"/>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8477020">
            <a:off x="2406341" y="2751905"/>
            <a:ext cx="3585404" cy="101003"/>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8480153">
            <a:off x="3290353" y="3406518"/>
            <a:ext cx="3295239" cy="100214"/>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8477020">
            <a:off x="2812304" y="2911314"/>
            <a:ext cx="3060411" cy="86711"/>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8480153">
            <a:off x="3520428" y="3229247"/>
            <a:ext cx="2653292" cy="100970"/>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8477020">
            <a:off x="3451993" y="3080055"/>
            <a:ext cx="2116611" cy="104566"/>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rot="8480153" flipV="1">
            <a:off x="3772177" y="3105227"/>
            <a:ext cx="1929494" cy="94472"/>
          </a:xfrm>
          <a:prstGeom prst="flowChartProcess">
            <a:avLst/>
          </a:prstGeom>
          <a:gradFill flip="none" rotWithShape="1">
            <a:gsLst>
              <a:gs pos="0">
                <a:srgbClr val="000099"/>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1+#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6" fill="hold" grpId="1"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1+ppt_w/2"/>
                                          </p:val>
                                        </p:tav>
                                      </p:tavLst>
                                    </p:anim>
                                    <p:anim calcmode="lin" valueType="num">
                                      <p:cBhvr additive="base">
                                        <p:cTn id="83" dur="3000"/>
                                        <p:tgtEl>
                                          <p:spTgt spid="13"/>
                                        </p:tgtEl>
                                        <p:attrNameLst>
                                          <p:attrName>ppt_y</p:attrName>
                                        </p:attrNameLst>
                                      </p:cBhvr>
                                      <p:tavLst>
                                        <p:tav tm="0">
                                          <p:val>
                                            <p:strVal val="ppt_y"/>
                                          </p:val>
                                        </p:tav>
                                        <p:tav tm="100000">
                                          <p:val>
                                            <p:strVal val="1+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1+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6" fill="hold" grpId="1"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1+ppt_w/2"/>
                                          </p:val>
                                        </p:tav>
                                      </p:tavLst>
                                    </p:anim>
                                    <p:anim calcmode="lin" valueType="num">
                                      <p:cBhvr additive="base">
                                        <p:cTn id="91" dur="3000"/>
                                        <p:tgtEl>
                                          <p:spTgt spid="17"/>
                                        </p:tgtEl>
                                        <p:attrNameLst>
                                          <p:attrName>ppt_y</p:attrName>
                                        </p:attrNameLst>
                                      </p:cBhvr>
                                      <p:tavLst>
                                        <p:tav tm="0">
                                          <p:val>
                                            <p:strVal val="ppt_y"/>
                                          </p:val>
                                        </p:tav>
                                        <p:tav tm="100000">
                                          <p:val>
                                            <p:strVal val="1+ppt_h/2"/>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0-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9" fill="hold" grpId="1"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0-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9" fill="hold" grpId="1"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grpId="1"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1"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8"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diamond(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4" name="3 Marcador de contenido" descr="5457319284_070a4bc8f8_o.jpg"/>
          <p:cNvPicPr>
            <a:picLocks noGrp="1" noChangeAspect="1"/>
          </p:cNvPicPr>
          <p:nvPr>
            <p:ph idx="1"/>
          </p:nvPr>
        </p:nvPicPr>
        <p:blipFill>
          <a:blip r:embed="rId2"/>
          <a:stretch>
            <a:fillRect/>
          </a:stretch>
        </p:blipFill>
        <p:spPr>
          <a:xfrm>
            <a:off x="-1" y="0"/>
            <a:ext cx="9144001" cy="6858000"/>
          </a:xfrm>
        </p:spPr>
      </p:pic>
      <p:sp>
        <p:nvSpPr>
          <p:cNvPr id="5" name="4 Cheurón"/>
          <p:cNvSpPr/>
          <p:nvPr/>
        </p:nvSpPr>
        <p:spPr>
          <a:xfrm>
            <a:off x="0" y="0"/>
            <a:ext cx="4714876" cy="6858000"/>
          </a:xfrm>
          <a:prstGeom prst="chevron">
            <a:avLst>
              <a:gd name="adj" fmla="val 96684"/>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714876" y="0"/>
            <a:ext cx="4429124" cy="6858000"/>
          </a:xfrm>
          <a:prstGeom prst="chevron">
            <a:avLst>
              <a:gd name="adj" fmla="val 97297"/>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3929026" cy="6858000"/>
          </a:xfrm>
          <a:prstGeom prst="chevron">
            <a:avLst>
              <a:gd name="adj" fmla="val 97152"/>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286380" y="0"/>
            <a:ext cx="3857620" cy="6858000"/>
          </a:xfrm>
          <a:prstGeom prst="chevron">
            <a:avLst>
              <a:gd name="adj" fmla="val 96796"/>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1+#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xit" presetSubtype="2" fill="hold" grpId="1" nodeType="after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1+ppt_w/2"/>
                                          </p:val>
                                        </p:tav>
                                      </p:tavLst>
                                    </p:anim>
                                    <p:anim calcmode="lin" valueType="num">
                                      <p:cBhvr additive="base">
                                        <p:cTn id="43" dur="2000"/>
                                        <p:tgtEl>
                                          <p:spTgt spid="5"/>
                                        </p:tgtEl>
                                        <p:attrNameLst>
                                          <p:attrName>ppt_y</p:attrName>
                                        </p:attrNameLst>
                                      </p:cBhvr>
                                      <p:tavLst>
                                        <p:tav tm="0">
                                          <p:val>
                                            <p:strVal val="ppt_y"/>
                                          </p:val>
                                        </p:tav>
                                        <p:tav tm="100000">
                                          <p:val>
                                            <p:strVal val="ppt_y"/>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2000"/>
                                        <p:tgtEl>
                                          <p:spTgt spid="7"/>
                                        </p:tgtEl>
                                        <p:attrNameLst>
                                          <p:attrName>ppt_x</p:attrName>
                                        </p:attrNameLst>
                                      </p:cBhvr>
                                      <p:tavLst>
                                        <p:tav tm="0">
                                          <p:val>
                                            <p:strVal val="ppt_x"/>
                                          </p:val>
                                        </p:tav>
                                        <p:tav tm="100000">
                                          <p:val>
                                            <p:strVal val="1+ppt_w/2"/>
                                          </p:val>
                                        </p:tav>
                                      </p:tavLst>
                                    </p:anim>
                                    <p:anim calcmode="lin" valueType="num">
                                      <p:cBhvr additive="base">
                                        <p:cTn id="47" dur="2000"/>
                                        <p:tgtEl>
                                          <p:spTgt spid="7"/>
                                        </p:tgtEl>
                                        <p:attrNameLst>
                                          <p:attrName>ppt_y</p:attrName>
                                        </p:attrNameLst>
                                      </p:cBhvr>
                                      <p:tavLst>
                                        <p:tav tm="0">
                                          <p:val>
                                            <p:strVal val="ppt_y"/>
                                          </p:val>
                                        </p:tav>
                                        <p:tav tm="100000">
                                          <p:val>
                                            <p:strVal val="ppt_y"/>
                                          </p:val>
                                        </p:tav>
                                      </p:tavLst>
                                    </p:anim>
                                    <p:set>
                                      <p:cBhvr>
                                        <p:cTn id="48" dur="1" fill="hold">
                                          <p:stCondLst>
                                            <p:cond delay="1999"/>
                                          </p:stCondLst>
                                        </p:cTn>
                                        <p:tgtEl>
                                          <p:spTgt spid="7"/>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2000"/>
                                        <p:tgtEl>
                                          <p:spTgt spid="10"/>
                                        </p:tgtEl>
                                        <p:attrNameLst>
                                          <p:attrName>ppt_x</p:attrName>
                                        </p:attrNameLst>
                                      </p:cBhvr>
                                      <p:tavLst>
                                        <p:tav tm="0">
                                          <p:val>
                                            <p:strVal val="ppt_x"/>
                                          </p:val>
                                        </p:tav>
                                        <p:tav tm="100000">
                                          <p:val>
                                            <p:strVal val="1+ppt_w/2"/>
                                          </p:val>
                                        </p:tav>
                                      </p:tavLst>
                                    </p:anim>
                                    <p:anim calcmode="lin" valueType="num">
                                      <p:cBhvr additive="base">
                                        <p:cTn id="51" dur="2000"/>
                                        <p:tgtEl>
                                          <p:spTgt spid="10"/>
                                        </p:tgtEl>
                                        <p:attrNameLst>
                                          <p:attrName>ppt_y</p:attrName>
                                        </p:attrNameLst>
                                      </p:cBhvr>
                                      <p:tavLst>
                                        <p:tav tm="0">
                                          <p:val>
                                            <p:strVal val="ppt_y"/>
                                          </p:val>
                                        </p:tav>
                                        <p:tav tm="100000">
                                          <p:val>
                                            <p:strVal val="ppt_y"/>
                                          </p:val>
                                        </p:tav>
                                      </p:tavLst>
                                    </p:anim>
                                    <p:set>
                                      <p:cBhvr>
                                        <p:cTn id="52" dur="1" fill="hold">
                                          <p:stCondLst>
                                            <p:cond delay="1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2000"/>
                                        <p:tgtEl>
                                          <p:spTgt spid="12"/>
                                        </p:tgtEl>
                                        <p:attrNameLst>
                                          <p:attrName>ppt_x</p:attrName>
                                        </p:attrNameLst>
                                      </p:cBhvr>
                                      <p:tavLst>
                                        <p:tav tm="0">
                                          <p:val>
                                            <p:strVal val="ppt_x"/>
                                          </p:val>
                                        </p:tav>
                                        <p:tav tm="100000">
                                          <p:val>
                                            <p:strVal val="1+ppt_w/2"/>
                                          </p:val>
                                        </p:tav>
                                      </p:tavLst>
                                    </p:anim>
                                    <p:anim calcmode="lin" valueType="num">
                                      <p:cBhvr additive="base">
                                        <p:cTn id="55" dur="2000"/>
                                        <p:tgtEl>
                                          <p:spTgt spid="12"/>
                                        </p:tgtEl>
                                        <p:attrNameLst>
                                          <p:attrName>ppt_y</p:attrName>
                                        </p:attrNameLst>
                                      </p:cBhvr>
                                      <p:tavLst>
                                        <p:tav tm="0">
                                          <p:val>
                                            <p:strVal val="ppt_y"/>
                                          </p:val>
                                        </p:tav>
                                        <p:tav tm="100000">
                                          <p:val>
                                            <p:strVal val="ppt_y"/>
                                          </p:val>
                                        </p:tav>
                                      </p:tavLst>
                                    </p:anim>
                                    <p:set>
                                      <p:cBhvr>
                                        <p:cTn id="56" dur="1" fill="hold">
                                          <p:stCondLst>
                                            <p:cond delay="1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0-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0-ppt_w/2"/>
                                          </p:val>
                                        </p:tav>
                                      </p:tavLst>
                                    </p:anim>
                                    <p:anim calcmode="lin" valueType="num">
                                      <p:cBhvr additive="base">
                                        <p:cTn id="63" dur="2000"/>
                                        <p:tgtEl>
                                          <p:spTgt spid="8"/>
                                        </p:tgtEl>
                                        <p:attrNameLst>
                                          <p:attrName>ppt_y</p:attrName>
                                        </p:attrNameLst>
                                      </p:cBhvr>
                                      <p:tavLst>
                                        <p:tav tm="0">
                                          <p:val>
                                            <p:strVal val="ppt_y"/>
                                          </p:val>
                                        </p:tav>
                                        <p:tav tm="100000">
                                          <p:val>
                                            <p:strVal val="ppt_y"/>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2000"/>
                                        <p:tgtEl>
                                          <p:spTgt spid="11"/>
                                        </p:tgtEl>
                                        <p:attrNameLst>
                                          <p:attrName>ppt_x</p:attrName>
                                        </p:attrNameLst>
                                      </p:cBhvr>
                                      <p:tavLst>
                                        <p:tav tm="0">
                                          <p:val>
                                            <p:strVal val="ppt_x"/>
                                          </p:val>
                                        </p:tav>
                                        <p:tav tm="100000">
                                          <p:val>
                                            <p:strVal val="0-ppt_w/2"/>
                                          </p:val>
                                        </p:tav>
                                      </p:tavLst>
                                    </p:anim>
                                    <p:anim calcmode="lin" valueType="num">
                                      <p:cBhvr additive="base">
                                        <p:cTn id="67" dur="2000"/>
                                        <p:tgtEl>
                                          <p:spTgt spid="11"/>
                                        </p:tgtEl>
                                        <p:attrNameLst>
                                          <p:attrName>ppt_y</p:attrName>
                                        </p:attrNameLst>
                                      </p:cBhvr>
                                      <p:tavLst>
                                        <p:tav tm="0">
                                          <p:val>
                                            <p:strVal val="ppt_y"/>
                                          </p:val>
                                        </p:tav>
                                        <p:tav tm="100000">
                                          <p:val>
                                            <p:strVal val="ppt_y"/>
                                          </p:val>
                                        </p:tav>
                                      </p:tavLst>
                                    </p:anim>
                                    <p:set>
                                      <p:cBhvr>
                                        <p:cTn id="68" dur="1" fill="hold">
                                          <p:stCondLst>
                                            <p:cond delay="1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0-ppt_w/2"/>
                                          </p:val>
                                        </p:tav>
                                      </p:tavLst>
                                    </p:anim>
                                    <p:anim calcmode="lin" valueType="num">
                                      <p:cBhvr additive="base">
                                        <p:cTn id="71" dur="2000"/>
                                        <p:tgtEl>
                                          <p:spTgt spid="13"/>
                                        </p:tgtEl>
                                        <p:attrNameLst>
                                          <p:attrName>ppt_y</p:attrName>
                                        </p:attrNameLst>
                                      </p:cBhvr>
                                      <p:tavLst>
                                        <p:tav tm="0">
                                          <p:val>
                                            <p:strVal val="ppt_y"/>
                                          </p:val>
                                        </p:tav>
                                        <p:tav tm="100000">
                                          <p:val>
                                            <p:strVal val="ppt_y"/>
                                          </p:val>
                                        </p:tav>
                                      </p:tavLst>
                                    </p:anim>
                                    <p:set>
                                      <p:cBhvr>
                                        <p:cTn id="72" dur="1" fill="hold">
                                          <p:stCondLst>
                                            <p:cond delay="1999"/>
                                          </p:stCondLst>
                                        </p:cTn>
                                        <p:tgtEl>
                                          <p:spTgt spid="13"/>
                                        </p:tgtEl>
                                        <p:attrNameLst>
                                          <p:attrName>style.visibility</p:attrName>
                                        </p:attrNameLst>
                                      </p:cBhvr>
                                      <p:to>
                                        <p:strVal val="hidden"/>
                                      </p:to>
                                    </p:set>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19597855.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6786578" y="928670"/>
            <a:ext cx="2357422" cy="5072098"/>
          </a:xfrm>
          <a:prstGeom prst="moon">
            <a:avLst>
              <a:gd name="adj" fmla="val 32222"/>
            </a:avLst>
          </a:prstGeom>
          <a:gradFill flip="none" rotWithShape="1">
            <a:gsLst>
              <a:gs pos="49000">
                <a:schemeClr val="accent3">
                  <a:lumMod val="50000"/>
                  <a:shade val="30000"/>
                  <a:satMod val="115000"/>
                  <a:alpha val="15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928670"/>
            <a:ext cx="2357422" cy="5072098"/>
          </a:xfrm>
          <a:prstGeom prst="moon">
            <a:avLst>
              <a:gd name="adj" fmla="val 32222"/>
            </a:avLst>
          </a:prstGeom>
          <a:gradFill flip="none" rotWithShape="1">
            <a:gsLst>
              <a:gs pos="49000">
                <a:schemeClr val="accent3">
                  <a:lumMod val="50000"/>
                  <a:shade val="30000"/>
                  <a:satMod val="115000"/>
                  <a:alpha val="15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000100" y="928670"/>
            <a:ext cx="2357422" cy="5072098"/>
          </a:xfrm>
          <a:prstGeom prst="moon">
            <a:avLst>
              <a:gd name="adj" fmla="val 32222"/>
            </a:avLst>
          </a:prstGeom>
          <a:gradFill flip="none" rotWithShape="1">
            <a:gsLst>
              <a:gs pos="49000">
                <a:schemeClr val="accent3">
                  <a:lumMod val="50000"/>
                  <a:shade val="30000"/>
                  <a:satMod val="115000"/>
                  <a:alpha val="15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00232" y="928670"/>
            <a:ext cx="2357422" cy="5072098"/>
          </a:xfrm>
          <a:prstGeom prst="moon">
            <a:avLst>
              <a:gd name="adj" fmla="val 32222"/>
            </a:avLst>
          </a:prstGeom>
          <a:gradFill flip="none" rotWithShape="1">
            <a:gsLst>
              <a:gs pos="49000">
                <a:schemeClr val="accent3">
                  <a:lumMod val="50000"/>
                  <a:shade val="30000"/>
                  <a:satMod val="115000"/>
                  <a:alpha val="15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786446" y="1000108"/>
            <a:ext cx="2357422" cy="5072098"/>
          </a:xfrm>
          <a:prstGeom prst="moon">
            <a:avLst>
              <a:gd name="adj" fmla="val 32222"/>
            </a:avLst>
          </a:prstGeom>
          <a:gradFill flip="none" rotWithShape="1">
            <a:gsLst>
              <a:gs pos="49000">
                <a:schemeClr val="accent3">
                  <a:lumMod val="50000"/>
                  <a:shade val="30000"/>
                  <a:satMod val="115000"/>
                  <a:alpha val="15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000108"/>
            <a:ext cx="2357422" cy="5072098"/>
          </a:xfrm>
          <a:prstGeom prst="moon">
            <a:avLst>
              <a:gd name="adj" fmla="val 32222"/>
            </a:avLst>
          </a:prstGeom>
          <a:gradFill flip="none" rotWithShape="1">
            <a:gsLst>
              <a:gs pos="49000">
                <a:schemeClr val="accent3">
                  <a:lumMod val="50000"/>
                  <a:shade val="30000"/>
                  <a:satMod val="115000"/>
                  <a:alpha val="15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2000" fill="hold"/>
                                        <p:tgtEl>
                                          <p:spTgt spid="6"/>
                                        </p:tgtEl>
                                        <p:attrNameLst>
                                          <p:attrName>r</p:attrName>
                                        </p:attrNameLst>
                                      </p:cBhvr>
                                    </p:animRot>
                                  </p:childTnLst>
                                </p:cTn>
                              </p:par>
                              <p:par>
                                <p:cTn id="34" presetID="8" presetClass="emph" presetSubtype="0" fill="hold" grpId="1" nodeType="withEffect">
                                  <p:stCondLst>
                                    <p:cond delay="0"/>
                                  </p:stCondLst>
                                  <p:childTnLst>
                                    <p:animRot by="10800000">
                                      <p:cBhvr>
                                        <p:cTn id="35" dur="2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2000" fill="hold"/>
                                        <p:tgtEl>
                                          <p:spTgt spid="8"/>
                                        </p:tgtEl>
                                        <p:attrNameLst>
                                          <p:attrName>r</p:attrName>
                                        </p:attrNameLst>
                                      </p:cBhvr>
                                    </p:animRot>
                                  </p:childTnLst>
                                </p:cTn>
                              </p:par>
                              <p:par>
                                <p:cTn id="38" presetID="8" presetClass="emph" presetSubtype="0" fill="hold" grpId="1" nodeType="withEffect">
                                  <p:stCondLst>
                                    <p:cond delay="0"/>
                                  </p:stCondLst>
                                  <p:childTnLst>
                                    <p:animRot by="-10800000">
                                      <p:cBhvr>
                                        <p:cTn id="39" dur="2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2" fill="hold" grpId="2" nodeType="after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1+ppt_w/2"/>
                                          </p:val>
                                        </p:tav>
                                      </p:tavLst>
                                    </p:anim>
                                    <p:anim calcmode="lin" valueType="num">
                                      <p:cBhvr additive="base">
                                        <p:cTn id="47" dur="2000"/>
                                        <p:tgtEl>
                                          <p:spTgt spid="6"/>
                                        </p:tgtEl>
                                        <p:attrNameLst>
                                          <p:attrName>ppt_y</p:attrName>
                                        </p:attrNameLst>
                                      </p:cBhvr>
                                      <p:tavLst>
                                        <p:tav tm="0">
                                          <p:val>
                                            <p:strVal val="ppt_y"/>
                                          </p:val>
                                        </p:tav>
                                        <p:tav tm="100000">
                                          <p:val>
                                            <p:strVal val="ppt_y"/>
                                          </p:val>
                                        </p:tav>
                                      </p:tavLst>
                                    </p:anim>
                                    <p:set>
                                      <p:cBhvr>
                                        <p:cTn id="48" dur="1" fill="hold">
                                          <p:stCondLst>
                                            <p:cond delay="1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1+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2000"/>
                                        <p:tgtEl>
                                          <p:spTgt spid="8"/>
                                        </p:tgtEl>
                                        <p:attrNameLst>
                                          <p:attrName>ppt_x</p:attrName>
                                        </p:attrNameLst>
                                      </p:cBhvr>
                                      <p:tavLst>
                                        <p:tav tm="0">
                                          <p:val>
                                            <p:strVal val="ppt_x"/>
                                          </p:val>
                                        </p:tav>
                                        <p:tav tm="100000">
                                          <p:val>
                                            <p:strVal val="1+ppt_w/2"/>
                                          </p:val>
                                        </p:tav>
                                      </p:tavLst>
                                    </p:anim>
                                    <p:anim calcmode="lin" valueType="num">
                                      <p:cBhvr additive="base">
                                        <p:cTn id="55" dur="2000"/>
                                        <p:tgtEl>
                                          <p:spTgt spid="8"/>
                                        </p:tgtEl>
                                        <p:attrNameLst>
                                          <p:attrName>ppt_y</p:attrName>
                                        </p:attrNameLst>
                                      </p:cBhvr>
                                      <p:tavLst>
                                        <p:tav tm="0">
                                          <p:val>
                                            <p:strVal val="ppt_y"/>
                                          </p:val>
                                        </p:tav>
                                        <p:tav tm="100000">
                                          <p:val>
                                            <p:strVal val="ppt_y"/>
                                          </p:val>
                                        </p:tav>
                                      </p:tavLst>
                                    </p:anim>
                                    <p:set>
                                      <p:cBhvr>
                                        <p:cTn id="56" dur="1" fill="hold">
                                          <p:stCondLst>
                                            <p:cond delay="1999"/>
                                          </p:stCondLst>
                                        </p:cTn>
                                        <p:tgtEl>
                                          <p:spTgt spid="8"/>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0-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0-ppt_w/2"/>
                                          </p:val>
                                        </p:tav>
                                      </p:tavLst>
                                    </p:anim>
                                    <p:anim calcmode="lin" valueType="num">
                                      <p:cBhvr additive="base">
                                        <p:cTn id="63" dur="2000"/>
                                        <p:tgtEl>
                                          <p:spTgt spid="9"/>
                                        </p:tgtEl>
                                        <p:attrNameLst>
                                          <p:attrName>ppt_y</p:attrName>
                                        </p:attrNameLst>
                                      </p:cBhvr>
                                      <p:tavLst>
                                        <p:tav tm="0">
                                          <p:val>
                                            <p:strVal val="ppt_y"/>
                                          </p:val>
                                        </p:tav>
                                        <p:tav tm="100000">
                                          <p:val>
                                            <p:strVal val="ppt_y"/>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ppt_y"/>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27_jean_sibelius_cabinet_2010.jpg"/>
          <p:cNvPicPr>
            <a:picLocks noChangeAspect="1"/>
          </p:cNvPicPr>
          <p:nvPr/>
        </p:nvPicPr>
        <p:blipFill>
          <a:blip r:embed="rId2"/>
          <a:stretch>
            <a:fillRect/>
          </a:stretch>
        </p:blipFill>
        <p:spPr>
          <a:xfrm>
            <a:off x="0" y="1"/>
            <a:ext cx="9144000" cy="6858000"/>
          </a:xfrm>
          <a:prstGeom prst="rect">
            <a:avLst/>
          </a:prstGeom>
        </p:spPr>
      </p:pic>
      <p:sp>
        <p:nvSpPr>
          <p:cNvPr id="7" name="6 Lágrima"/>
          <p:cNvSpPr/>
          <p:nvPr/>
        </p:nvSpPr>
        <p:spPr>
          <a:xfrm>
            <a:off x="7072330" y="0"/>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35723" y="-35723"/>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1107261" y="1035823"/>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6072198" y="1142984"/>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2321707" y="2250269"/>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5072066" y="2285992"/>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xit" presetSubtype="6" fill="hold" grpId="1" nodeType="withEffect">
                                  <p:stCondLst>
                                    <p:cond delay="0"/>
                                  </p:stCondLst>
                                  <p:childTnLst>
                                    <p:anim calcmode="lin" valueType="num">
                                      <p:cBhvr additive="base">
                                        <p:cTn id="33" dur="3000"/>
                                        <p:tgtEl>
                                          <p:spTgt spid="8"/>
                                        </p:tgtEl>
                                        <p:attrNameLst>
                                          <p:attrName>ppt_x</p:attrName>
                                        </p:attrNameLst>
                                      </p:cBhvr>
                                      <p:tavLst>
                                        <p:tav tm="0">
                                          <p:val>
                                            <p:strVal val="ppt_x"/>
                                          </p:val>
                                        </p:tav>
                                        <p:tav tm="100000">
                                          <p:val>
                                            <p:strVal val="1+ppt_w/2"/>
                                          </p:val>
                                        </p:tav>
                                      </p:tavLst>
                                    </p:anim>
                                    <p:anim calcmode="lin" valueType="num">
                                      <p:cBhvr additive="base">
                                        <p:cTn id="34" dur="3000"/>
                                        <p:tgtEl>
                                          <p:spTgt spid="8"/>
                                        </p:tgtEl>
                                        <p:attrNameLst>
                                          <p:attrName>ppt_y</p:attrName>
                                        </p:attrNameLst>
                                      </p:cBhvr>
                                      <p:tavLst>
                                        <p:tav tm="0">
                                          <p:val>
                                            <p:strVal val="ppt_y"/>
                                          </p:val>
                                        </p:tav>
                                        <p:tav tm="100000">
                                          <p:val>
                                            <p:strVal val="1+ppt_h/2"/>
                                          </p:val>
                                        </p:tav>
                                      </p:tavLst>
                                    </p:anim>
                                    <p:set>
                                      <p:cBhvr>
                                        <p:cTn id="35" dur="1" fill="hold">
                                          <p:stCondLst>
                                            <p:cond delay="2999"/>
                                          </p:stCondLst>
                                        </p:cTn>
                                        <p:tgtEl>
                                          <p:spTgt spid="8"/>
                                        </p:tgtEl>
                                        <p:attrNameLst>
                                          <p:attrName>style.visibility</p:attrName>
                                        </p:attrNameLst>
                                      </p:cBhvr>
                                      <p:to>
                                        <p:strVal val="hidden"/>
                                      </p:to>
                                    </p:set>
                                  </p:childTnLst>
                                </p:cTn>
                              </p:par>
                              <p:par>
                                <p:cTn id="36" presetID="2" presetClass="exit" presetSubtype="6" fill="hold" grpId="1"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1+ppt_w/2"/>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2" presetClass="exit" presetSubtype="6" fill="hold" grpId="1" nodeType="withEffect">
                                  <p:stCondLst>
                                    <p:cond delay="0"/>
                                  </p:stCondLst>
                                  <p:childTnLst>
                                    <p:anim calcmode="lin" valueType="num">
                                      <p:cBhvr additive="base">
                                        <p:cTn id="41" dur="3000"/>
                                        <p:tgtEl>
                                          <p:spTgt spid="11"/>
                                        </p:tgtEl>
                                        <p:attrNameLst>
                                          <p:attrName>ppt_x</p:attrName>
                                        </p:attrNameLst>
                                      </p:cBhvr>
                                      <p:tavLst>
                                        <p:tav tm="0">
                                          <p:val>
                                            <p:strVal val="ppt_x"/>
                                          </p:val>
                                        </p:tav>
                                        <p:tav tm="100000">
                                          <p:val>
                                            <p:strVal val="1+ppt_w/2"/>
                                          </p:val>
                                        </p:tav>
                                      </p:tavLst>
                                    </p:anim>
                                    <p:anim calcmode="lin" valueType="num">
                                      <p:cBhvr additive="base">
                                        <p:cTn id="42" dur="3000"/>
                                        <p:tgtEl>
                                          <p:spTgt spid="11"/>
                                        </p:tgtEl>
                                        <p:attrNameLst>
                                          <p:attrName>ppt_y</p:attrName>
                                        </p:attrNameLst>
                                      </p:cBhvr>
                                      <p:tavLst>
                                        <p:tav tm="0">
                                          <p:val>
                                            <p:strVal val="ppt_y"/>
                                          </p:val>
                                        </p:tav>
                                        <p:tav tm="100000">
                                          <p:val>
                                            <p:strVal val="1+ppt_h/2"/>
                                          </p:val>
                                        </p:tav>
                                      </p:tavLst>
                                    </p:anim>
                                    <p:set>
                                      <p:cBhvr>
                                        <p:cTn id="43" dur="1" fill="hold">
                                          <p:stCondLst>
                                            <p:cond delay="2999"/>
                                          </p:stCondLst>
                                        </p:cTn>
                                        <p:tgtEl>
                                          <p:spTgt spid="11"/>
                                        </p:tgtEl>
                                        <p:attrNameLst>
                                          <p:attrName>style.visibility</p:attrName>
                                        </p:attrNameLst>
                                      </p:cBhvr>
                                      <p:to>
                                        <p:strVal val="hidden"/>
                                      </p:to>
                                    </p:set>
                                  </p:childTnLst>
                                </p:cTn>
                              </p:par>
                              <p:par>
                                <p:cTn id="44" presetID="2" presetClass="exit" presetSubtype="12"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0-ppt_w/2"/>
                                          </p:val>
                                        </p:tav>
                                      </p:tavLst>
                                    </p:anim>
                                    <p:anim calcmode="lin" valueType="num">
                                      <p:cBhvr additive="base">
                                        <p:cTn id="46" dur="3000"/>
                                        <p:tgtEl>
                                          <p:spTgt spid="7"/>
                                        </p:tgtEl>
                                        <p:attrNameLst>
                                          <p:attrName>ppt_y</p:attrName>
                                        </p:attrNameLst>
                                      </p:cBhvr>
                                      <p:tavLst>
                                        <p:tav tm="0">
                                          <p:val>
                                            <p:strVal val="ppt_y"/>
                                          </p:val>
                                        </p:tav>
                                        <p:tav tm="100000">
                                          <p:val>
                                            <p:strVal val="1+ppt_h/2"/>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3000"/>
                                        <p:tgtEl>
                                          <p:spTgt spid="10"/>
                                        </p:tgtEl>
                                        <p:attrNameLst>
                                          <p:attrName>ppt_x</p:attrName>
                                        </p:attrNameLst>
                                      </p:cBhvr>
                                      <p:tavLst>
                                        <p:tav tm="0">
                                          <p:val>
                                            <p:strVal val="ppt_x"/>
                                          </p:val>
                                        </p:tav>
                                        <p:tav tm="100000">
                                          <p:val>
                                            <p:strVal val="0-ppt_w/2"/>
                                          </p:val>
                                        </p:tav>
                                      </p:tavLst>
                                    </p:anim>
                                    <p:anim calcmode="lin" valueType="num">
                                      <p:cBhvr additive="base">
                                        <p:cTn id="50" dur="3000"/>
                                        <p:tgtEl>
                                          <p:spTgt spid="10"/>
                                        </p:tgtEl>
                                        <p:attrNameLst>
                                          <p:attrName>ppt_y</p:attrName>
                                        </p:attrNameLst>
                                      </p:cBhvr>
                                      <p:tavLst>
                                        <p:tav tm="0">
                                          <p:val>
                                            <p:strVal val="ppt_y"/>
                                          </p:val>
                                        </p:tav>
                                        <p:tav tm="100000">
                                          <p:val>
                                            <p:strVal val="1+ppt_h/2"/>
                                          </p:val>
                                        </p:tav>
                                      </p:tavLst>
                                    </p:anim>
                                    <p:set>
                                      <p:cBhvr>
                                        <p:cTn id="51" dur="1" fill="hold">
                                          <p:stCondLst>
                                            <p:cond delay="2999"/>
                                          </p:stCondLst>
                                        </p:cTn>
                                        <p:tgtEl>
                                          <p:spTgt spid="10"/>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3000"/>
                                        <p:tgtEl>
                                          <p:spTgt spid="12"/>
                                        </p:tgtEl>
                                        <p:attrNameLst>
                                          <p:attrName>ppt_x</p:attrName>
                                        </p:attrNameLst>
                                      </p:cBhvr>
                                      <p:tavLst>
                                        <p:tav tm="0">
                                          <p:val>
                                            <p:strVal val="ppt_x"/>
                                          </p:val>
                                        </p:tav>
                                        <p:tav tm="100000">
                                          <p:val>
                                            <p:strVal val="0-ppt_w/2"/>
                                          </p:val>
                                        </p:tav>
                                      </p:tavLst>
                                    </p:anim>
                                    <p:anim calcmode="lin" valueType="num">
                                      <p:cBhvr additive="base">
                                        <p:cTn id="54" dur="3000"/>
                                        <p:tgtEl>
                                          <p:spTgt spid="12"/>
                                        </p:tgtEl>
                                        <p:attrNameLst>
                                          <p:attrName>ppt_y</p:attrName>
                                        </p:attrNameLst>
                                      </p:cBhvr>
                                      <p:tavLst>
                                        <p:tav tm="0">
                                          <p:val>
                                            <p:strVal val="ppt_y"/>
                                          </p:val>
                                        </p:tav>
                                        <p:tav tm="100000">
                                          <p:val>
                                            <p:strVal val="1+ppt_h/2"/>
                                          </p:val>
                                        </p:tav>
                                      </p:tavLst>
                                    </p:anim>
                                    <p:set>
                                      <p:cBhvr>
                                        <p:cTn id="55" dur="1" fill="hold">
                                          <p:stCondLst>
                                            <p:cond delay="2999"/>
                                          </p:stCondLst>
                                        </p:cTn>
                                        <p:tgtEl>
                                          <p:spTgt spid="12"/>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4">
              <a:lumMod val="75000"/>
            </a:schemeClr>
          </a:solidFill>
        </p:spPr>
        <p:txBody>
          <a:bodyPr/>
          <a:lstStyle/>
          <a:p>
            <a:endParaRPr lang="es-ES" dirty="0"/>
          </a:p>
        </p:txBody>
      </p:sp>
      <p:pic>
        <p:nvPicPr>
          <p:cNvPr id="4" name="3 Marcador de contenido" descr="2298622527_90db9b6da5_b.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rot="666816">
            <a:off x="1928794" y="3071811"/>
            <a:ext cx="2857520" cy="2786082"/>
          </a:xfrm>
          <a:prstGeom prst="teardrop">
            <a:avLst/>
          </a:prstGeom>
          <a:gradFill flip="none" rotWithShape="1">
            <a:gsLst>
              <a:gs pos="66000">
                <a:srgbClr val="CCCCFF">
                  <a:alpha val="0"/>
                </a:srgbClr>
              </a:gs>
              <a:gs pos="17999">
                <a:srgbClr val="99CCFF"/>
              </a:gs>
              <a:gs pos="36000">
                <a:srgbClr val="9966FF"/>
              </a:gs>
              <a:gs pos="61000">
                <a:srgbClr val="CC99FF"/>
              </a:gs>
              <a:gs pos="82001">
                <a:srgbClr val="99CCFF"/>
              </a:gs>
              <a:gs pos="100000">
                <a:srgbClr val="CCCCFF"/>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110176">
            <a:off x="1819678" y="1161170"/>
            <a:ext cx="2857520" cy="2786082"/>
          </a:xfrm>
          <a:prstGeom prst="teardrop">
            <a:avLst/>
          </a:prstGeom>
          <a:gradFill flip="none" rotWithShape="1">
            <a:gsLst>
              <a:gs pos="66000">
                <a:srgbClr val="CCCCFF">
                  <a:alpha val="0"/>
                </a:srgbClr>
              </a:gs>
              <a:gs pos="17999">
                <a:srgbClr val="99CCFF"/>
              </a:gs>
              <a:gs pos="36000">
                <a:srgbClr val="9966FF"/>
              </a:gs>
              <a:gs pos="61000">
                <a:srgbClr val="CC99FF"/>
              </a:gs>
              <a:gs pos="82001">
                <a:srgbClr val="99CCFF"/>
              </a:gs>
              <a:gs pos="100000">
                <a:srgbClr val="CCCCFF"/>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764947">
            <a:off x="3483555" y="95172"/>
            <a:ext cx="2857520" cy="2786082"/>
          </a:xfrm>
          <a:prstGeom prst="teardrop">
            <a:avLst/>
          </a:prstGeom>
          <a:gradFill flip="none" rotWithShape="1">
            <a:gsLst>
              <a:gs pos="66000">
                <a:srgbClr val="CCCCFF">
                  <a:alpha val="0"/>
                </a:srgbClr>
              </a:gs>
              <a:gs pos="17999">
                <a:srgbClr val="99CCFF"/>
              </a:gs>
              <a:gs pos="36000">
                <a:srgbClr val="9966FF"/>
              </a:gs>
              <a:gs pos="61000">
                <a:srgbClr val="CC99FF"/>
              </a:gs>
              <a:gs pos="82001">
                <a:srgbClr val="99CCFF"/>
              </a:gs>
              <a:gs pos="100000">
                <a:srgbClr val="CCCCFF"/>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75120">
            <a:off x="3566994" y="3744494"/>
            <a:ext cx="2857520" cy="2786082"/>
          </a:xfrm>
          <a:prstGeom prst="teardrop">
            <a:avLst/>
          </a:prstGeom>
          <a:gradFill flip="none" rotWithShape="1">
            <a:gsLst>
              <a:gs pos="66000">
                <a:srgbClr val="CCCCFF">
                  <a:alpha val="0"/>
                </a:srgbClr>
              </a:gs>
              <a:gs pos="17999">
                <a:srgbClr val="99CCFF"/>
              </a:gs>
              <a:gs pos="36000">
                <a:srgbClr val="9966FF"/>
              </a:gs>
              <a:gs pos="61000">
                <a:srgbClr val="CC99FF"/>
              </a:gs>
              <a:gs pos="82001">
                <a:srgbClr val="99CCFF"/>
              </a:gs>
              <a:gs pos="100000">
                <a:srgbClr val="CCCCFF"/>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5036347" y="3250405"/>
            <a:ext cx="2857520" cy="2786082"/>
          </a:xfrm>
          <a:prstGeom prst="teardrop">
            <a:avLst/>
          </a:prstGeom>
          <a:gradFill flip="none" rotWithShape="1">
            <a:gsLst>
              <a:gs pos="66000">
                <a:srgbClr val="CCCCFF">
                  <a:alpha val="0"/>
                </a:srgbClr>
              </a:gs>
              <a:gs pos="17999">
                <a:srgbClr val="99CCFF"/>
              </a:gs>
              <a:gs pos="36000">
                <a:srgbClr val="9966FF"/>
              </a:gs>
              <a:gs pos="61000">
                <a:srgbClr val="CC99FF"/>
              </a:gs>
              <a:gs pos="82001">
                <a:srgbClr val="99CCFF"/>
              </a:gs>
              <a:gs pos="100000">
                <a:srgbClr val="CCCCFF"/>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694730">
            <a:off x="5239553" y="1535181"/>
            <a:ext cx="2857520" cy="2786082"/>
          </a:xfrm>
          <a:prstGeom prst="teardrop">
            <a:avLst/>
          </a:prstGeom>
          <a:gradFill flip="none" rotWithShape="1">
            <a:gsLst>
              <a:gs pos="66000">
                <a:srgbClr val="CCCCFF">
                  <a:alpha val="0"/>
                </a:srgbClr>
              </a:gs>
              <a:gs pos="17999">
                <a:srgbClr val="99CCFF"/>
              </a:gs>
              <a:gs pos="36000">
                <a:srgbClr val="9966FF"/>
              </a:gs>
              <a:gs pos="61000">
                <a:srgbClr val="CC99FF"/>
              </a:gs>
              <a:gs pos="82001">
                <a:srgbClr val="99CCFF"/>
              </a:gs>
              <a:gs pos="100000">
                <a:srgbClr val="CCCCFF"/>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xit" presetSubtype="3" fill="hold" grpId="1"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1"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ppt_x"/>
                                          </p:val>
                                        </p:tav>
                                      </p:tavLst>
                                    </p:anim>
                                    <p:anim calcmode="lin" valueType="num">
                                      <p:cBhvr additive="base">
                                        <p:cTn id="43" dur="3000"/>
                                        <p:tgtEl>
                                          <p:spTgt spid="7"/>
                                        </p:tgtEl>
                                        <p:attrNameLst>
                                          <p:attrName>ppt_y</p:attrName>
                                        </p:attrNameLst>
                                      </p:cBhvr>
                                      <p:tavLst>
                                        <p:tav tm="0">
                                          <p:val>
                                            <p:strVal val="ppt_y"/>
                                          </p:val>
                                        </p:tav>
                                        <p:tav tm="100000">
                                          <p:val>
                                            <p:strVal val="1+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ppt_x"/>
                                          </p:val>
                                        </p:tav>
                                      </p:tavLst>
                                    </p:anim>
                                    <p:anim calcmode="lin" valueType="num">
                                      <p:cBhvr additive="base">
                                        <p:cTn id="47" dur="3000"/>
                                        <p:tgtEl>
                                          <p:spTgt spid="8"/>
                                        </p:tgtEl>
                                        <p:attrNameLst>
                                          <p:attrName>ppt_y</p:attrName>
                                        </p:attrNameLst>
                                      </p:cBhvr>
                                      <p:tavLst>
                                        <p:tav tm="0">
                                          <p:val>
                                            <p:strVal val="ppt_y"/>
                                          </p:val>
                                        </p:tav>
                                        <p:tav tm="100000">
                                          <p:val>
                                            <p:strVal val="0-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9"/>
                                        </p:tgtEl>
                                        <p:attrNameLst>
                                          <p:attrName>ppt_x</p:attrName>
                                        </p:attrNameLst>
                                      </p:cBhvr>
                                      <p:tavLst>
                                        <p:tav tm="0">
                                          <p:val>
                                            <p:strVal val="ppt_x"/>
                                          </p:val>
                                        </p:tav>
                                        <p:tav tm="100000">
                                          <p:val>
                                            <p:strVal val="0-ppt_w/2"/>
                                          </p:val>
                                        </p:tav>
                                      </p:tavLst>
                                    </p:anim>
                                    <p:anim calcmode="lin" valueType="num">
                                      <p:cBhvr additive="base">
                                        <p:cTn id="51" dur="3000"/>
                                        <p:tgtEl>
                                          <p:spTgt spid="9"/>
                                        </p:tgtEl>
                                        <p:attrNameLst>
                                          <p:attrName>ppt_y</p:attrName>
                                        </p:attrNameLst>
                                      </p:cBhvr>
                                      <p:tavLst>
                                        <p:tav tm="0">
                                          <p:val>
                                            <p:strVal val="ppt_y"/>
                                          </p:val>
                                        </p:tav>
                                        <p:tav tm="100000">
                                          <p:val>
                                            <p:strVal val="0-ppt_h/2"/>
                                          </p:val>
                                        </p:tav>
                                      </p:tavLst>
                                    </p:anim>
                                    <p:set>
                                      <p:cBhvr>
                                        <p:cTn id="52" dur="1" fill="hold">
                                          <p:stCondLst>
                                            <p:cond delay="2999"/>
                                          </p:stCondLst>
                                        </p:cTn>
                                        <p:tgtEl>
                                          <p:spTgt spid="9"/>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0-ppt_w/2"/>
                                          </p:val>
                                        </p:tav>
                                      </p:tavLst>
                                    </p:anim>
                                    <p:anim calcmode="lin" valueType="num">
                                      <p:cBhvr additive="base">
                                        <p:cTn id="55" dur="3000"/>
                                        <p:tgtEl>
                                          <p:spTgt spid="10"/>
                                        </p:tgtEl>
                                        <p:attrNameLst>
                                          <p:attrName>ppt_y</p:attrName>
                                        </p:attrNameLst>
                                      </p:cBhvr>
                                      <p:tavLst>
                                        <p:tav tm="0">
                                          <p:val>
                                            <p:strVal val="ppt_y"/>
                                          </p:val>
                                        </p:tav>
                                        <p:tav tm="100000">
                                          <p:val>
                                            <p:strVal val="1+ppt_h/2"/>
                                          </p:val>
                                        </p:tav>
                                      </p:tavLst>
                                    </p:anim>
                                    <p:set>
                                      <p:cBhvr>
                                        <p:cTn id="56" dur="1" fill="hold">
                                          <p:stCondLst>
                                            <p:cond delay="2999"/>
                                          </p:stCondLst>
                                        </p:cTn>
                                        <p:tgtEl>
                                          <p:spTgt spid="10"/>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87.jpg"/>
          <p:cNvPicPr>
            <a:picLocks noChangeAspect="1"/>
          </p:cNvPicPr>
          <p:nvPr/>
        </p:nvPicPr>
        <p:blipFill>
          <a:blip r:embed="rId2"/>
          <a:stretch>
            <a:fillRect/>
          </a:stretch>
        </p:blipFill>
        <p:spPr>
          <a:xfrm>
            <a:off x="0" y="0"/>
            <a:ext cx="9120249" cy="6858000"/>
          </a:xfrm>
          <a:prstGeom prst="rect">
            <a:avLst/>
          </a:prstGeom>
        </p:spPr>
      </p:pic>
      <p:sp>
        <p:nvSpPr>
          <p:cNvPr id="5" name="4 Rectángulo"/>
          <p:cNvSpPr/>
          <p:nvPr/>
        </p:nvSpPr>
        <p:spPr>
          <a:xfrm flipH="1">
            <a:off x="-6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168499"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357126"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525689"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14316"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82879"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1071506"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1240069"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138294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1551508"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174013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1908698"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209732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2265888"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245451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2623078"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276033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292889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H="1">
            <a:off x="311752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H="1">
            <a:off x="328608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347471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H="1">
            <a:off x="364327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flipH="1">
            <a:off x="3760463"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H="1">
            <a:off x="3929026"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H="1">
            <a:off x="407190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H="1">
            <a:off x="424046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H="1">
            <a:off x="442909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flipH="1">
            <a:off x="459765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H="1">
            <a:off x="478628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flipH="1">
            <a:off x="495484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flipH="1">
            <a:off x="514347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flipH="1">
            <a:off x="531203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flipH="1">
            <a:off x="550066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flipH="1">
            <a:off x="566922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flipH="1">
            <a:off x="585785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H="1">
            <a:off x="602641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flipH="1">
            <a:off x="621504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H="1">
            <a:off x="638360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flipH="1">
            <a:off x="6572232"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flipH="1">
            <a:off x="6740795"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flipH="1">
            <a:off x="688367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flipH="1">
            <a:off x="705223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flipH="1">
            <a:off x="724086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flipH="1">
            <a:off x="740942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flipH="1">
            <a:off x="759805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flipH="1">
            <a:off x="776661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flipH="1">
            <a:off x="7955241"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flipH="1">
            <a:off x="8123804"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flipH="1">
            <a:off x="8261057"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flipH="1">
            <a:off x="8429620"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flipH="1">
            <a:off x="8618247"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flipH="1">
            <a:off x="8786810"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flipH="1">
            <a:off x="8975437" y="785794"/>
            <a:ext cx="168563" cy="4214842"/>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3"/>
                                        </p:tgtEl>
                                        <p:attrNameLst>
                                          <p:attrName>style.visibility</p:attrName>
                                        </p:attrNameLst>
                                      </p:cBhvr>
                                      <p:to>
                                        <p:strVal val="visible"/>
                                      </p:to>
                                    </p:set>
                                    <p:animEffect transition="in" filter="plus(in)">
                                      <p:cBhvr>
                                        <p:cTn id="124" dur="3000"/>
                                        <p:tgtEl>
                                          <p:spTgt spid="43"/>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plus(in)">
                                      <p:cBhvr>
                                        <p:cTn id="127" dur="3000"/>
                                        <p:tgtEl>
                                          <p:spTgt spid="44"/>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plus(in)">
                                      <p:cBhvr>
                                        <p:cTn id="130" dur="3000"/>
                                        <p:tgtEl>
                                          <p:spTgt spid="45"/>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plus(in)">
                                      <p:cBhvr>
                                        <p:cTn id="133" dur="3000"/>
                                        <p:tgtEl>
                                          <p:spTgt spid="46"/>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plus(in)">
                                      <p:cBhvr>
                                        <p:cTn id="136" dur="3000"/>
                                        <p:tgtEl>
                                          <p:spTgt spid="47"/>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plus(in)">
                                      <p:cBhvr>
                                        <p:cTn id="139" dur="3000"/>
                                        <p:tgtEl>
                                          <p:spTgt spid="48"/>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9"/>
                                        </p:tgtEl>
                                        <p:attrNameLst>
                                          <p:attrName>style.visibility</p:attrName>
                                        </p:attrNameLst>
                                      </p:cBhvr>
                                      <p:to>
                                        <p:strVal val="visible"/>
                                      </p:to>
                                    </p:set>
                                    <p:animEffect transition="in" filter="plus(in)">
                                      <p:cBhvr>
                                        <p:cTn id="142" dur="3000"/>
                                        <p:tgtEl>
                                          <p:spTgt spid="49"/>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50"/>
                                        </p:tgtEl>
                                        <p:attrNameLst>
                                          <p:attrName>style.visibility</p:attrName>
                                        </p:attrNameLst>
                                      </p:cBhvr>
                                      <p:to>
                                        <p:strVal val="visible"/>
                                      </p:to>
                                    </p:set>
                                    <p:animEffect transition="in" filter="plus(in)">
                                      <p:cBhvr>
                                        <p:cTn id="145" dur="3000"/>
                                        <p:tgtEl>
                                          <p:spTgt spid="50"/>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51"/>
                                        </p:tgtEl>
                                        <p:attrNameLst>
                                          <p:attrName>style.visibility</p:attrName>
                                        </p:attrNameLst>
                                      </p:cBhvr>
                                      <p:to>
                                        <p:strVal val="visible"/>
                                      </p:to>
                                    </p:set>
                                    <p:animEffect transition="in" filter="plus(in)">
                                      <p:cBhvr>
                                        <p:cTn id="148" dur="3000"/>
                                        <p:tgtEl>
                                          <p:spTgt spid="51"/>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52"/>
                                        </p:tgtEl>
                                        <p:attrNameLst>
                                          <p:attrName>style.visibility</p:attrName>
                                        </p:attrNameLst>
                                      </p:cBhvr>
                                      <p:to>
                                        <p:strVal val="visible"/>
                                      </p:to>
                                    </p:set>
                                    <p:animEffect transition="in" filter="plus(in)">
                                      <p:cBhvr>
                                        <p:cTn id="151" dur="3000"/>
                                        <p:tgtEl>
                                          <p:spTgt spid="52"/>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Effect transition="in" filter="plus(in)">
                                      <p:cBhvr>
                                        <p:cTn id="154" dur="3000"/>
                                        <p:tgtEl>
                                          <p:spTgt spid="53"/>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54"/>
                                        </p:tgtEl>
                                        <p:attrNameLst>
                                          <p:attrName>style.visibility</p:attrName>
                                        </p:attrNameLst>
                                      </p:cBhvr>
                                      <p:to>
                                        <p:strVal val="visible"/>
                                      </p:to>
                                    </p:set>
                                    <p:animEffect transition="in" filter="plus(in)">
                                      <p:cBhvr>
                                        <p:cTn id="157" dur="3000"/>
                                        <p:tgtEl>
                                          <p:spTgt spid="54"/>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55"/>
                                        </p:tgtEl>
                                        <p:attrNameLst>
                                          <p:attrName>style.visibility</p:attrName>
                                        </p:attrNameLst>
                                      </p:cBhvr>
                                      <p:to>
                                        <p:strVal val="visible"/>
                                      </p:to>
                                    </p:set>
                                    <p:animEffect transition="in" filter="plus(in)">
                                      <p:cBhvr>
                                        <p:cTn id="160" dur="3000"/>
                                        <p:tgtEl>
                                          <p:spTgt spid="55"/>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plus(in)">
                                      <p:cBhvr>
                                        <p:cTn id="163" dur="3000"/>
                                        <p:tgtEl>
                                          <p:spTgt spid="56"/>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57"/>
                                        </p:tgtEl>
                                        <p:attrNameLst>
                                          <p:attrName>style.visibility</p:attrName>
                                        </p:attrNameLst>
                                      </p:cBhvr>
                                      <p:to>
                                        <p:strVal val="visible"/>
                                      </p:to>
                                    </p:set>
                                    <p:animEffect transition="in" filter="plus(in)">
                                      <p:cBhvr>
                                        <p:cTn id="166" dur="3000"/>
                                        <p:tgtEl>
                                          <p:spTgt spid="57"/>
                                        </p:tgtEl>
                                      </p:cBhvr>
                                    </p:animEffect>
                                  </p:childTnLst>
                                </p:cTn>
                              </p:par>
                              <p:par>
                                <p:cTn id="167" presetID="8" presetClass="emph" presetSubtype="0" fill="hold" grpId="1"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grpId="1"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1"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1" nodeType="withEffect">
                                  <p:stCondLst>
                                    <p:cond delay="0"/>
                                  </p:stCondLst>
                                  <p:childTnLst>
                                    <p:animRot by="21600000">
                                      <p:cBhvr>
                                        <p:cTn id="174" dur="3000" fill="hold"/>
                                        <p:tgtEl>
                                          <p:spTgt spid="8"/>
                                        </p:tgtEl>
                                        <p:attrNameLst>
                                          <p:attrName>r</p:attrName>
                                        </p:attrNameLst>
                                      </p:cBhvr>
                                    </p:animRot>
                                  </p:childTnLst>
                                </p:cTn>
                              </p:par>
                              <p:par>
                                <p:cTn id="175" presetID="8" presetClass="emph" presetSubtype="0" fill="hold" grpId="1" nodeType="withEffect">
                                  <p:stCondLst>
                                    <p:cond delay="0"/>
                                  </p:stCondLst>
                                  <p:childTnLst>
                                    <p:animRot by="21600000">
                                      <p:cBhvr>
                                        <p:cTn id="176" dur="3000" fill="hold"/>
                                        <p:tgtEl>
                                          <p:spTgt spid="9"/>
                                        </p:tgtEl>
                                        <p:attrNameLst>
                                          <p:attrName>r</p:attrName>
                                        </p:attrNameLst>
                                      </p:cBhvr>
                                    </p:animRot>
                                  </p:childTnLst>
                                </p:cTn>
                              </p:par>
                              <p:par>
                                <p:cTn id="177" presetID="8" presetClass="emph" presetSubtype="0" fill="hold" grpId="1" nodeType="withEffect">
                                  <p:stCondLst>
                                    <p:cond delay="0"/>
                                  </p:stCondLst>
                                  <p:childTnLst>
                                    <p:animRot by="21600000">
                                      <p:cBhvr>
                                        <p:cTn id="178" dur="3000" fill="hold"/>
                                        <p:tgtEl>
                                          <p:spTgt spid="10"/>
                                        </p:tgtEl>
                                        <p:attrNameLst>
                                          <p:attrName>r</p:attrName>
                                        </p:attrNameLst>
                                      </p:cBhvr>
                                    </p:animRot>
                                  </p:childTnLst>
                                </p:cTn>
                              </p:par>
                              <p:par>
                                <p:cTn id="179" presetID="8" presetClass="emph" presetSubtype="0" fill="hold" grpId="1" nodeType="withEffect">
                                  <p:stCondLst>
                                    <p:cond delay="0"/>
                                  </p:stCondLst>
                                  <p:childTnLst>
                                    <p:animRot by="21600000">
                                      <p:cBhvr>
                                        <p:cTn id="180" dur="3000" fill="hold"/>
                                        <p:tgtEl>
                                          <p:spTgt spid="11"/>
                                        </p:tgtEl>
                                        <p:attrNameLst>
                                          <p:attrName>r</p:attrName>
                                        </p:attrNameLst>
                                      </p:cBhvr>
                                    </p:animRot>
                                  </p:childTnLst>
                                </p:cTn>
                              </p:par>
                              <p:par>
                                <p:cTn id="181" presetID="8" presetClass="emph" presetSubtype="0" fill="hold" grpId="1" nodeType="withEffect">
                                  <p:stCondLst>
                                    <p:cond delay="0"/>
                                  </p:stCondLst>
                                  <p:childTnLst>
                                    <p:animRot by="21600000">
                                      <p:cBhvr>
                                        <p:cTn id="182" dur="3000" fill="hold"/>
                                        <p:tgtEl>
                                          <p:spTgt spid="12"/>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13"/>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15"/>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16"/>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17"/>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1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19"/>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20"/>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21"/>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26"/>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27"/>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28"/>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3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3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3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3000" fill="hold"/>
                                        <p:tgtEl>
                                          <p:spTgt spid="54"/>
                                        </p:tgtEl>
                                        <p:attrNameLst>
                                          <p:attrName>r</p:attrName>
                                        </p:attrNameLst>
                                      </p:cBhvr>
                                    </p:animRot>
                                  </p:childTnLst>
                                </p:cTn>
                              </p:par>
                              <p:par>
                                <p:cTn id="267" presetID="8" presetClass="emph" presetSubtype="0" fill="hold" grpId="1" nodeType="withEffect">
                                  <p:stCondLst>
                                    <p:cond delay="0"/>
                                  </p:stCondLst>
                                  <p:childTnLst>
                                    <p:animRot by="21600000">
                                      <p:cBhvr>
                                        <p:cTn id="268" dur="3000" fill="hold"/>
                                        <p:tgtEl>
                                          <p:spTgt spid="55"/>
                                        </p:tgtEl>
                                        <p:attrNameLst>
                                          <p:attrName>r</p:attrName>
                                        </p:attrNameLst>
                                      </p:cBhvr>
                                    </p:animRot>
                                  </p:childTnLst>
                                </p:cTn>
                              </p:par>
                              <p:par>
                                <p:cTn id="269" presetID="8" presetClass="emph" presetSubtype="0" fill="hold" grpId="1" nodeType="withEffect">
                                  <p:stCondLst>
                                    <p:cond delay="0"/>
                                  </p:stCondLst>
                                  <p:childTnLst>
                                    <p:animRot by="21600000">
                                      <p:cBhvr>
                                        <p:cTn id="270" dur="3000" fill="hold"/>
                                        <p:tgtEl>
                                          <p:spTgt spid="56"/>
                                        </p:tgtEl>
                                        <p:attrNameLst>
                                          <p:attrName>r</p:attrName>
                                        </p:attrNameLst>
                                      </p:cBhvr>
                                    </p:animRot>
                                  </p:childTnLst>
                                </p:cTn>
                              </p:par>
                              <p:par>
                                <p:cTn id="271" presetID="8" presetClass="emph" presetSubtype="0" fill="hold" grpId="1" nodeType="withEffect">
                                  <p:stCondLst>
                                    <p:cond delay="0"/>
                                  </p:stCondLst>
                                  <p:childTnLst>
                                    <p:animRot by="21600000">
                                      <p:cBhvr>
                                        <p:cTn id="272" dur="3000" fill="hold"/>
                                        <p:tgtEl>
                                          <p:spTgt spid="57"/>
                                        </p:tgtEl>
                                        <p:attrNameLst>
                                          <p:attrName>r</p:attrName>
                                        </p:attrNameLst>
                                      </p:cBhvr>
                                    </p:animRot>
                                  </p:childTnLst>
                                </p:cTn>
                              </p:par>
                            </p:childTnLst>
                          </p:cTn>
                        </p:par>
                        <p:par>
                          <p:cTn id="273" fill="hold">
                            <p:stCondLst>
                              <p:cond delay="3000"/>
                            </p:stCondLst>
                            <p:childTnLst>
                              <p:par>
                                <p:cTn id="274" presetID="2" presetClass="exit" presetSubtype="8" fill="hold" grpId="2" nodeType="afterEffect">
                                  <p:stCondLst>
                                    <p:cond delay="0"/>
                                  </p:stCondLst>
                                  <p:childTnLst>
                                    <p:anim calcmode="lin" valueType="num">
                                      <p:cBhvr additive="base">
                                        <p:cTn id="275" dur="3000"/>
                                        <p:tgtEl>
                                          <p:spTgt spid="5"/>
                                        </p:tgtEl>
                                        <p:attrNameLst>
                                          <p:attrName>ppt_x</p:attrName>
                                        </p:attrNameLst>
                                      </p:cBhvr>
                                      <p:tavLst>
                                        <p:tav tm="0">
                                          <p:val>
                                            <p:strVal val="ppt_x"/>
                                          </p:val>
                                        </p:tav>
                                        <p:tav tm="100000">
                                          <p:val>
                                            <p:strVal val="0-ppt_w/2"/>
                                          </p:val>
                                        </p:tav>
                                      </p:tavLst>
                                    </p:anim>
                                    <p:anim calcmode="lin" valueType="num">
                                      <p:cBhvr additive="base">
                                        <p:cTn id="276" dur="3000"/>
                                        <p:tgtEl>
                                          <p:spTgt spid="5"/>
                                        </p:tgtEl>
                                        <p:attrNameLst>
                                          <p:attrName>ppt_y</p:attrName>
                                        </p:attrNameLst>
                                      </p:cBhvr>
                                      <p:tavLst>
                                        <p:tav tm="0">
                                          <p:val>
                                            <p:strVal val="ppt_y"/>
                                          </p:val>
                                        </p:tav>
                                        <p:tav tm="100000">
                                          <p:val>
                                            <p:strVal val="ppt_y"/>
                                          </p:val>
                                        </p:tav>
                                      </p:tavLst>
                                    </p:anim>
                                    <p:set>
                                      <p:cBhvr>
                                        <p:cTn id="277" dur="1" fill="hold">
                                          <p:stCondLst>
                                            <p:cond delay="2999"/>
                                          </p:stCondLst>
                                        </p:cTn>
                                        <p:tgtEl>
                                          <p:spTgt spid="5"/>
                                        </p:tgtEl>
                                        <p:attrNameLst>
                                          <p:attrName>style.visibility</p:attrName>
                                        </p:attrNameLst>
                                      </p:cBhvr>
                                      <p:to>
                                        <p:strVal val="hidden"/>
                                      </p:to>
                                    </p:set>
                                  </p:childTnLst>
                                </p:cTn>
                              </p:par>
                              <p:par>
                                <p:cTn id="278" presetID="2" presetClass="exit" presetSubtype="8" fill="hold" grpId="2" nodeType="withEffect">
                                  <p:stCondLst>
                                    <p:cond delay="0"/>
                                  </p:stCondLst>
                                  <p:childTnLst>
                                    <p:anim calcmode="lin" valueType="num">
                                      <p:cBhvr additive="base">
                                        <p:cTn id="279" dur="3000"/>
                                        <p:tgtEl>
                                          <p:spTgt spid="6"/>
                                        </p:tgtEl>
                                        <p:attrNameLst>
                                          <p:attrName>ppt_x</p:attrName>
                                        </p:attrNameLst>
                                      </p:cBhvr>
                                      <p:tavLst>
                                        <p:tav tm="0">
                                          <p:val>
                                            <p:strVal val="ppt_x"/>
                                          </p:val>
                                        </p:tav>
                                        <p:tav tm="100000">
                                          <p:val>
                                            <p:strVal val="0-ppt_w/2"/>
                                          </p:val>
                                        </p:tav>
                                      </p:tavLst>
                                    </p:anim>
                                    <p:anim calcmode="lin" valueType="num">
                                      <p:cBhvr additive="base">
                                        <p:cTn id="280" dur="3000"/>
                                        <p:tgtEl>
                                          <p:spTgt spid="6"/>
                                        </p:tgtEl>
                                        <p:attrNameLst>
                                          <p:attrName>ppt_y</p:attrName>
                                        </p:attrNameLst>
                                      </p:cBhvr>
                                      <p:tavLst>
                                        <p:tav tm="0">
                                          <p:val>
                                            <p:strVal val="ppt_y"/>
                                          </p:val>
                                        </p:tav>
                                        <p:tav tm="100000">
                                          <p:val>
                                            <p:strVal val="ppt_y"/>
                                          </p:val>
                                        </p:tav>
                                      </p:tavLst>
                                    </p:anim>
                                    <p:set>
                                      <p:cBhvr>
                                        <p:cTn id="281" dur="1" fill="hold">
                                          <p:stCondLst>
                                            <p:cond delay="2999"/>
                                          </p:stCondLst>
                                        </p:cTn>
                                        <p:tgtEl>
                                          <p:spTgt spid="6"/>
                                        </p:tgtEl>
                                        <p:attrNameLst>
                                          <p:attrName>style.visibility</p:attrName>
                                        </p:attrNameLst>
                                      </p:cBhvr>
                                      <p:to>
                                        <p:strVal val="hidden"/>
                                      </p:to>
                                    </p:set>
                                  </p:childTnLst>
                                </p:cTn>
                              </p:par>
                              <p:par>
                                <p:cTn id="282" presetID="2" presetClass="exit" presetSubtype="8" fill="hold" grpId="2" nodeType="withEffect">
                                  <p:stCondLst>
                                    <p:cond delay="0"/>
                                  </p:stCondLst>
                                  <p:childTnLst>
                                    <p:anim calcmode="lin" valueType="num">
                                      <p:cBhvr additive="base">
                                        <p:cTn id="283" dur="3000"/>
                                        <p:tgtEl>
                                          <p:spTgt spid="7"/>
                                        </p:tgtEl>
                                        <p:attrNameLst>
                                          <p:attrName>ppt_x</p:attrName>
                                        </p:attrNameLst>
                                      </p:cBhvr>
                                      <p:tavLst>
                                        <p:tav tm="0">
                                          <p:val>
                                            <p:strVal val="ppt_x"/>
                                          </p:val>
                                        </p:tav>
                                        <p:tav tm="100000">
                                          <p:val>
                                            <p:strVal val="0-ppt_w/2"/>
                                          </p:val>
                                        </p:tav>
                                      </p:tavLst>
                                    </p:anim>
                                    <p:anim calcmode="lin" valueType="num">
                                      <p:cBhvr additive="base">
                                        <p:cTn id="284" dur="3000"/>
                                        <p:tgtEl>
                                          <p:spTgt spid="7"/>
                                        </p:tgtEl>
                                        <p:attrNameLst>
                                          <p:attrName>ppt_y</p:attrName>
                                        </p:attrNameLst>
                                      </p:cBhvr>
                                      <p:tavLst>
                                        <p:tav tm="0">
                                          <p:val>
                                            <p:strVal val="ppt_y"/>
                                          </p:val>
                                        </p:tav>
                                        <p:tav tm="100000">
                                          <p:val>
                                            <p:strVal val="ppt_y"/>
                                          </p:val>
                                        </p:tav>
                                      </p:tavLst>
                                    </p:anim>
                                    <p:set>
                                      <p:cBhvr>
                                        <p:cTn id="285" dur="1" fill="hold">
                                          <p:stCondLst>
                                            <p:cond delay="2999"/>
                                          </p:stCondLst>
                                        </p:cTn>
                                        <p:tgtEl>
                                          <p:spTgt spid="7"/>
                                        </p:tgtEl>
                                        <p:attrNameLst>
                                          <p:attrName>style.visibility</p:attrName>
                                        </p:attrNameLst>
                                      </p:cBhvr>
                                      <p:to>
                                        <p:strVal val="hidden"/>
                                      </p:to>
                                    </p:set>
                                  </p:childTnLst>
                                </p:cTn>
                              </p:par>
                              <p:par>
                                <p:cTn id="286" presetID="2" presetClass="exit" presetSubtype="8" fill="hold" grpId="2" nodeType="withEffect">
                                  <p:stCondLst>
                                    <p:cond delay="0"/>
                                  </p:stCondLst>
                                  <p:childTnLst>
                                    <p:anim calcmode="lin" valueType="num">
                                      <p:cBhvr additive="base">
                                        <p:cTn id="287" dur="3000"/>
                                        <p:tgtEl>
                                          <p:spTgt spid="8"/>
                                        </p:tgtEl>
                                        <p:attrNameLst>
                                          <p:attrName>ppt_x</p:attrName>
                                        </p:attrNameLst>
                                      </p:cBhvr>
                                      <p:tavLst>
                                        <p:tav tm="0">
                                          <p:val>
                                            <p:strVal val="ppt_x"/>
                                          </p:val>
                                        </p:tav>
                                        <p:tav tm="100000">
                                          <p:val>
                                            <p:strVal val="0-ppt_w/2"/>
                                          </p:val>
                                        </p:tav>
                                      </p:tavLst>
                                    </p:anim>
                                    <p:anim calcmode="lin" valueType="num">
                                      <p:cBhvr additive="base">
                                        <p:cTn id="288" dur="3000"/>
                                        <p:tgtEl>
                                          <p:spTgt spid="8"/>
                                        </p:tgtEl>
                                        <p:attrNameLst>
                                          <p:attrName>ppt_y</p:attrName>
                                        </p:attrNameLst>
                                      </p:cBhvr>
                                      <p:tavLst>
                                        <p:tav tm="0">
                                          <p:val>
                                            <p:strVal val="ppt_y"/>
                                          </p:val>
                                        </p:tav>
                                        <p:tav tm="100000">
                                          <p:val>
                                            <p:strVal val="ppt_y"/>
                                          </p:val>
                                        </p:tav>
                                      </p:tavLst>
                                    </p:anim>
                                    <p:set>
                                      <p:cBhvr>
                                        <p:cTn id="289" dur="1" fill="hold">
                                          <p:stCondLst>
                                            <p:cond delay="2999"/>
                                          </p:stCondLst>
                                        </p:cTn>
                                        <p:tgtEl>
                                          <p:spTgt spid="8"/>
                                        </p:tgtEl>
                                        <p:attrNameLst>
                                          <p:attrName>style.visibility</p:attrName>
                                        </p:attrNameLst>
                                      </p:cBhvr>
                                      <p:to>
                                        <p:strVal val="hidden"/>
                                      </p:to>
                                    </p:set>
                                  </p:childTnLst>
                                </p:cTn>
                              </p:par>
                              <p:par>
                                <p:cTn id="290" presetID="2" presetClass="exit" presetSubtype="8" fill="hold" grpId="2" nodeType="withEffect">
                                  <p:stCondLst>
                                    <p:cond delay="0"/>
                                  </p:stCondLst>
                                  <p:childTnLst>
                                    <p:anim calcmode="lin" valueType="num">
                                      <p:cBhvr additive="base">
                                        <p:cTn id="291" dur="3000"/>
                                        <p:tgtEl>
                                          <p:spTgt spid="9"/>
                                        </p:tgtEl>
                                        <p:attrNameLst>
                                          <p:attrName>ppt_x</p:attrName>
                                        </p:attrNameLst>
                                      </p:cBhvr>
                                      <p:tavLst>
                                        <p:tav tm="0">
                                          <p:val>
                                            <p:strVal val="ppt_x"/>
                                          </p:val>
                                        </p:tav>
                                        <p:tav tm="100000">
                                          <p:val>
                                            <p:strVal val="0-ppt_w/2"/>
                                          </p:val>
                                        </p:tav>
                                      </p:tavLst>
                                    </p:anim>
                                    <p:anim calcmode="lin" valueType="num">
                                      <p:cBhvr additive="base">
                                        <p:cTn id="292" dur="3000"/>
                                        <p:tgtEl>
                                          <p:spTgt spid="9"/>
                                        </p:tgtEl>
                                        <p:attrNameLst>
                                          <p:attrName>ppt_y</p:attrName>
                                        </p:attrNameLst>
                                      </p:cBhvr>
                                      <p:tavLst>
                                        <p:tav tm="0">
                                          <p:val>
                                            <p:strVal val="ppt_y"/>
                                          </p:val>
                                        </p:tav>
                                        <p:tav tm="100000">
                                          <p:val>
                                            <p:strVal val="ppt_y"/>
                                          </p:val>
                                        </p:tav>
                                      </p:tavLst>
                                    </p:anim>
                                    <p:set>
                                      <p:cBhvr>
                                        <p:cTn id="293" dur="1" fill="hold">
                                          <p:stCondLst>
                                            <p:cond delay="2999"/>
                                          </p:stCondLst>
                                        </p:cTn>
                                        <p:tgtEl>
                                          <p:spTgt spid="9"/>
                                        </p:tgtEl>
                                        <p:attrNameLst>
                                          <p:attrName>style.visibility</p:attrName>
                                        </p:attrNameLst>
                                      </p:cBhvr>
                                      <p:to>
                                        <p:strVal val="hidden"/>
                                      </p:to>
                                    </p:set>
                                  </p:childTnLst>
                                </p:cTn>
                              </p:par>
                              <p:par>
                                <p:cTn id="294" presetID="2" presetClass="exit" presetSubtype="8" fill="hold" grpId="2" nodeType="withEffect">
                                  <p:stCondLst>
                                    <p:cond delay="0"/>
                                  </p:stCondLst>
                                  <p:childTnLst>
                                    <p:anim calcmode="lin" valueType="num">
                                      <p:cBhvr additive="base">
                                        <p:cTn id="295" dur="3000"/>
                                        <p:tgtEl>
                                          <p:spTgt spid="10"/>
                                        </p:tgtEl>
                                        <p:attrNameLst>
                                          <p:attrName>ppt_x</p:attrName>
                                        </p:attrNameLst>
                                      </p:cBhvr>
                                      <p:tavLst>
                                        <p:tav tm="0">
                                          <p:val>
                                            <p:strVal val="ppt_x"/>
                                          </p:val>
                                        </p:tav>
                                        <p:tav tm="100000">
                                          <p:val>
                                            <p:strVal val="0-ppt_w/2"/>
                                          </p:val>
                                        </p:tav>
                                      </p:tavLst>
                                    </p:anim>
                                    <p:anim calcmode="lin" valueType="num">
                                      <p:cBhvr additive="base">
                                        <p:cTn id="296" dur="3000"/>
                                        <p:tgtEl>
                                          <p:spTgt spid="10"/>
                                        </p:tgtEl>
                                        <p:attrNameLst>
                                          <p:attrName>ppt_y</p:attrName>
                                        </p:attrNameLst>
                                      </p:cBhvr>
                                      <p:tavLst>
                                        <p:tav tm="0">
                                          <p:val>
                                            <p:strVal val="ppt_y"/>
                                          </p:val>
                                        </p:tav>
                                        <p:tav tm="100000">
                                          <p:val>
                                            <p:strVal val="ppt_y"/>
                                          </p:val>
                                        </p:tav>
                                      </p:tavLst>
                                    </p:anim>
                                    <p:set>
                                      <p:cBhvr>
                                        <p:cTn id="297" dur="1" fill="hold">
                                          <p:stCondLst>
                                            <p:cond delay="2999"/>
                                          </p:stCondLst>
                                        </p:cTn>
                                        <p:tgtEl>
                                          <p:spTgt spid="10"/>
                                        </p:tgtEl>
                                        <p:attrNameLst>
                                          <p:attrName>style.visibility</p:attrName>
                                        </p:attrNameLst>
                                      </p:cBhvr>
                                      <p:to>
                                        <p:strVal val="hidden"/>
                                      </p:to>
                                    </p:set>
                                  </p:childTnLst>
                                </p:cTn>
                              </p:par>
                              <p:par>
                                <p:cTn id="298" presetID="2" presetClass="exit" presetSubtype="8" fill="hold" grpId="2" nodeType="withEffect">
                                  <p:stCondLst>
                                    <p:cond delay="0"/>
                                  </p:stCondLst>
                                  <p:childTnLst>
                                    <p:anim calcmode="lin" valueType="num">
                                      <p:cBhvr additive="base">
                                        <p:cTn id="299" dur="3000"/>
                                        <p:tgtEl>
                                          <p:spTgt spid="11"/>
                                        </p:tgtEl>
                                        <p:attrNameLst>
                                          <p:attrName>ppt_x</p:attrName>
                                        </p:attrNameLst>
                                      </p:cBhvr>
                                      <p:tavLst>
                                        <p:tav tm="0">
                                          <p:val>
                                            <p:strVal val="ppt_x"/>
                                          </p:val>
                                        </p:tav>
                                        <p:tav tm="100000">
                                          <p:val>
                                            <p:strVal val="0-ppt_w/2"/>
                                          </p:val>
                                        </p:tav>
                                      </p:tavLst>
                                    </p:anim>
                                    <p:anim calcmode="lin" valueType="num">
                                      <p:cBhvr additive="base">
                                        <p:cTn id="300" dur="3000"/>
                                        <p:tgtEl>
                                          <p:spTgt spid="11"/>
                                        </p:tgtEl>
                                        <p:attrNameLst>
                                          <p:attrName>ppt_y</p:attrName>
                                        </p:attrNameLst>
                                      </p:cBhvr>
                                      <p:tavLst>
                                        <p:tav tm="0">
                                          <p:val>
                                            <p:strVal val="ppt_y"/>
                                          </p:val>
                                        </p:tav>
                                        <p:tav tm="100000">
                                          <p:val>
                                            <p:strVal val="ppt_y"/>
                                          </p:val>
                                        </p:tav>
                                      </p:tavLst>
                                    </p:anim>
                                    <p:set>
                                      <p:cBhvr>
                                        <p:cTn id="301" dur="1" fill="hold">
                                          <p:stCondLst>
                                            <p:cond delay="2999"/>
                                          </p:stCondLst>
                                        </p:cTn>
                                        <p:tgtEl>
                                          <p:spTgt spid="11"/>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3000"/>
                                        <p:tgtEl>
                                          <p:spTgt spid="12"/>
                                        </p:tgtEl>
                                        <p:attrNameLst>
                                          <p:attrName>ppt_x</p:attrName>
                                        </p:attrNameLst>
                                      </p:cBhvr>
                                      <p:tavLst>
                                        <p:tav tm="0">
                                          <p:val>
                                            <p:strVal val="ppt_x"/>
                                          </p:val>
                                        </p:tav>
                                        <p:tav tm="100000">
                                          <p:val>
                                            <p:strVal val="0-ppt_w/2"/>
                                          </p:val>
                                        </p:tav>
                                      </p:tavLst>
                                    </p:anim>
                                    <p:anim calcmode="lin" valueType="num">
                                      <p:cBhvr additive="base">
                                        <p:cTn id="304" dur="3000"/>
                                        <p:tgtEl>
                                          <p:spTgt spid="12"/>
                                        </p:tgtEl>
                                        <p:attrNameLst>
                                          <p:attrName>ppt_y</p:attrName>
                                        </p:attrNameLst>
                                      </p:cBhvr>
                                      <p:tavLst>
                                        <p:tav tm="0">
                                          <p:val>
                                            <p:strVal val="ppt_y"/>
                                          </p:val>
                                        </p:tav>
                                        <p:tav tm="100000">
                                          <p:val>
                                            <p:strVal val="ppt_y"/>
                                          </p:val>
                                        </p:tav>
                                      </p:tavLst>
                                    </p:anim>
                                    <p:set>
                                      <p:cBhvr>
                                        <p:cTn id="305" dur="1" fill="hold">
                                          <p:stCondLst>
                                            <p:cond delay="2999"/>
                                          </p:stCondLst>
                                        </p:cTn>
                                        <p:tgtEl>
                                          <p:spTgt spid="12"/>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3000"/>
                                        <p:tgtEl>
                                          <p:spTgt spid="13"/>
                                        </p:tgtEl>
                                        <p:attrNameLst>
                                          <p:attrName>ppt_x</p:attrName>
                                        </p:attrNameLst>
                                      </p:cBhvr>
                                      <p:tavLst>
                                        <p:tav tm="0">
                                          <p:val>
                                            <p:strVal val="ppt_x"/>
                                          </p:val>
                                        </p:tav>
                                        <p:tav tm="100000">
                                          <p:val>
                                            <p:strVal val="0-ppt_w/2"/>
                                          </p:val>
                                        </p:tav>
                                      </p:tavLst>
                                    </p:anim>
                                    <p:anim calcmode="lin" valueType="num">
                                      <p:cBhvr additive="base">
                                        <p:cTn id="308" dur="3000"/>
                                        <p:tgtEl>
                                          <p:spTgt spid="13"/>
                                        </p:tgtEl>
                                        <p:attrNameLst>
                                          <p:attrName>ppt_y</p:attrName>
                                        </p:attrNameLst>
                                      </p:cBhvr>
                                      <p:tavLst>
                                        <p:tav tm="0">
                                          <p:val>
                                            <p:strVal val="ppt_y"/>
                                          </p:val>
                                        </p:tav>
                                        <p:tav tm="100000">
                                          <p:val>
                                            <p:strVal val="ppt_y"/>
                                          </p:val>
                                        </p:tav>
                                      </p:tavLst>
                                    </p:anim>
                                    <p:set>
                                      <p:cBhvr>
                                        <p:cTn id="309" dur="1" fill="hold">
                                          <p:stCondLst>
                                            <p:cond delay="2999"/>
                                          </p:stCondLst>
                                        </p:cTn>
                                        <p:tgtEl>
                                          <p:spTgt spid="13"/>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3000"/>
                                        <p:tgtEl>
                                          <p:spTgt spid="14"/>
                                        </p:tgtEl>
                                        <p:attrNameLst>
                                          <p:attrName>ppt_x</p:attrName>
                                        </p:attrNameLst>
                                      </p:cBhvr>
                                      <p:tavLst>
                                        <p:tav tm="0">
                                          <p:val>
                                            <p:strVal val="ppt_x"/>
                                          </p:val>
                                        </p:tav>
                                        <p:tav tm="100000">
                                          <p:val>
                                            <p:strVal val="0-ppt_w/2"/>
                                          </p:val>
                                        </p:tav>
                                      </p:tavLst>
                                    </p:anim>
                                    <p:anim calcmode="lin" valueType="num">
                                      <p:cBhvr additive="base">
                                        <p:cTn id="312" dur="3000"/>
                                        <p:tgtEl>
                                          <p:spTgt spid="14"/>
                                        </p:tgtEl>
                                        <p:attrNameLst>
                                          <p:attrName>ppt_y</p:attrName>
                                        </p:attrNameLst>
                                      </p:cBhvr>
                                      <p:tavLst>
                                        <p:tav tm="0">
                                          <p:val>
                                            <p:strVal val="ppt_y"/>
                                          </p:val>
                                        </p:tav>
                                        <p:tav tm="100000">
                                          <p:val>
                                            <p:strVal val="ppt_y"/>
                                          </p:val>
                                        </p:tav>
                                      </p:tavLst>
                                    </p:anim>
                                    <p:set>
                                      <p:cBhvr>
                                        <p:cTn id="313" dur="1" fill="hold">
                                          <p:stCondLst>
                                            <p:cond delay="2999"/>
                                          </p:stCondLst>
                                        </p:cTn>
                                        <p:tgtEl>
                                          <p:spTgt spid="14"/>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3000"/>
                                        <p:tgtEl>
                                          <p:spTgt spid="15"/>
                                        </p:tgtEl>
                                        <p:attrNameLst>
                                          <p:attrName>ppt_x</p:attrName>
                                        </p:attrNameLst>
                                      </p:cBhvr>
                                      <p:tavLst>
                                        <p:tav tm="0">
                                          <p:val>
                                            <p:strVal val="ppt_x"/>
                                          </p:val>
                                        </p:tav>
                                        <p:tav tm="100000">
                                          <p:val>
                                            <p:strVal val="0-ppt_w/2"/>
                                          </p:val>
                                        </p:tav>
                                      </p:tavLst>
                                    </p:anim>
                                    <p:anim calcmode="lin" valueType="num">
                                      <p:cBhvr additive="base">
                                        <p:cTn id="316" dur="3000"/>
                                        <p:tgtEl>
                                          <p:spTgt spid="15"/>
                                        </p:tgtEl>
                                        <p:attrNameLst>
                                          <p:attrName>ppt_y</p:attrName>
                                        </p:attrNameLst>
                                      </p:cBhvr>
                                      <p:tavLst>
                                        <p:tav tm="0">
                                          <p:val>
                                            <p:strVal val="ppt_y"/>
                                          </p:val>
                                        </p:tav>
                                        <p:tav tm="100000">
                                          <p:val>
                                            <p:strVal val="ppt_y"/>
                                          </p:val>
                                        </p:tav>
                                      </p:tavLst>
                                    </p:anim>
                                    <p:set>
                                      <p:cBhvr>
                                        <p:cTn id="317" dur="1" fill="hold">
                                          <p:stCondLst>
                                            <p:cond delay="2999"/>
                                          </p:stCondLst>
                                        </p:cTn>
                                        <p:tgtEl>
                                          <p:spTgt spid="15"/>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3000"/>
                                        <p:tgtEl>
                                          <p:spTgt spid="16"/>
                                        </p:tgtEl>
                                        <p:attrNameLst>
                                          <p:attrName>ppt_x</p:attrName>
                                        </p:attrNameLst>
                                      </p:cBhvr>
                                      <p:tavLst>
                                        <p:tav tm="0">
                                          <p:val>
                                            <p:strVal val="ppt_x"/>
                                          </p:val>
                                        </p:tav>
                                        <p:tav tm="100000">
                                          <p:val>
                                            <p:strVal val="0-ppt_w/2"/>
                                          </p:val>
                                        </p:tav>
                                      </p:tavLst>
                                    </p:anim>
                                    <p:anim calcmode="lin" valueType="num">
                                      <p:cBhvr additive="base">
                                        <p:cTn id="320" dur="3000"/>
                                        <p:tgtEl>
                                          <p:spTgt spid="16"/>
                                        </p:tgtEl>
                                        <p:attrNameLst>
                                          <p:attrName>ppt_y</p:attrName>
                                        </p:attrNameLst>
                                      </p:cBhvr>
                                      <p:tavLst>
                                        <p:tav tm="0">
                                          <p:val>
                                            <p:strVal val="ppt_y"/>
                                          </p:val>
                                        </p:tav>
                                        <p:tav tm="100000">
                                          <p:val>
                                            <p:strVal val="ppt_y"/>
                                          </p:val>
                                        </p:tav>
                                      </p:tavLst>
                                    </p:anim>
                                    <p:set>
                                      <p:cBhvr>
                                        <p:cTn id="321" dur="1" fill="hold">
                                          <p:stCondLst>
                                            <p:cond delay="2999"/>
                                          </p:stCondLst>
                                        </p:cTn>
                                        <p:tgtEl>
                                          <p:spTgt spid="16"/>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3000"/>
                                        <p:tgtEl>
                                          <p:spTgt spid="17"/>
                                        </p:tgtEl>
                                        <p:attrNameLst>
                                          <p:attrName>ppt_x</p:attrName>
                                        </p:attrNameLst>
                                      </p:cBhvr>
                                      <p:tavLst>
                                        <p:tav tm="0">
                                          <p:val>
                                            <p:strVal val="ppt_x"/>
                                          </p:val>
                                        </p:tav>
                                        <p:tav tm="100000">
                                          <p:val>
                                            <p:strVal val="0-ppt_w/2"/>
                                          </p:val>
                                        </p:tav>
                                      </p:tavLst>
                                    </p:anim>
                                    <p:anim calcmode="lin" valueType="num">
                                      <p:cBhvr additive="base">
                                        <p:cTn id="324" dur="3000"/>
                                        <p:tgtEl>
                                          <p:spTgt spid="17"/>
                                        </p:tgtEl>
                                        <p:attrNameLst>
                                          <p:attrName>ppt_y</p:attrName>
                                        </p:attrNameLst>
                                      </p:cBhvr>
                                      <p:tavLst>
                                        <p:tav tm="0">
                                          <p:val>
                                            <p:strVal val="ppt_y"/>
                                          </p:val>
                                        </p:tav>
                                        <p:tav tm="100000">
                                          <p:val>
                                            <p:strVal val="ppt_y"/>
                                          </p:val>
                                        </p:tav>
                                      </p:tavLst>
                                    </p:anim>
                                    <p:set>
                                      <p:cBhvr>
                                        <p:cTn id="325" dur="1" fill="hold">
                                          <p:stCondLst>
                                            <p:cond delay="2999"/>
                                          </p:stCondLst>
                                        </p:cTn>
                                        <p:tgtEl>
                                          <p:spTgt spid="17"/>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3000"/>
                                        <p:tgtEl>
                                          <p:spTgt spid="18"/>
                                        </p:tgtEl>
                                        <p:attrNameLst>
                                          <p:attrName>ppt_x</p:attrName>
                                        </p:attrNameLst>
                                      </p:cBhvr>
                                      <p:tavLst>
                                        <p:tav tm="0">
                                          <p:val>
                                            <p:strVal val="ppt_x"/>
                                          </p:val>
                                        </p:tav>
                                        <p:tav tm="100000">
                                          <p:val>
                                            <p:strVal val="0-ppt_w/2"/>
                                          </p:val>
                                        </p:tav>
                                      </p:tavLst>
                                    </p:anim>
                                    <p:anim calcmode="lin" valueType="num">
                                      <p:cBhvr additive="base">
                                        <p:cTn id="328" dur="3000"/>
                                        <p:tgtEl>
                                          <p:spTgt spid="18"/>
                                        </p:tgtEl>
                                        <p:attrNameLst>
                                          <p:attrName>ppt_y</p:attrName>
                                        </p:attrNameLst>
                                      </p:cBhvr>
                                      <p:tavLst>
                                        <p:tav tm="0">
                                          <p:val>
                                            <p:strVal val="ppt_y"/>
                                          </p:val>
                                        </p:tav>
                                        <p:tav tm="100000">
                                          <p:val>
                                            <p:strVal val="ppt_y"/>
                                          </p:val>
                                        </p:tav>
                                      </p:tavLst>
                                    </p:anim>
                                    <p:set>
                                      <p:cBhvr>
                                        <p:cTn id="329" dur="1" fill="hold">
                                          <p:stCondLst>
                                            <p:cond delay="2999"/>
                                          </p:stCondLst>
                                        </p:cTn>
                                        <p:tgtEl>
                                          <p:spTgt spid="1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3000"/>
                                        <p:tgtEl>
                                          <p:spTgt spid="19"/>
                                        </p:tgtEl>
                                        <p:attrNameLst>
                                          <p:attrName>ppt_x</p:attrName>
                                        </p:attrNameLst>
                                      </p:cBhvr>
                                      <p:tavLst>
                                        <p:tav tm="0">
                                          <p:val>
                                            <p:strVal val="ppt_x"/>
                                          </p:val>
                                        </p:tav>
                                        <p:tav tm="100000">
                                          <p:val>
                                            <p:strVal val="0-ppt_w/2"/>
                                          </p:val>
                                        </p:tav>
                                      </p:tavLst>
                                    </p:anim>
                                    <p:anim calcmode="lin" valueType="num">
                                      <p:cBhvr additive="base">
                                        <p:cTn id="332" dur="3000"/>
                                        <p:tgtEl>
                                          <p:spTgt spid="19"/>
                                        </p:tgtEl>
                                        <p:attrNameLst>
                                          <p:attrName>ppt_y</p:attrName>
                                        </p:attrNameLst>
                                      </p:cBhvr>
                                      <p:tavLst>
                                        <p:tav tm="0">
                                          <p:val>
                                            <p:strVal val="ppt_y"/>
                                          </p:val>
                                        </p:tav>
                                        <p:tav tm="100000">
                                          <p:val>
                                            <p:strVal val="ppt_y"/>
                                          </p:val>
                                        </p:tav>
                                      </p:tavLst>
                                    </p:anim>
                                    <p:set>
                                      <p:cBhvr>
                                        <p:cTn id="333" dur="1" fill="hold">
                                          <p:stCondLst>
                                            <p:cond delay="2999"/>
                                          </p:stCondLst>
                                        </p:cTn>
                                        <p:tgtEl>
                                          <p:spTgt spid="1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3000"/>
                                        <p:tgtEl>
                                          <p:spTgt spid="20"/>
                                        </p:tgtEl>
                                        <p:attrNameLst>
                                          <p:attrName>ppt_x</p:attrName>
                                        </p:attrNameLst>
                                      </p:cBhvr>
                                      <p:tavLst>
                                        <p:tav tm="0">
                                          <p:val>
                                            <p:strVal val="ppt_x"/>
                                          </p:val>
                                        </p:tav>
                                        <p:tav tm="100000">
                                          <p:val>
                                            <p:strVal val="0-ppt_w/2"/>
                                          </p:val>
                                        </p:tav>
                                      </p:tavLst>
                                    </p:anim>
                                    <p:anim calcmode="lin" valueType="num">
                                      <p:cBhvr additive="base">
                                        <p:cTn id="336" dur="3000"/>
                                        <p:tgtEl>
                                          <p:spTgt spid="20"/>
                                        </p:tgtEl>
                                        <p:attrNameLst>
                                          <p:attrName>ppt_y</p:attrName>
                                        </p:attrNameLst>
                                      </p:cBhvr>
                                      <p:tavLst>
                                        <p:tav tm="0">
                                          <p:val>
                                            <p:strVal val="ppt_y"/>
                                          </p:val>
                                        </p:tav>
                                        <p:tav tm="100000">
                                          <p:val>
                                            <p:strVal val="ppt_y"/>
                                          </p:val>
                                        </p:tav>
                                      </p:tavLst>
                                    </p:anim>
                                    <p:set>
                                      <p:cBhvr>
                                        <p:cTn id="337" dur="1" fill="hold">
                                          <p:stCondLst>
                                            <p:cond delay="2999"/>
                                          </p:stCondLst>
                                        </p:cTn>
                                        <p:tgtEl>
                                          <p:spTgt spid="2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3000"/>
                                        <p:tgtEl>
                                          <p:spTgt spid="21"/>
                                        </p:tgtEl>
                                        <p:attrNameLst>
                                          <p:attrName>ppt_x</p:attrName>
                                        </p:attrNameLst>
                                      </p:cBhvr>
                                      <p:tavLst>
                                        <p:tav tm="0">
                                          <p:val>
                                            <p:strVal val="ppt_x"/>
                                          </p:val>
                                        </p:tav>
                                        <p:tav tm="100000">
                                          <p:val>
                                            <p:strVal val="0-ppt_w/2"/>
                                          </p:val>
                                        </p:tav>
                                      </p:tavLst>
                                    </p:anim>
                                    <p:anim calcmode="lin" valueType="num">
                                      <p:cBhvr additive="base">
                                        <p:cTn id="340" dur="3000"/>
                                        <p:tgtEl>
                                          <p:spTgt spid="21"/>
                                        </p:tgtEl>
                                        <p:attrNameLst>
                                          <p:attrName>ppt_y</p:attrName>
                                        </p:attrNameLst>
                                      </p:cBhvr>
                                      <p:tavLst>
                                        <p:tav tm="0">
                                          <p:val>
                                            <p:strVal val="ppt_y"/>
                                          </p:val>
                                        </p:tav>
                                        <p:tav tm="100000">
                                          <p:val>
                                            <p:strVal val="ppt_y"/>
                                          </p:val>
                                        </p:tav>
                                      </p:tavLst>
                                    </p:anim>
                                    <p:set>
                                      <p:cBhvr>
                                        <p:cTn id="341" dur="1" fill="hold">
                                          <p:stCondLst>
                                            <p:cond delay="2999"/>
                                          </p:stCondLst>
                                        </p:cTn>
                                        <p:tgtEl>
                                          <p:spTgt spid="2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3000"/>
                                        <p:tgtEl>
                                          <p:spTgt spid="22"/>
                                        </p:tgtEl>
                                        <p:attrNameLst>
                                          <p:attrName>ppt_x</p:attrName>
                                        </p:attrNameLst>
                                      </p:cBhvr>
                                      <p:tavLst>
                                        <p:tav tm="0">
                                          <p:val>
                                            <p:strVal val="ppt_x"/>
                                          </p:val>
                                        </p:tav>
                                        <p:tav tm="100000">
                                          <p:val>
                                            <p:strVal val="0-ppt_w/2"/>
                                          </p:val>
                                        </p:tav>
                                      </p:tavLst>
                                    </p:anim>
                                    <p:anim calcmode="lin" valueType="num">
                                      <p:cBhvr additive="base">
                                        <p:cTn id="344" dur="3000"/>
                                        <p:tgtEl>
                                          <p:spTgt spid="22"/>
                                        </p:tgtEl>
                                        <p:attrNameLst>
                                          <p:attrName>ppt_y</p:attrName>
                                        </p:attrNameLst>
                                      </p:cBhvr>
                                      <p:tavLst>
                                        <p:tav tm="0">
                                          <p:val>
                                            <p:strVal val="ppt_y"/>
                                          </p:val>
                                        </p:tav>
                                        <p:tav tm="100000">
                                          <p:val>
                                            <p:strVal val="ppt_y"/>
                                          </p:val>
                                        </p:tav>
                                      </p:tavLst>
                                    </p:anim>
                                    <p:set>
                                      <p:cBhvr>
                                        <p:cTn id="345" dur="1" fill="hold">
                                          <p:stCondLst>
                                            <p:cond delay="2999"/>
                                          </p:stCondLst>
                                        </p:cTn>
                                        <p:tgtEl>
                                          <p:spTgt spid="2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3000"/>
                                        <p:tgtEl>
                                          <p:spTgt spid="23"/>
                                        </p:tgtEl>
                                        <p:attrNameLst>
                                          <p:attrName>ppt_x</p:attrName>
                                        </p:attrNameLst>
                                      </p:cBhvr>
                                      <p:tavLst>
                                        <p:tav tm="0">
                                          <p:val>
                                            <p:strVal val="ppt_x"/>
                                          </p:val>
                                        </p:tav>
                                        <p:tav tm="100000">
                                          <p:val>
                                            <p:strVal val="0-ppt_w/2"/>
                                          </p:val>
                                        </p:tav>
                                      </p:tavLst>
                                    </p:anim>
                                    <p:anim calcmode="lin" valueType="num">
                                      <p:cBhvr additive="base">
                                        <p:cTn id="348" dur="3000"/>
                                        <p:tgtEl>
                                          <p:spTgt spid="23"/>
                                        </p:tgtEl>
                                        <p:attrNameLst>
                                          <p:attrName>ppt_y</p:attrName>
                                        </p:attrNameLst>
                                      </p:cBhvr>
                                      <p:tavLst>
                                        <p:tav tm="0">
                                          <p:val>
                                            <p:strVal val="ppt_y"/>
                                          </p:val>
                                        </p:tav>
                                        <p:tav tm="100000">
                                          <p:val>
                                            <p:strVal val="ppt_y"/>
                                          </p:val>
                                        </p:tav>
                                      </p:tavLst>
                                    </p:anim>
                                    <p:set>
                                      <p:cBhvr>
                                        <p:cTn id="349" dur="1" fill="hold">
                                          <p:stCondLst>
                                            <p:cond delay="2999"/>
                                          </p:stCondLst>
                                        </p:cTn>
                                        <p:tgtEl>
                                          <p:spTgt spid="2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3000"/>
                                        <p:tgtEl>
                                          <p:spTgt spid="24"/>
                                        </p:tgtEl>
                                        <p:attrNameLst>
                                          <p:attrName>ppt_x</p:attrName>
                                        </p:attrNameLst>
                                      </p:cBhvr>
                                      <p:tavLst>
                                        <p:tav tm="0">
                                          <p:val>
                                            <p:strVal val="ppt_x"/>
                                          </p:val>
                                        </p:tav>
                                        <p:tav tm="100000">
                                          <p:val>
                                            <p:strVal val="0-ppt_w/2"/>
                                          </p:val>
                                        </p:tav>
                                      </p:tavLst>
                                    </p:anim>
                                    <p:anim calcmode="lin" valueType="num">
                                      <p:cBhvr additive="base">
                                        <p:cTn id="352" dur="3000"/>
                                        <p:tgtEl>
                                          <p:spTgt spid="24"/>
                                        </p:tgtEl>
                                        <p:attrNameLst>
                                          <p:attrName>ppt_y</p:attrName>
                                        </p:attrNameLst>
                                      </p:cBhvr>
                                      <p:tavLst>
                                        <p:tav tm="0">
                                          <p:val>
                                            <p:strVal val="ppt_y"/>
                                          </p:val>
                                        </p:tav>
                                        <p:tav tm="100000">
                                          <p:val>
                                            <p:strVal val="ppt_y"/>
                                          </p:val>
                                        </p:tav>
                                      </p:tavLst>
                                    </p:anim>
                                    <p:set>
                                      <p:cBhvr>
                                        <p:cTn id="353" dur="1" fill="hold">
                                          <p:stCondLst>
                                            <p:cond delay="2999"/>
                                          </p:stCondLst>
                                        </p:cTn>
                                        <p:tgtEl>
                                          <p:spTgt spid="2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3000"/>
                                        <p:tgtEl>
                                          <p:spTgt spid="25"/>
                                        </p:tgtEl>
                                        <p:attrNameLst>
                                          <p:attrName>ppt_x</p:attrName>
                                        </p:attrNameLst>
                                      </p:cBhvr>
                                      <p:tavLst>
                                        <p:tav tm="0">
                                          <p:val>
                                            <p:strVal val="ppt_x"/>
                                          </p:val>
                                        </p:tav>
                                        <p:tav tm="100000">
                                          <p:val>
                                            <p:strVal val="0-ppt_w/2"/>
                                          </p:val>
                                        </p:tav>
                                      </p:tavLst>
                                    </p:anim>
                                    <p:anim calcmode="lin" valueType="num">
                                      <p:cBhvr additive="base">
                                        <p:cTn id="356" dur="3000"/>
                                        <p:tgtEl>
                                          <p:spTgt spid="25"/>
                                        </p:tgtEl>
                                        <p:attrNameLst>
                                          <p:attrName>ppt_y</p:attrName>
                                        </p:attrNameLst>
                                      </p:cBhvr>
                                      <p:tavLst>
                                        <p:tav tm="0">
                                          <p:val>
                                            <p:strVal val="ppt_y"/>
                                          </p:val>
                                        </p:tav>
                                        <p:tav tm="100000">
                                          <p:val>
                                            <p:strVal val="ppt_y"/>
                                          </p:val>
                                        </p:tav>
                                      </p:tavLst>
                                    </p:anim>
                                    <p:set>
                                      <p:cBhvr>
                                        <p:cTn id="357" dur="1" fill="hold">
                                          <p:stCondLst>
                                            <p:cond delay="2999"/>
                                          </p:stCondLst>
                                        </p:cTn>
                                        <p:tgtEl>
                                          <p:spTgt spid="2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3000"/>
                                        <p:tgtEl>
                                          <p:spTgt spid="27"/>
                                        </p:tgtEl>
                                        <p:attrNameLst>
                                          <p:attrName>ppt_x</p:attrName>
                                        </p:attrNameLst>
                                      </p:cBhvr>
                                      <p:tavLst>
                                        <p:tav tm="0">
                                          <p:val>
                                            <p:strVal val="ppt_x"/>
                                          </p:val>
                                        </p:tav>
                                        <p:tav tm="100000">
                                          <p:val>
                                            <p:strVal val="0-ppt_w/2"/>
                                          </p:val>
                                        </p:tav>
                                      </p:tavLst>
                                    </p:anim>
                                    <p:anim calcmode="lin" valueType="num">
                                      <p:cBhvr additive="base">
                                        <p:cTn id="364" dur="3000"/>
                                        <p:tgtEl>
                                          <p:spTgt spid="27"/>
                                        </p:tgtEl>
                                        <p:attrNameLst>
                                          <p:attrName>ppt_y</p:attrName>
                                        </p:attrNameLst>
                                      </p:cBhvr>
                                      <p:tavLst>
                                        <p:tav tm="0">
                                          <p:val>
                                            <p:strVal val="ppt_y"/>
                                          </p:val>
                                        </p:tav>
                                        <p:tav tm="100000">
                                          <p:val>
                                            <p:strVal val="ppt_y"/>
                                          </p:val>
                                        </p:tav>
                                      </p:tavLst>
                                    </p:anim>
                                    <p:set>
                                      <p:cBhvr>
                                        <p:cTn id="365" dur="1" fill="hold">
                                          <p:stCondLst>
                                            <p:cond delay="2999"/>
                                          </p:stCondLst>
                                        </p:cTn>
                                        <p:tgtEl>
                                          <p:spTgt spid="2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3000"/>
                                        <p:tgtEl>
                                          <p:spTgt spid="28"/>
                                        </p:tgtEl>
                                        <p:attrNameLst>
                                          <p:attrName>ppt_x</p:attrName>
                                        </p:attrNameLst>
                                      </p:cBhvr>
                                      <p:tavLst>
                                        <p:tav tm="0">
                                          <p:val>
                                            <p:strVal val="ppt_x"/>
                                          </p:val>
                                        </p:tav>
                                        <p:tav tm="100000">
                                          <p:val>
                                            <p:strVal val="0-ppt_w/2"/>
                                          </p:val>
                                        </p:tav>
                                      </p:tavLst>
                                    </p:anim>
                                    <p:anim calcmode="lin" valueType="num">
                                      <p:cBhvr additive="base">
                                        <p:cTn id="368" dur="3000"/>
                                        <p:tgtEl>
                                          <p:spTgt spid="28"/>
                                        </p:tgtEl>
                                        <p:attrNameLst>
                                          <p:attrName>ppt_y</p:attrName>
                                        </p:attrNameLst>
                                      </p:cBhvr>
                                      <p:tavLst>
                                        <p:tav tm="0">
                                          <p:val>
                                            <p:strVal val="ppt_y"/>
                                          </p:val>
                                        </p:tav>
                                        <p:tav tm="100000">
                                          <p:val>
                                            <p:strVal val="ppt_y"/>
                                          </p:val>
                                        </p:tav>
                                      </p:tavLst>
                                    </p:anim>
                                    <p:set>
                                      <p:cBhvr>
                                        <p:cTn id="369" dur="1" fill="hold">
                                          <p:stCondLst>
                                            <p:cond delay="2999"/>
                                          </p:stCondLst>
                                        </p:cTn>
                                        <p:tgtEl>
                                          <p:spTgt spid="2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3000"/>
                                        <p:tgtEl>
                                          <p:spTgt spid="29"/>
                                        </p:tgtEl>
                                        <p:attrNameLst>
                                          <p:attrName>ppt_x</p:attrName>
                                        </p:attrNameLst>
                                      </p:cBhvr>
                                      <p:tavLst>
                                        <p:tav tm="0">
                                          <p:val>
                                            <p:strVal val="ppt_x"/>
                                          </p:val>
                                        </p:tav>
                                        <p:tav tm="100000">
                                          <p:val>
                                            <p:strVal val="0-ppt_w/2"/>
                                          </p:val>
                                        </p:tav>
                                      </p:tavLst>
                                    </p:anim>
                                    <p:anim calcmode="lin" valueType="num">
                                      <p:cBhvr additive="base">
                                        <p:cTn id="372" dur="3000"/>
                                        <p:tgtEl>
                                          <p:spTgt spid="29"/>
                                        </p:tgtEl>
                                        <p:attrNameLst>
                                          <p:attrName>ppt_y</p:attrName>
                                        </p:attrNameLst>
                                      </p:cBhvr>
                                      <p:tavLst>
                                        <p:tav tm="0">
                                          <p:val>
                                            <p:strVal val="ppt_y"/>
                                          </p:val>
                                        </p:tav>
                                        <p:tav tm="100000">
                                          <p:val>
                                            <p:strVal val="ppt_y"/>
                                          </p:val>
                                        </p:tav>
                                      </p:tavLst>
                                    </p:anim>
                                    <p:set>
                                      <p:cBhvr>
                                        <p:cTn id="373" dur="1" fill="hold">
                                          <p:stCondLst>
                                            <p:cond delay="2999"/>
                                          </p:stCondLst>
                                        </p:cTn>
                                        <p:tgtEl>
                                          <p:spTgt spid="2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3000"/>
                                        <p:tgtEl>
                                          <p:spTgt spid="30"/>
                                        </p:tgtEl>
                                        <p:attrNameLst>
                                          <p:attrName>ppt_x</p:attrName>
                                        </p:attrNameLst>
                                      </p:cBhvr>
                                      <p:tavLst>
                                        <p:tav tm="0">
                                          <p:val>
                                            <p:strVal val="ppt_x"/>
                                          </p:val>
                                        </p:tav>
                                        <p:tav tm="100000">
                                          <p:val>
                                            <p:strVal val="0-ppt_w/2"/>
                                          </p:val>
                                        </p:tav>
                                      </p:tavLst>
                                    </p:anim>
                                    <p:anim calcmode="lin" valueType="num">
                                      <p:cBhvr additive="base">
                                        <p:cTn id="376" dur="3000"/>
                                        <p:tgtEl>
                                          <p:spTgt spid="30"/>
                                        </p:tgtEl>
                                        <p:attrNameLst>
                                          <p:attrName>ppt_y</p:attrName>
                                        </p:attrNameLst>
                                      </p:cBhvr>
                                      <p:tavLst>
                                        <p:tav tm="0">
                                          <p:val>
                                            <p:strVal val="ppt_y"/>
                                          </p:val>
                                        </p:tav>
                                        <p:tav tm="100000">
                                          <p:val>
                                            <p:strVal val="ppt_y"/>
                                          </p:val>
                                        </p:tav>
                                      </p:tavLst>
                                    </p:anim>
                                    <p:set>
                                      <p:cBhvr>
                                        <p:cTn id="377" dur="1" fill="hold">
                                          <p:stCondLst>
                                            <p:cond delay="2999"/>
                                          </p:stCondLst>
                                        </p:cTn>
                                        <p:tgtEl>
                                          <p:spTgt spid="30"/>
                                        </p:tgtEl>
                                        <p:attrNameLst>
                                          <p:attrName>style.visibility</p:attrName>
                                        </p:attrNameLst>
                                      </p:cBhvr>
                                      <p:to>
                                        <p:strVal val="hidden"/>
                                      </p:to>
                                    </p:set>
                                  </p:childTnLst>
                                </p:cTn>
                              </p:par>
                              <p:par>
                                <p:cTn id="378" presetID="2" presetClass="exit" presetSubtype="8" fill="hold" grpId="2" nodeType="withEffect">
                                  <p:stCondLst>
                                    <p:cond delay="0"/>
                                  </p:stCondLst>
                                  <p:childTnLst>
                                    <p:anim calcmode="lin" valueType="num">
                                      <p:cBhvr additive="base">
                                        <p:cTn id="379" dur="3000"/>
                                        <p:tgtEl>
                                          <p:spTgt spid="31"/>
                                        </p:tgtEl>
                                        <p:attrNameLst>
                                          <p:attrName>ppt_x</p:attrName>
                                        </p:attrNameLst>
                                      </p:cBhvr>
                                      <p:tavLst>
                                        <p:tav tm="0">
                                          <p:val>
                                            <p:strVal val="ppt_x"/>
                                          </p:val>
                                        </p:tav>
                                        <p:tav tm="100000">
                                          <p:val>
                                            <p:strVal val="0-ppt_w/2"/>
                                          </p:val>
                                        </p:tav>
                                      </p:tavLst>
                                    </p:anim>
                                    <p:anim calcmode="lin" valueType="num">
                                      <p:cBhvr additive="base">
                                        <p:cTn id="380" dur="3000"/>
                                        <p:tgtEl>
                                          <p:spTgt spid="31"/>
                                        </p:tgtEl>
                                        <p:attrNameLst>
                                          <p:attrName>ppt_y</p:attrName>
                                        </p:attrNameLst>
                                      </p:cBhvr>
                                      <p:tavLst>
                                        <p:tav tm="0">
                                          <p:val>
                                            <p:strVal val="ppt_y"/>
                                          </p:val>
                                        </p:tav>
                                        <p:tav tm="100000">
                                          <p:val>
                                            <p:strVal val="ppt_y"/>
                                          </p:val>
                                        </p:tav>
                                      </p:tavLst>
                                    </p:anim>
                                    <p:set>
                                      <p:cBhvr>
                                        <p:cTn id="381" dur="1" fill="hold">
                                          <p:stCondLst>
                                            <p:cond delay="2999"/>
                                          </p:stCondLst>
                                        </p:cTn>
                                        <p:tgtEl>
                                          <p:spTgt spid="31"/>
                                        </p:tgtEl>
                                        <p:attrNameLst>
                                          <p:attrName>style.visibility</p:attrName>
                                        </p:attrNameLst>
                                      </p:cBhvr>
                                      <p:to>
                                        <p:strVal val="hidden"/>
                                      </p:to>
                                    </p:set>
                                  </p:childTnLst>
                                </p:cTn>
                              </p:par>
                              <p:par>
                                <p:cTn id="382" presetID="2" presetClass="exit" presetSubtype="8" fill="hold" grpId="2" nodeType="withEffect">
                                  <p:stCondLst>
                                    <p:cond delay="0"/>
                                  </p:stCondLst>
                                  <p:childTnLst>
                                    <p:anim calcmode="lin" valueType="num">
                                      <p:cBhvr additive="base">
                                        <p:cTn id="383" dur="3000"/>
                                        <p:tgtEl>
                                          <p:spTgt spid="32"/>
                                        </p:tgtEl>
                                        <p:attrNameLst>
                                          <p:attrName>ppt_x</p:attrName>
                                        </p:attrNameLst>
                                      </p:cBhvr>
                                      <p:tavLst>
                                        <p:tav tm="0">
                                          <p:val>
                                            <p:strVal val="ppt_x"/>
                                          </p:val>
                                        </p:tav>
                                        <p:tav tm="100000">
                                          <p:val>
                                            <p:strVal val="0-ppt_w/2"/>
                                          </p:val>
                                        </p:tav>
                                      </p:tavLst>
                                    </p:anim>
                                    <p:anim calcmode="lin" valueType="num">
                                      <p:cBhvr additive="base">
                                        <p:cTn id="384" dur="3000"/>
                                        <p:tgtEl>
                                          <p:spTgt spid="32"/>
                                        </p:tgtEl>
                                        <p:attrNameLst>
                                          <p:attrName>ppt_y</p:attrName>
                                        </p:attrNameLst>
                                      </p:cBhvr>
                                      <p:tavLst>
                                        <p:tav tm="0">
                                          <p:val>
                                            <p:strVal val="ppt_y"/>
                                          </p:val>
                                        </p:tav>
                                        <p:tav tm="100000">
                                          <p:val>
                                            <p:strVal val="ppt_y"/>
                                          </p:val>
                                        </p:tav>
                                      </p:tavLst>
                                    </p:anim>
                                    <p:set>
                                      <p:cBhvr>
                                        <p:cTn id="385" dur="1" fill="hold">
                                          <p:stCondLst>
                                            <p:cond delay="2999"/>
                                          </p:stCondLst>
                                        </p:cTn>
                                        <p:tgtEl>
                                          <p:spTgt spid="32"/>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3000"/>
                                        <p:tgtEl>
                                          <p:spTgt spid="33"/>
                                        </p:tgtEl>
                                        <p:attrNameLst>
                                          <p:attrName>ppt_x</p:attrName>
                                        </p:attrNameLst>
                                      </p:cBhvr>
                                      <p:tavLst>
                                        <p:tav tm="0">
                                          <p:val>
                                            <p:strVal val="ppt_x"/>
                                          </p:val>
                                        </p:tav>
                                        <p:tav tm="100000">
                                          <p:val>
                                            <p:strVal val="0-ppt_w/2"/>
                                          </p:val>
                                        </p:tav>
                                      </p:tavLst>
                                    </p:anim>
                                    <p:anim calcmode="lin" valueType="num">
                                      <p:cBhvr additive="base">
                                        <p:cTn id="388" dur="3000"/>
                                        <p:tgtEl>
                                          <p:spTgt spid="33"/>
                                        </p:tgtEl>
                                        <p:attrNameLst>
                                          <p:attrName>ppt_y</p:attrName>
                                        </p:attrNameLst>
                                      </p:cBhvr>
                                      <p:tavLst>
                                        <p:tav tm="0">
                                          <p:val>
                                            <p:strVal val="ppt_y"/>
                                          </p:val>
                                        </p:tav>
                                        <p:tav tm="100000">
                                          <p:val>
                                            <p:strVal val="ppt_y"/>
                                          </p:val>
                                        </p:tav>
                                      </p:tavLst>
                                    </p:anim>
                                    <p:set>
                                      <p:cBhvr>
                                        <p:cTn id="389" dur="1" fill="hold">
                                          <p:stCondLst>
                                            <p:cond delay="2999"/>
                                          </p:stCondLst>
                                        </p:cTn>
                                        <p:tgtEl>
                                          <p:spTgt spid="33"/>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3000"/>
                                        <p:tgtEl>
                                          <p:spTgt spid="34"/>
                                        </p:tgtEl>
                                        <p:attrNameLst>
                                          <p:attrName>ppt_x</p:attrName>
                                        </p:attrNameLst>
                                      </p:cBhvr>
                                      <p:tavLst>
                                        <p:tav tm="0">
                                          <p:val>
                                            <p:strVal val="ppt_x"/>
                                          </p:val>
                                        </p:tav>
                                        <p:tav tm="100000">
                                          <p:val>
                                            <p:strVal val="0-ppt_w/2"/>
                                          </p:val>
                                        </p:tav>
                                      </p:tavLst>
                                    </p:anim>
                                    <p:anim calcmode="lin" valueType="num">
                                      <p:cBhvr additive="base">
                                        <p:cTn id="392" dur="3000"/>
                                        <p:tgtEl>
                                          <p:spTgt spid="34"/>
                                        </p:tgtEl>
                                        <p:attrNameLst>
                                          <p:attrName>ppt_y</p:attrName>
                                        </p:attrNameLst>
                                      </p:cBhvr>
                                      <p:tavLst>
                                        <p:tav tm="0">
                                          <p:val>
                                            <p:strVal val="ppt_y"/>
                                          </p:val>
                                        </p:tav>
                                        <p:tav tm="100000">
                                          <p:val>
                                            <p:strVal val="ppt_y"/>
                                          </p:val>
                                        </p:tav>
                                      </p:tavLst>
                                    </p:anim>
                                    <p:set>
                                      <p:cBhvr>
                                        <p:cTn id="393" dur="1" fill="hold">
                                          <p:stCondLst>
                                            <p:cond delay="2999"/>
                                          </p:stCondLst>
                                        </p:cTn>
                                        <p:tgtEl>
                                          <p:spTgt spid="34"/>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3000"/>
                                        <p:tgtEl>
                                          <p:spTgt spid="35"/>
                                        </p:tgtEl>
                                        <p:attrNameLst>
                                          <p:attrName>ppt_x</p:attrName>
                                        </p:attrNameLst>
                                      </p:cBhvr>
                                      <p:tavLst>
                                        <p:tav tm="0">
                                          <p:val>
                                            <p:strVal val="ppt_x"/>
                                          </p:val>
                                        </p:tav>
                                        <p:tav tm="100000">
                                          <p:val>
                                            <p:strVal val="0-ppt_w/2"/>
                                          </p:val>
                                        </p:tav>
                                      </p:tavLst>
                                    </p:anim>
                                    <p:anim calcmode="lin" valueType="num">
                                      <p:cBhvr additive="base">
                                        <p:cTn id="396" dur="3000"/>
                                        <p:tgtEl>
                                          <p:spTgt spid="35"/>
                                        </p:tgtEl>
                                        <p:attrNameLst>
                                          <p:attrName>ppt_y</p:attrName>
                                        </p:attrNameLst>
                                      </p:cBhvr>
                                      <p:tavLst>
                                        <p:tav tm="0">
                                          <p:val>
                                            <p:strVal val="ppt_y"/>
                                          </p:val>
                                        </p:tav>
                                        <p:tav tm="100000">
                                          <p:val>
                                            <p:strVal val="ppt_y"/>
                                          </p:val>
                                        </p:tav>
                                      </p:tavLst>
                                    </p:anim>
                                    <p:set>
                                      <p:cBhvr>
                                        <p:cTn id="397" dur="1" fill="hold">
                                          <p:stCondLst>
                                            <p:cond delay="2999"/>
                                          </p:stCondLst>
                                        </p:cTn>
                                        <p:tgtEl>
                                          <p:spTgt spid="35"/>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3000"/>
                                        <p:tgtEl>
                                          <p:spTgt spid="36"/>
                                        </p:tgtEl>
                                        <p:attrNameLst>
                                          <p:attrName>ppt_x</p:attrName>
                                        </p:attrNameLst>
                                      </p:cBhvr>
                                      <p:tavLst>
                                        <p:tav tm="0">
                                          <p:val>
                                            <p:strVal val="ppt_x"/>
                                          </p:val>
                                        </p:tav>
                                        <p:tav tm="100000">
                                          <p:val>
                                            <p:strVal val="0-ppt_w/2"/>
                                          </p:val>
                                        </p:tav>
                                      </p:tavLst>
                                    </p:anim>
                                    <p:anim calcmode="lin" valueType="num">
                                      <p:cBhvr additive="base">
                                        <p:cTn id="400" dur="3000"/>
                                        <p:tgtEl>
                                          <p:spTgt spid="36"/>
                                        </p:tgtEl>
                                        <p:attrNameLst>
                                          <p:attrName>ppt_y</p:attrName>
                                        </p:attrNameLst>
                                      </p:cBhvr>
                                      <p:tavLst>
                                        <p:tav tm="0">
                                          <p:val>
                                            <p:strVal val="ppt_y"/>
                                          </p:val>
                                        </p:tav>
                                        <p:tav tm="100000">
                                          <p:val>
                                            <p:strVal val="ppt_y"/>
                                          </p:val>
                                        </p:tav>
                                      </p:tavLst>
                                    </p:anim>
                                    <p:set>
                                      <p:cBhvr>
                                        <p:cTn id="401" dur="1" fill="hold">
                                          <p:stCondLst>
                                            <p:cond delay="2999"/>
                                          </p:stCondLst>
                                        </p:cTn>
                                        <p:tgtEl>
                                          <p:spTgt spid="36"/>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3000"/>
                                        <p:tgtEl>
                                          <p:spTgt spid="37"/>
                                        </p:tgtEl>
                                        <p:attrNameLst>
                                          <p:attrName>ppt_x</p:attrName>
                                        </p:attrNameLst>
                                      </p:cBhvr>
                                      <p:tavLst>
                                        <p:tav tm="0">
                                          <p:val>
                                            <p:strVal val="ppt_x"/>
                                          </p:val>
                                        </p:tav>
                                        <p:tav tm="100000">
                                          <p:val>
                                            <p:strVal val="0-ppt_w/2"/>
                                          </p:val>
                                        </p:tav>
                                      </p:tavLst>
                                    </p:anim>
                                    <p:anim calcmode="lin" valueType="num">
                                      <p:cBhvr additive="base">
                                        <p:cTn id="404" dur="3000"/>
                                        <p:tgtEl>
                                          <p:spTgt spid="37"/>
                                        </p:tgtEl>
                                        <p:attrNameLst>
                                          <p:attrName>ppt_y</p:attrName>
                                        </p:attrNameLst>
                                      </p:cBhvr>
                                      <p:tavLst>
                                        <p:tav tm="0">
                                          <p:val>
                                            <p:strVal val="ppt_y"/>
                                          </p:val>
                                        </p:tav>
                                        <p:tav tm="100000">
                                          <p:val>
                                            <p:strVal val="ppt_y"/>
                                          </p:val>
                                        </p:tav>
                                      </p:tavLst>
                                    </p:anim>
                                    <p:set>
                                      <p:cBhvr>
                                        <p:cTn id="405" dur="1" fill="hold">
                                          <p:stCondLst>
                                            <p:cond delay="2999"/>
                                          </p:stCondLst>
                                        </p:cTn>
                                        <p:tgtEl>
                                          <p:spTgt spid="37"/>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3000"/>
                                        <p:tgtEl>
                                          <p:spTgt spid="38"/>
                                        </p:tgtEl>
                                        <p:attrNameLst>
                                          <p:attrName>ppt_x</p:attrName>
                                        </p:attrNameLst>
                                      </p:cBhvr>
                                      <p:tavLst>
                                        <p:tav tm="0">
                                          <p:val>
                                            <p:strVal val="ppt_x"/>
                                          </p:val>
                                        </p:tav>
                                        <p:tav tm="100000">
                                          <p:val>
                                            <p:strVal val="0-ppt_w/2"/>
                                          </p:val>
                                        </p:tav>
                                      </p:tavLst>
                                    </p:anim>
                                    <p:anim calcmode="lin" valueType="num">
                                      <p:cBhvr additive="base">
                                        <p:cTn id="408" dur="3000"/>
                                        <p:tgtEl>
                                          <p:spTgt spid="38"/>
                                        </p:tgtEl>
                                        <p:attrNameLst>
                                          <p:attrName>ppt_y</p:attrName>
                                        </p:attrNameLst>
                                      </p:cBhvr>
                                      <p:tavLst>
                                        <p:tav tm="0">
                                          <p:val>
                                            <p:strVal val="ppt_y"/>
                                          </p:val>
                                        </p:tav>
                                        <p:tav tm="100000">
                                          <p:val>
                                            <p:strVal val="ppt_y"/>
                                          </p:val>
                                        </p:tav>
                                      </p:tavLst>
                                    </p:anim>
                                    <p:set>
                                      <p:cBhvr>
                                        <p:cTn id="409" dur="1" fill="hold">
                                          <p:stCondLst>
                                            <p:cond delay="2999"/>
                                          </p:stCondLst>
                                        </p:cTn>
                                        <p:tgtEl>
                                          <p:spTgt spid="38"/>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3000"/>
                                        <p:tgtEl>
                                          <p:spTgt spid="39"/>
                                        </p:tgtEl>
                                        <p:attrNameLst>
                                          <p:attrName>ppt_x</p:attrName>
                                        </p:attrNameLst>
                                      </p:cBhvr>
                                      <p:tavLst>
                                        <p:tav tm="0">
                                          <p:val>
                                            <p:strVal val="ppt_x"/>
                                          </p:val>
                                        </p:tav>
                                        <p:tav tm="100000">
                                          <p:val>
                                            <p:strVal val="0-ppt_w/2"/>
                                          </p:val>
                                        </p:tav>
                                      </p:tavLst>
                                    </p:anim>
                                    <p:anim calcmode="lin" valueType="num">
                                      <p:cBhvr additive="base">
                                        <p:cTn id="412" dur="3000"/>
                                        <p:tgtEl>
                                          <p:spTgt spid="39"/>
                                        </p:tgtEl>
                                        <p:attrNameLst>
                                          <p:attrName>ppt_y</p:attrName>
                                        </p:attrNameLst>
                                      </p:cBhvr>
                                      <p:tavLst>
                                        <p:tav tm="0">
                                          <p:val>
                                            <p:strVal val="ppt_y"/>
                                          </p:val>
                                        </p:tav>
                                        <p:tav tm="100000">
                                          <p:val>
                                            <p:strVal val="ppt_y"/>
                                          </p:val>
                                        </p:tav>
                                      </p:tavLst>
                                    </p:anim>
                                    <p:set>
                                      <p:cBhvr>
                                        <p:cTn id="413" dur="1" fill="hold">
                                          <p:stCondLst>
                                            <p:cond delay="2999"/>
                                          </p:stCondLst>
                                        </p:cTn>
                                        <p:tgtEl>
                                          <p:spTgt spid="39"/>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3000"/>
                                        <p:tgtEl>
                                          <p:spTgt spid="40"/>
                                        </p:tgtEl>
                                        <p:attrNameLst>
                                          <p:attrName>ppt_x</p:attrName>
                                        </p:attrNameLst>
                                      </p:cBhvr>
                                      <p:tavLst>
                                        <p:tav tm="0">
                                          <p:val>
                                            <p:strVal val="ppt_x"/>
                                          </p:val>
                                        </p:tav>
                                        <p:tav tm="100000">
                                          <p:val>
                                            <p:strVal val="0-ppt_w/2"/>
                                          </p:val>
                                        </p:tav>
                                      </p:tavLst>
                                    </p:anim>
                                    <p:anim calcmode="lin" valueType="num">
                                      <p:cBhvr additive="base">
                                        <p:cTn id="416" dur="3000"/>
                                        <p:tgtEl>
                                          <p:spTgt spid="40"/>
                                        </p:tgtEl>
                                        <p:attrNameLst>
                                          <p:attrName>ppt_y</p:attrName>
                                        </p:attrNameLst>
                                      </p:cBhvr>
                                      <p:tavLst>
                                        <p:tav tm="0">
                                          <p:val>
                                            <p:strVal val="ppt_y"/>
                                          </p:val>
                                        </p:tav>
                                        <p:tav tm="100000">
                                          <p:val>
                                            <p:strVal val="ppt_y"/>
                                          </p:val>
                                        </p:tav>
                                      </p:tavLst>
                                    </p:anim>
                                    <p:set>
                                      <p:cBhvr>
                                        <p:cTn id="417" dur="1" fill="hold">
                                          <p:stCondLst>
                                            <p:cond delay="2999"/>
                                          </p:stCondLst>
                                        </p:cTn>
                                        <p:tgtEl>
                                          <p:spTgt spid="40"/>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3000"/>
                                        <p:tgtEl>
                                          <p:spTgt spid="41"/>
                                        </p:tgtEl>
                                        <p:attrNameLst>
                                          <p:attrName>ppt_x</p:attrName>
                                        </p:attrNameLst>
                                      </p:cBhvr>
                                      <p:tavLst>
                                        <p:tav tm="0">
                                          <p:val>
                                            <p:strVal val="ppt_x"/>
                                          </p:val>
                                        </p:tav>
                                        <p:tav tm="100000">
                                          <p:val>
                                            <p:strVal val="0-ppt_w/2"/>
                                          </p:val>
                                        </p:tav>
                                      </p:tavLst>
                                    </p:anim>
                                    <p:anim calcmode="lin" valueType="num">
                                      <p:cBhvr additive="base">
                                        <p:cTn id="420" dur="3000"/>
                                        <p:tgtEl>
                                          <p:spTgt spid="41"/>
                                        </p:tgtEl>
                                        <p:attrNameLst>
                                          <p:attrName>ppt_y</p:attrName>
                                        </p:attrNameLst>
                                      </p:cBhvr>
                                      <p:tavLst>
                                        <p:tav tm="0">
                                          <p:val>
                                            <p:strVal val="ppt_y"/>
                                          </p:val>
                                        </p:tav>
                                        <p:tav tm="100000">
                                          <p:val>
                                            <p:strVal val="ppt_y"/>
                                          </p:val>
                                        </p:tav>
                                      </p:tavLst>
                                    </p:anim>
                                    <p:set>
                                      <p:cBhvr>
                                        <p:cTn id="421" dur="1" fill="hold">
                                          <p:stCondLst>
                                            <p:cond delay="2999"/>
                                          </p:stCondLst>
                                        </p:cTn>
                                        <p:tgtEl>
                                          <p:spTgt spid="41"/>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3000"/>
                                        <p:tgtEl>
                                          <p:spTgt spid="42"/>
                                        </p:tgtEl>
                                        <p:attrNameLst>
                                          <p:attrName>ppt_x</p:attrName>
                                        </p:attrNameLst>
                                      </p:cBhvr>
                                      <p:tavLst>
                                        <p:tav tm="0">
                                          <p:val>
                                            <p:strVal val="ppt_x"/>
                                          </p:val>
                                        </p:tav>
                                        <p:tav tm="100000">
                                          <p:val>
                                            <p:strVal val="0-ppt_w/2"/>
                                          </p:val>
                                        </p:tav>
                                      </p:tavLst>
                                    </p:anim>
                                    <p:anim calcmode="lin" valueType="num">
                                      <p:cBhvr additive="base">
                                        <p:cTn id="424" dur="3000"/>
                                        <p:tgtEl>
                                          <p:spTgt spid="42"/>
                                        </p:tgtEl>
                                        <p:attrNameLst>
                                          <p:attrName>ppt_y</p:attrName>
                                        </p:attrNameLst>
                                      </p:cBhvr>
                                      <p:tavLst>
                                        <p:tav tm="0">
                                          <p:val>
                                            <p:strVal val="ppt_y"/>
                                          </p:val>
                                        </p:tav>
                                        <p:tav tm="100000">
                                          <p:val>
                                            <p:strVal val="ppt_y"/>
                                          </p:val>
                                        </p:tav>
                                      </p:tavLst>
                                    </p:anim>
                                    <p:set>
                                      <p:cBhvr>
                                        <p:cTn id="425" dur="1" fill="hold">
                                          <p:stCondLst>
                                            <p:cond delay="2999"/>
                                          </p:stCondLst>
                                        </p:cTn>
                                        <p:tgtEl>
                                          <p:spTgt spid="42"/>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3000"/>
                                        <p:tgtEl>
                                          <p:spTgt spid="43"/>
                                        </p:tgtEl>
                                        <p:attrNameLst>
                                          <p:attrName>ppt_x</p:attrName>
                                        </p:attrNameLst>
                                      </p:cBhvr>
                                      <p:tavLst>
                                        <p:tav tm="0">
                                          <p:val>
                                            <p:strVal val="ppt_x"/>
                                          </p:val>
                                        </p:tav>
                                        <p:tav tm="100000">
                                          <p:val>
                                            <p:strVal val="0-ppt_w/2"/>
                                          </p:val>
                                        </p:tav>
                                      </p:tavLst>
                                    </p:anim>
                                    <p:anim calcmode="lin" valueType="num">
                                      <p:cBhvr additive="base">
                                        <p:cTn id="428" dur="3000"/>
                                        <p:tgtEl>
                                          <p:spTgt spid="43"/>
                                        </p:tgtEl>
                                        <p:attrNameLst>
                                          <p:attrName>ppt_y</p:attrName>
                                        </p:attrNameLst>
                                      </p:cBhvr>
                                      <p:tavLst>
                                        <p:tav tm="0">
                                          <p:val>
                                            <p:strVal val="ppt_y"/>
                                          </p:val>
                                        </p:tav>
                                        <p:tav tm="100000">
                                          <p:val>
                                            <p:strVal val="ppt_y"/>
                                          </p:val>
                                        </p:tav>
                                      </p:tavLst>
                                    </p:anim>
                                    <p:set>
                                      <p:cBhvr>
                                        <p:cTn id="429" dur="1" fill="hold">
                                          <p:stCondLst>
                                            <p:cond delay="2999"/>
                                          </p:stCondLst>
                                        </p:cTn>
                                        <p:tgtEl>
                                          <p:spTgt spid="43"/>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3000"/>
                                        <p:tgtEl>
                                          <p:spTgt spid="44"/>
                                        </p:tgtEl>
                                        <p:attrNameLst>
                                          <p:attrName>ppt_x</p:attrName>
                                        </p:attrNameLst>
                                      </p:cBhvr>
                                      <p:tavLst>
                                        <p:tav tm="0">
                                          <p:val>
                                            <p:strVal val="ppt_x"/>
                                          </p:val>
                                        </p:tav>
                                        <p:tav tm="100000">
                                          <p:val>
                                            <p:strVal val="0-ppt_w/2"/>
                                          </p:val>
                                        </p:tav>
                                      </p:tavLst>
                                    </p:anim>
                                    <p:anim calcmode="lin" valueType="num">
                                      <p:cBhvr additive="base">
                                        <p:cTn id="432" dur="3000"/>
                                        <p:tgtEl>
                                          <p:spTgt spid="44"/>
                                        </p:tgtEl>
                                        <p:attrNameLst>
                                          <p:attrName>ppt_y</p:attrName>
                                        </p:attrNameLst>
                                      </p:cBhvr>
                                      <p:tavLst>
                                        <p:tav tm="0">
                                          <p:val>
                                            <p:strVal val="ppt_y"/>
                                          </p:val>
                                        </p:tav>
                                        <p:tav tm="100000">
                                          <p:val>
                                            <p:strVal val="ppt_y"/>
                                          </p:val>
                                        </p:tav>
                                      </p:tavLst>
                                    </p:anim>
                                    <p:set>
                                      <p:cBhvr>
                                        <p:cTn id="433" dur="1" fill="hold">
                                          <p:stCondLst>
                                            <p:cond delay="2999"/>
                                          </p:stCondLst>
                                        </p:cTn>
                                        <p:tgtEl>
                                          <p:spTgt spid="44"/>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3000"/>
                                        <p:tgtEl>
                                          <p:spTgt spid="45"/>
                                        </p:tgtEl>
                                        <p:attrNameLst>
                                          <p:attrName>ppt_x</p:attrName>
                                        </p:attrNameLst>
                                      </p:cBhvr>
                                      <p:tavLst>
                                        <p:tav tm="0">
                                          <p:val>
                                            <p:strVal val="ppt_x"/>
                                          </p:val>
                                        </p:tav>
                                        <p:tav tm="100000">
                                          <p:val>
                                            <p:strVal val="0-ppt_w/2"/>
                                          </p:val>
                                        </p:tav>
                                      </p:tavLst>
                                    </p:anim>
                                    <p:anim calcmode="lin" valueType="num">
                                      <p:cBhvr additive="base">
                                        <p:cTn id="436" dur="3000"/>
                                        <p:tgtEl>
                                          <p:spTgt spid="45"/>
                                        </p:tgtEl>
                                        <p:attrNameLst>
                                          <p:attrName>ppt_y</p:attrName>
                                        </p:attrNameLst>
                                      </p:cBhvr>
                                      <p:tavLst>
                                        <p:tav tm="0">
                                          <p:val>
                                            <p:strVal val="ppt_y"/>
                                          </p:val>
                                        </p:tav>
                                        <p:tav tm="100000">
                                          <p:val>
                                            <p:strVal val="ppt_y"/>
                                          </p:val>
                                        </p:tav>
                                      </p:tavLst>
                                    </p:anim>
                                    <p:set>
                                      <p:cBhvr>
                                        <p:cTn id="437" dur="1" fill="hold">
                                          <p:stCondLst>
                                            <p:cond delay="2999"/>
                                          </p:stCondLst>
                                        </p:cTn>
                                        <p:tgtEl>
                                          <p:spTgt spid="45"/>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3000"/>
                                        <p:tgtEl>
                                          <p:spTgt spid="46"/>
                                        </p:tgtEl>
                                        <p:attrNameLst>
                                          <p:attrName>ppt_x</p:attrName>
                                        </p:attrNameLst>
                                      </p:cBhvr>
                                      <p:tavLst>
                                        <p:tav tm="0">
                                          <p:val>
                                            <p:strVal val="ppt_x"/>
                                          </p:val>
                                        </p:tav>
                                        <p:tav tm="100000">
                                          <p:val>
                                            <p:strVal val="0-ppt_w/2"/>
                                          </p:val>
                                        </p:tav>
                                      </p:tavLst>
                                    </p:anim>
                                    <p:anim calcmode="lin" valueType="num">
                                      <p:cBhvr additive="base">
                                        <p:cTn id="440" dur="3000"/>
                                        <p:tgtEl>
                                          <p:spTgt spid="46"/>
                                        </p:tgtEl>
                                        <p:attrNameLst>
                                          <p:attrName>ppt_y</p:attrName>
                                        </p:attrNameLst>
                                      </p:cBhvr>
                                      <p:tavLst>
                                        <p:tav tm="0">
                                          <p:val>
                                            <p:strVal val="ppt_y"/>
                                          </p:val>
                                        </p:tav>
                                        <p:tav tm="100000">
                                          <p:val>
                                            <p:strVal val="ppt_y"/>
                                          </p:val>
                                        </p:tav>
                                      </p:tavLst>
                                    </p:anim>
                                    <p:set>
                                      <p:cBhvr>
                                        <p:cTn id="441" dur="1" fill="hold">
                                          <p:stCondLst>
                                            <p:cond delay="2999"/>
                                          </p:stCondLst>
                                        </p:cTn>
                                        <p:tgtEl>
                                          <p:spTgt spid="46"/>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3000"/>
                                        <p:tgtEl>
                                          <p:spTgt spid="47"/>
                                        </p:tgtEl>
                                        <p:attrNameLst>
                                          <p:attrName>ppt_x</p:attrName>
                                        </p:attrNameLst>
                                      </p:cBhvr>
                                      <p:tavLst>
                                        <p:tav tm="0">
                                          <p:val>
                                            <p:strVal val="ppt_x"/>
                                          </p:val>
                                        </p:tav>
                                        <p:tav tm="100000">
                                          <p:val>
                                            <p:strVal val="0-ppt_w/2"/>
                                          </p:val>
                                        </p:tav>
                                      </p:tavLst>
                                    </p:anim>
                                    <p:anim calcmode="lin" valueType="num">
                                      <p:cBhvr additive="base">
                                        <p:cTn id="444" dur="3000"/>
                                        <p:tgtEl>
                                          <p:spTgt spid="47"/>
                                        </p:tgtEl>
                                        <p:attrNameLst>
                                          <p:attrName>ppt_y</p:attrName>
                                        </p:attrNameLst>
                                      </p:cBhvr>
                                      <p:tavLst>
                                        <p:tav tm="0">
                                          <p:val>
                                            <p:strVal val="ppt_y"/>
                                          </p:val>
                                        </p:tav>
                                        <p:tav tm="100000">
                                          <p:val>
                                            <p:strVal val="ppt_y"/>
                                          </p:val>
                                        </p:tav>
                                      </p:tavLst>
                                    </p:anim>
                                    <p:set>
                                      <p:cBhvr>
                                        <p:cTn id="445" dur="1" fill="hold">
                                          <p:stCondLst>
                                            <p:cond delay="2999"/>
                                          </p:stCondLst>
                                        </p:cTn>
                                        <p:tgtEl>
                                          <p:spTgt spid="47"/>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3000"/>
                                        <p:tgtEl>
                                          <p:spTgt spid="48"/>
                                        </p:tgtEl>
                                        <p:attrNameLst>
                                          <p:attrName>ppt_x</p:attrName>
                                        </p:attrNameLst>
                                      </p:cBhvr>
                                      <p:tavLst>
                                        <p:tav tm="0">
                                          <p:val>
                                            <p:strVal val="ppt_x"/>
                                          </p:val>
                                        </p:tav>
                                        <p:tav tm="100000">
                                          <p:val>
                                            <p:strVal val="0-ppt_w/2"/>
                                          </p:val>
                                        </p:tav>
                                      </p:tavLst>
                                    </p:anim>
                                    <p:anim calcmode="lin" valueType="num">
                                      <p:cBhvr additive="base">
                                        <p:cTn id="448" dur="3000"/>
                                        <p:tgtEl>
                                          <p:spTgt spid="48"/>
                                        </p:tgtEl>
                                        <p:attrNameLst>
                                          <p:attrName>ppt_y</p:attrName>
                                        </p:attrNameLst>
                                      </p:cBhvr>
                                      <p:tavLst>
                                        <p:tav tm="0">
                                          <p:val>
                                            <p:strVal val="ppt_y"/>
                                          </p:val>
                                        </p:tav>
                                        <p:tav tm="100000">
                                          <p:val>
                                            <p:strVal val="ppt_y"/>
                                          </p:val>
                                        </p:tav>
                                      </p:tavLst>
                                    </p:anim>
                                    <p:set>
                                      <p:cBhvr>
                                        <p:cTn id="449" dur="1" fill="hold">
                                          <p:stCondLst>
                                            <p:cond delay="2999"/>
                                          </p:stCondLst>
                                        </p:cTn>
                                        <p:tgtEl>
                                          <p:spTgt spid="48"/>
                                        </p:tgtEl>
                                        <p:attrNameLst>
                                          <p:attrName>style.visibility</p:attrName>
                                        </p:attrNameLst>
                                      </p:cBhvr>
                                      <p:to>
                                        <p:strVal val="hidden"/>
                                      </p:to>
                                    </p:set>
                                  </p:childTnLst>
                                </p:cTn>
                              </p:par>
                              <p:par>
                                <p:cTn id="450" presetID="2" presetClass="exit" presetSubtype="8" fill="hold" grpId="2" nodeType="withEffect">
                                  <p:stCondLst>
                                    <p:cond delay="0"/>
                                  </p:stCondLst>
                                  <p:childTnLst>
                                    <p:anim calcmode="lin" valueType="num">
                                      <p:cBhvr additive="base">
                                        <p:cTn id="451" dur="3000"/>
                                        <p:tgtEl>
                                          <p:spTgt spid="49"/>
                                        </p:tgtEl>
                                        <p:attrNameLst>
                                          <p:attrName>ppt_x</p:attrName>
                                        </p:attrNameLst>
                                      </p:cBhvr>
                                      <p:tavLst>
                                        <p:tav tm="0">
                                          <p:val>
                                            <p:strVal val="ppt_x"/>
                                          </p:val>
                                        </p:tav>
                                        <p:tav tm="100000">
                                          <p:val>
                                            <p:strVal val="0-ppt_w/2"/>
                                          </p:val>
                                        </p:tav>
                                      </p:tavLst>
                                    </p:anim>
                                    <p:anim calcmode="lin" valueType="num">
                                      <p:cBhvr additive="base">
                                        <p:cTn id="452" dur="3000"/>
                                        <p:tgtEl>
                                          <p:spTgt spid="49"/>
                                        </p:tgtEl>
                                        <p:attrNameLst>
                                          <p:attrName>ppt_y</p:attrName>
                                        </p:attrNameLst>
                                      </p:cBhvr>
                                      <p:tavLst>
                                        <p:tav tm="0">
                                          <p:val>
                                            <p:strVal val="ppt_y"/>
                                          </p:val>
                                        </p:tav>
                                        <p:tav tm="100000">
                                          <p:val>
                                            <p:strVal val="ppt_y"/>
                                          </p:val>
                                        </p:tav>
                                      </p:tavLst>
                                    </p:anim>
                                    <p:set>
                                      <p:cBhvr>
                                        <p:cTn id="453" dur="1" fill="hold">
                                          <p:stCondLst>
                                            <p:cond delay="2999"/>
                                          </p:stCondLst>
                                        </p:cTn>
                                        <p:tgtEl>
                                          <p:spTgt spid="49"/>
                                        </p:tgtEl>
                                        <p:attrNameLst>
                                          <p:attrName>style.visibility</p:attrName>
                                        </p:attrNameLst>
                                      </p:cBhvr>
                                      <p:to>
                                        <p:strVal val="hidden"/>
                                      </p:to>
                                    </p:set>
                                  </p:childTnLst>
                                </p:cTn>
                              </p:par>
                              <p:par>
                                <p:cTn id="454" presetID="2" presetClass="exit" presetSubtype="8" fill="hold" grpId="2" nodeType="withEffect">
                                  <p:stCondLst>
                                    <p:cond delay="0"/>
                                  </p:stCondLst>
                                  <p:childTnLst>
                                    <p:anim calcmode="lin" valueType="num">
                                      <p:cBhvr additive="base">
                                        <p:cTn id="455" dur="3000"/>
                                        <p:tgtEl>
                                          <p:spTgt spid="50"/>
                                        </p:tgtEl>
                                        <p:attrNameLst>
                                          <p:attrName>ppt_x</p:attrName>
                                        </p:attrNameLst>
                                      </p:cBhvr>
                                      <p:tavLst>
                                        <p:tav tm="0">
                                          <p:val>
                                            <p:strVal val="ppt_x"/>
                                          </p:val>
                                        </p:tav>
                                        <p:tav tm="100000">
                                          <p:val>
                                            <p:strVal val="0-ppt_w/2"/>
                                          </p:val>
                                        </p:tav>
                                      </p:tavLst>
                                    </p:anim>
                                    <p:anim calcmode="lin" valueType="num">
                                      <p:cBhvr additive="base">
                                        <p:cTn id="456" dur="3000"/>
                                        <p:tgtEl>
                                          <p:spTgt spid="50"/>
                                        </p:tgtEl>
                                        <p:attrNameLst>
                                          <p:attrName>ppt_y</p:attrName>
                                        </p:attrNameLst>
                                      </p:cBhvr>
                                      <p:tavLst>
                                        <p:tav tm="0">
                                          <p:val>
                                            <p:strVal val="ppt_y"/>
                                          </p:val>
                                        </p:tav>
                                        <p:tav tm="100000">
                                          <p:val>
                                            <p:strVal val="ppt_y"/>
                                          </p:val>
                                        </p:tav>
                                      </p:tavLst>
                                    </p:anim>
                                    <p:set>
                                      <p:cBhvr>
                                        <p:cTn id="457" dur="1" fill="hold">
                                          <p:stCondLst>
                                            <p:cond delay="2999"/>
                                          </p:stCondLst>
                                        </p:cTn>
                                        <p:tgtEl>
                                          <p:spTgt spid="50"/>
                                        </p:tgtEl>
                                        <p:attrNameLst>
                                          <p:attrName>style.visibility</p:attrName>
                                        </p:attrNameLst>
                                      </p:cBhvr>
                                      <p:to>
                                        <p:strVal val="hidden"/>
                                      </p:to>
                                    </p:set>
                                  </p:childTnLst>
                                </p:cTn>
                              </p:par>
                              <p:par>
                                <p:cTn id="458" presetID="2" presetClass="exit" presetSubtype="8" fill="hold" grpId="2" nodeType="withEffect">
                                  <p:stCondLst>
                                    <p:cond delay="0"/>
                                  </p:stCondLst>
                                  <p:childTnLst>
                                    <p:anim calcmode="lin" valueType="num">
                                      <p:cBhvr additive="base">
                                        <p:cTn id="459" dur="3000"/>
                                        <p:tgtEl>
                                          <p:spTgt spid="51"/>
                                        </p:tgtEl>
                                        <p:attrNameLst>
                                          <p:attrName>ppt_x</p:attrName>
                                        </p:attrNameLst>
                                      </p:cBhvr>
                                      <p:tavLst>
                                        <p:tav tm="0">
                                          <p:val>
                                            <p:strVal val="ppt_x"/>
                                          </p:val>
                                        </p:tav>
                                        <p:tav tm="100000">
                                          <p:val>
                                            <p:strVal val="0-ppt_w/2"/>
                                          </p:val>
                                        </p:tav>
                                      </p:tavLst>
                                    </p:anim>
                                    <p:anim calcmode="lin" valueType="num">
                                      <p:cBhvr additive="base">
                                        <p:cTn id="460" dur="3000"/>
                                        <p:tgtEl>
                                          <p:spTgt spid="51"/>
                                        </p:tgtEl>
                                        <p:attrNameLst>
                                          <p:attrName>ppt_y</p:attrName>
                                        </p:attrNameLst>
                                      </p:cBhvr>
                                      <p:tavLst>
                                        <p:tav tm="0">
                                          <p:val>
                                            <p:strVal val="ppt_y"/>
                                          </p:val>
                                        </p:tav>
                                        <p:tav tm="100000">
                                          <p:val>
                                            <p:strVal val="ppt_y"/>
                                          </p:val>
                                        </p:tav>
                                      </p:tavLst>
                                    </p:anim>
                                    <p:set>
                                      <p:cBhvr>
                                        <p:cTn id="461" dur="1" fill="hold">
                                          <p:stCondLst>
                                            <p:cond delay="2999"/>
                                          </p:stCondLst>
                                        </p:cTn>
                                        <p:tgtEl>
                                          <p:spTgt spid="51"/>
                                        </p:tgtEl>
                                        <p:attrNameLst>
                                          <p:attrName>style.visibility</p:attrName>
                                        </p:attrNameLst>
                                      </p:cBhvr>
                                      <p:to>
                                        <p:strVal val="hidden"/>
                                      </p:to>
                                    </p:set>
                                  </p:childTnLst>
                                </p:cTn>
                              </p:par>
                              <p:par>
                                <p:cTn id="462" presetID="2" presetClass="exit" presetSubtype="8" fill="hold" grpId="2" nodeType="withEffect">
                                  <p:stCondLst>
                                    <p:cond delay="0"/>
                                  </p:stCondLst>
                                  <p:childTnLst>
                                    <p:anim calcmode="lin" valueType="num">
                                      <p:cBhvr additive="base">
                                        <p:cTn id="463" dur="3000"/>
                                        <p:tgtEl>
                                          <p:spTgt spid="52"/>
                                        </p:tgtEl>
                                        <p:attrNameLst>
                                          <p:attrName>ppt_x</p:attrName>
                                        </p:attrNameLst>
                                      </p:cBhvr>
                                      <p:tavLst>
                                        <p:tav tm="0">
                                          <p:val>
                                            <p:strVal val="ppt_x"/>
                                          </p:val>
                                        </p:tav>
                                        <p:tav tm="100000">
                                          <p:val>
                                            <p:strVal val="0-ppt_w/2"/>
                                          </p:val>
                                        </p:tav>
                                      </p:tavLst>
                                    </p:anim>
                                    <p:anim calcmode="lin" valueType="num">
                                      <p:cBhvr additive="base">
                                        <p:cTn id="464" dur="3000"/>
                                        <p:tgtEl>
                                          <p:spTgt spid="52"/>
                                        </p:tgtEl>
                                        <p:attrNameLst>
                                          <p:attrName>ppt_y</p:attrName>
                                        </p:attrNameLst>
                                      </p:cBhvr>
                                      <p:tavLst>
                                        <p:tav tm="0">
                                          <p:val>
                                            <p:strVal val="ppt_y"/>
                                          </p:val>
                                        </p:tav>
                                        <p:tav tm="100000">
                                          <p:val>
                                            <p:strVal val="ppt_y"/>
                                          </p:val>
                                        </p:tav>
                                      </p:tavLst>
                                    </p:anim>
                                    <p:set>
                                      <p:cBhvr>
                                        <p:cTn id="465" dur="1" fill="hold">
                                          <p:stCondLst>
                                            <p:cond delay="2999"/>
                                          </p:stCondLst>
                                        </p:cTn>
                                        <p:tgtEl>
                                          <p:spTgt spid="52"/>
                                        </p:tgtEl>
                                        <p:attrNameLst>
                                          <p:attrName>style.visibility</p:attrName>
                                        </p:attrNameLst>
                                      </p:cBhvr>
                                      <p:to>
                                        <p:strVal val="hidden"/>
                                      </p:to>
                                    </p:set>
                                  </p:childTnLst>
                                </p:cTn>
                              </p:par>
                              <p:par>
                                <p:cTn id="466" presetID="2" presetClass="exit" presetSubtype="8" fill="hold" grpId="2" nodeType="withEffect">
                                  <p:stCondLst>
                                    <p:cond delay="0"/>
                                  </p:stCondLst>
                                  <p:childTnLst>
                                    <p:anim calcmode="lin" valueType="num">
                                      <p:cBhvr additive="base">
                                        <p:cTn id="467" dur="3000"/>
                                        <p:tgtEl>
                                          <p:spTgt spid="53"/>
                                        </p:tgtEl>
                                        <p:attrNameLst>
                                          <p:attrName>ppt_x</p:attrName>
                                        </p:attrNameLst>
                                      </p:cBhvr>
                                      <p:tavLst>
                                        <p:tav tm="0">
                                          <p:val>
                                            <p:strVal val="ppt_x"/>
                                          </p:val>
                                        </p:tav>
                                        <p:tav tm="100000">
                                          <p:val>
                                            <p:strVal val="0-ppt_w/2"/>
                                          </p:val>
                                        </p:tav>
                                      </p:tavLst>
                                    </p:anim>
                                    <p:anim calcmode="lin" valueType="num">
                                      <p:cBhvr additive="base">
                                        <p:cTn id="468" dur="3000"/>
                                        <p:tgtEl>
                                          <p:spTgt spid="53"/>
                                        </p:tgtEl>
                                        <p:attrNameLst>
                                          <p:attrName>ppt_y</p:attrName>
                                        </p:attrNameLst>
                                      </p:cBhvr>
                                      <p:tavLst>
                                        <p:tav tm="0">
                                          <p:val>
                                            <p:strVal val="ppt_y"/>
                                          </p:val>
                                        </p:tav>
                                        <p:tav tm="100000">
                                          <p:val>
                                            <p:strVal val="ppt_y"/>
                                          </p:val>
                                        </p:tav>
                                      </p:tavLst>
                                    </p:anim>
                                    <p:set>
                                      <p:cBhvr>
                                        <p:cTn id="469" dur="1" fill="hold">
                                          <p:stCondLst>
                                            <p:cond delay="2999"/>
                                          </p:stCondLst>
                                        </p:cTn>
                                        <p:tgtEl>
                                          <p:spTgt spid="53"/>
                                        </p:tgtEl>
                                        <p:attrNameLst>
                                          <p:attrName>style.visibility</p:attrName>
                                        </p:attrNameLst>
                                      </p:cBhvr>
                                      <p:to>
                                        <p:strVal val="hidden"/>
                                      </p:to>
                                    </p:set>
                                  </p:childTnLst>
                                </p:cTn>
                              </p:par>
                              <p:par>
                                <p:cTn id="470" presetID="2" presetClass="exit" presetSubtype="8" fill="hold" grpId="2" nodeType="withEffect">
                                  <p:stCondLst>
                                    <p:cond delay="0"/>
                                  </p:stCondLst>
                                  <p:childTnLst>
                                    <p:anim calcmode="lin" valueType="num">
                                      <p:cBhvr additive="base">
                                        <p:cTn id="471" dur="3000"/>
                                        <p:tgtEl>
                                          <p:spTgt spid="54"/>
                                        </p:tgtEl>
                                        <p:attrNameLst>
                                          <p:attrName>ppt_x</p:attrName>
                                        </p:attrNameLst>
                                      </p:cBhvr>
                                      <p:tavLst>
                                        <p:tav tm="0">
                                          <p:val>
                                            <p:strVal val="ppt_x"/>
                                          </p:val>
                                        </p:tav>
                                        <p:tav tm="100000">
                                          <p:val>
                                            <p:strVal val="0-ppt_w/2"/>
                                          </p:val>
                                        </p:tav>
                                      </p:tavLst>
                                    </p:anim>
                                    <p:anim calcmode="lin" valueType="num">
                                      <p:cBhvr additive="base">
                                        <p:cTn id="472" dur="3000"/>
                                        <p:tgtEl>
                                          <p:spTgt spid="54"/>
                                        </p:tgtEl>
                                        <p:attrNameLst>
                                          <p:attrName>ppt_y</p:attrName>
                                        </p:attrNameLst>
                                      </p:cBhvr>
                                      <p:tavLst>
                                        <p:tav tm="0">
                                          <p:val>
                                            <p:strVal val="ppt_y"/>
                                          </p:val>
                                        </p:tav>
                                        <p:tav tm="100000">
                                          <p:val>
                                            <p:strVal val="ppt_y"/>
                                          </p:val>
                                        </p:tav>
                                      </p:tavLst>
                                    </p:anim>
                                    <p:set>
                                      <p:cBhvr>
                                        <p:cTn id="473" dur="1" fill="hold">
                                          <p:stCondLst>
                                            <p:cond delay="2999"/>
                                          </p:stCondLst>
                                        </p:cTn>
                                        <p:tgtEl>
                                          <p:spTgt spid="54"/>
                                        </p:tgtEl>
                                        <p:attrNameLst>
                                          <p:attrName>style.visibility</p:attrName>
                                        </p:attrNameLst>
                                      </p:cBhvr>
                                      <p:to>
                                        <p:strVal val="hidden"/>
                                      </p:to>
                                    </p:set>
                                  </p:childTnLst>
                                </p:cTn>
                              </p:par>
                              <p:par>
                                <p:cTn id="474" presetID="2" presetClass="exit" presetSubtype="8" fill="hold" grpId="2" nodeType="withEffect">
                                  <p:stCondLst>
                                    <p:cond delay="0"/>
                                  </p:stCondLst>
                                  <p:childTnLst>
                                    <p:anim calcmode="lin" valueType="num">
                                      <p:cBhvr additive="base">
                                        <p:cTn id="475" dur="3000"/>
                                        <p:tgtEl>
                                          <p:spTgt spid="55"/>
                                        </p:tgtEl>
                                        <p:attrNameLst>
                                          <p:attrName>ppt_x</p:attrName>
                                        </p:attrNameLst>
                                      </p:cBhvr>
                                      <p:tavLst>
                                        <p:tav tm="0">
                                          <p:val>
                                            <p:strVal val="ppt_x"/>
                                          </p:val>
                                        </p:tav>
                                        <p:tav tm="100000">
                                          <p:val>
                                            <p:strVal val="0-ppt_w/2"/>
                                          </p:val>
                                        </p:tav>
                                      </p:tavLst>
                                    </p:anim>
                                    <p:anim calcmode="lin" valueType="num">
                                      <p:cBhvr additive="base">
                                        <p:cTn id="476" dur="3000"/>
                                        <p:tgtEl>
                                          <p:spTgt spid="55"/>
                                        </p:tgtEl>
                                        <p:attrNameLst>
                                          <p:attrName>ppt_y</p:attrName>
                                        </p:attrNameLst>
                                      </p:cBhvr>
                                      <p:tavLst>
                                        <p:tav tm="0">
                                          <p:val>
                                            <p:strVal val="ppt_y"/>
                                          </p:val>
                                        </p:tav>
                                        <p:tav tm="100000">
                                          <p:val>
                                            <p:strVal val="ppt_y"/>
                                          </p:val>
                                        </p:tav>
                                      </p:tavLst>
                                    </p:anim>
                                    <p:set>
                                      <p:cBhvr>
                                        <p:cTn id="477" dur="1" fill="hold">
                                          <p:stCondLst>
                                            <p:cond delay="2999"/>
                                          </p:stCondLst>
                                        </p:cTn>
                                        <p:tgtEl>
                                          <p:spTgt spid="55"/>
                                        </p:tgtEl>
                                        <p:attrNameLst>
                                          <p:attrName>style.visibility</p:attrName>
                                        </p:attrNameLst>
                                      </p:cBhvr>
                                      <p:to>
                                        <p:strVal val="hidden"/>
                                      </p:to>
                                    </p:set>
                                  </p:childTnLst>
                                </p:cTn>
                              </p:par>
                              <p:par>
                                <p:cTn id="478" presetID="2" presetClass="exit" presetSubtype="8" fill="hold" grpId="2" nodeType="withEffect">
                                  <p:stCondLst>
                                    <p:cond delay="0"/>
                                  </p:stCondLst>
                                  <p:childTnLst>
                                    <p:anim calcmode="lin" valueType="num">
                                      <p:cBhvr additive="base">
                                        <p:cTn id="479" dur="3000"/>
                                        <p:tgtEl>
                                          <p:spTgt spid="56"/>
                                        </p:tgtEl>
                                        <p:attrNameLst>
                                          <p:attrName>ppt_x</p:attrName>
                                        </p:attrNameLst>
                                      </p:cBhvr>
                                      <p:tavLst>
                                        <p:tav tm="0">
                                          <p:val>
                                            <p:strVal val="ppt_x"/>
                                          </p:val>
                                        </p:tav>
                                        <p:tav tm="100000">
                                          <p:val>
                                            <p:strVal val="0-ppt_w/2"/>
                                          </p:val>
                                        </p:tav>
                                      </p:tavLst>
                                    </p:anim>
                                    <p:anim calcmode="lin" valueType="num">
                                      <p:cBhvr additive="base">
                                        <p:cTn id="480" dur="3000"/>
                                        <p:tgtEl>
                                          <p:spTgt spid="56"/>
                                        </p:tgtEl>
                                        <p:attrNameLst>
                                          <p:attrName>ppt_y</p:attrName>
                                        </p:attrNameLst>
                                      </p:cBhvr>
                                      <p:tavLst>
                                        <p:tav tm="0">
                                          <p:val>
                                            <p:strVal val="ppt_y"/>
                                          </p:val>
                                        </p:tav>
                                        <p:tav tm="100000">
                                          <p:val>
                                            <p:strVal val="ppt_y"/>
                                          </p:val>
                                        </p:tav>
                                      </p:tavLst>
                                    </p:anim>
                                    <p:set>
                                      <p:cBhvr>
                                        <p:cTn id="481" dur="1" fill="hold">
                                          <p:stCondLst>
                                            <p:cond delay="2999"/>
                                          </p:stCondLst>
                                        </p:cTn>
                                        <p:tgtEl>
                                          <p:spTgt spid="56"/>
                                        </p:tgtEl>
                                        <p:attrNameLst>
                                          <p:attrName>style.visibility</p:attrName>
                                        </p:attrNameLst>
                                      </p:cBhvr>
                                      <p:to>
                                        <p:strVal val="hidden"/>
                                      </p:to>
                                    </p:set>
                                  </p:childTnLst>
                                </p:cTn>
                              </p:par>
                              <p:par>
                                <p:cTn id="482" presetID="2" presetClass="exit" presetSubtype="8" fill="hold" grpId="2" nodeType="withEffect">
                                  <p:stCondLst>
                                    <p:cond delay="0"/>
                                  </p:stCondLst>
                                  <p:childTnLst>
                                    <p:anim calcmode="lin" valueType="num">
                                      <p:cBhvr additive="base">
                                        <p:cTn id="483" dur="3000"/>
                                        <p:tgtEl>
                                          <p:spTgt spid="57"/>
                                        </p:tgtEl>
                                        <p:attrNameLst>
                                          <p:attrName>ppt_x</p:attrName>
                                        </p:attrNameLst>
                                      </p:cBhvr>
                                      <p:tavLst>
                                        <p:tav tm="0">
                                          <p:val>
                                            <p:strVal val="ppt_x"/>
                                          </p:val>
                                        </p:tav>
                                        <p:tav tm="100000">
                                          <p:val>
                                            <p:strVal val="0-ppt_w/2"/>
                                          </p:val>
                                        </p:tav>
                                      </p:tavLst>
                                    </p:anim>
                                    <p:anim calcmode="lin" valueType="num">
                                      <p:cBhvr additive="base">
                                        <p:cTn id="484" dur="3000"/>
                                        <p:tgtEl>
                                          <p:spTgt spid="57"/>
                                        </p:tgtEl>
                                        <p:attrNameLst>
                                          <p:attrName>ppt_y</p:attrName>
                                        </p:attrNameLst>
                                      </p:cBhvr>
                                      <p:tavLst>
                                        <p:tav tm="0">
                                          <p:val>
                                            <p:strVal val="ppt_y"/>
                                          </p:val>
                                        </p:tav>
                                        <p:tav tm="100000">
                                          <p:val>
                                            <p:strVal val="ppt_y"/>
                                          </p:val>
                                        </p:tav>
                                      </p:tavLst>
                                    </p:anim>
                                    <p:set>
                                      <p:cBhvr>
                                        <p:cTn id="485" dur="1" fill="hold">
                                          <p:stCondLst>
                                            <p:cond delay="2999"/>
                                          </p:stCondLst>
                                        </p:cTn>
                                        <p:tgtEl>
                                          <p:spTgt spid="57"/>
                                        </p:tgtEl>
                                        <p:attrNameLst>
                                          <p:attrName>style.visibility</p:attrName>
                                        </p:attrNameLst>
                                      </p:cBhvr>
                                      <p:to>
                                        <p:strVal val="hidden"/>
                                      </p:to>
                                    </p:set>
                                  </p:childTnLst>
                                </p:cTn>
                              </p:par>
                              <p:par>
                                <p:cTn id="486" presetID="2" presetClass="entr" presetSubtype="2" fill="hold" nodeType="withEffect">
                                  <p:stCondLst>
                                    <p:cond delay="0"/>
                                  </p:stCondLst>
                                  <p:childTnLst>
                                    <p:set>
                                      <p:cBhvr>
                                        <p:cTn id="487" dur="1" fill="hold">
                                          <p:stCondLst>
                                            <p:cond delay="0"/>
                                          </p:stCondLst>
                                        </p:cTn>
                                        <p:tgtEl>
                                          <p:spTgt spid="4"/>
                                        </p:tgtEl>
                                        <p:attrNameLst>
                                          <p:attrName>style.visibility</p:attrName>
                                        </p:attrNameLst>
                                      </p:cBhvr>
                                      <p:to>
                                        <p:strVal val="visible"/>
                                      </p:to>
                                    </p:set>
                                    <p:anim calcmode="lin" valueType="num">
                                      <p:cBhvr additive="base">
                                        <p:cTn id="488" dur="3000" fill="hold"/>
                                        <p:tgtEl>
                                          <p:spTgt spid="4"/>
                                        </p:tgtEl>
                                        <p:attrNameLst>
                                          <p:attrName>ppt_x</p:attrName>
                                        </p:attrNameLst>
                                      </p:cBhvr>
                                      <p:tavLst>
                                        <p:tav tm="0">
                                          <p:val>
                                            <p:strVal val="1+#ppt_w/2"/>
                                          </p:val>
                                        </p:tav>
                                        <p:tav tm="100000">
                                          <p:val>
                                            <p:strVal val="#ppt_x"/>
                                          </p:val>
                                        </p:tav>
                                      </p:tavLst>
                                    </p:anim>
                                    <p:anim calcmode="lin" valueType="num">
                                      <p:cBhvr additive="base">
                                        <p:cTn id="489" dur="3000" fill="hold"/>
                                        <p:tgtEl>
                                          <p:spTgt spid="4"/>
                                        </p:tgtEl>
                                        <p:attrNameLst>
                                          <p:attrName>ppt_y</p:attrName>
                                        </p:attrNameLst>
                                      </p:cBhvr>
                                      <p:tavLst>
                                        <p:tav tm="0">
                                          <p:val>
                                            <p:strVal val="#ppt_y"/>
                                          </p:val>
                                        </p:tav>
                                        <p:tav tm="100000">
                                          <p:val>
                                            <p:strVal val="#ppt_y"/>
                                          </p:val>
                                        </p:tav>
                                      </p:tavLst>
                                    </p:anim>
                                  </p:childTnLst>
                                </p:cTn>
                              </p:par>
                              <p:par>
                                <p:cTn id="490" presetID="3" presetClass="entr" presetSubtype="10" fill="hold" nodeType="withEffect">
                                  <p:stCondLst>
                                    <p:cond delay="0"/>
                                  </p:stCondLst>
                                  <p:childTnLst>
                                    <p:set>
                                      <p:cBhvr>
                                        <p:cTn id="491" dur="1" fill="hold">
                                          <p:stCondLst>
                                            <p:cond delay="0"/>
                                          </p:stCondLst>
                                        </p:cTn>
                                        <p:tgtEl>
                                          <p:spTgt spid="4"/>
                                        </p:tgtEl>
                                        <p:attrNameLst>
                                          <p:attrName>style.visibility</p:attrName>
                                        </p:attrNameLst>
                                      </p:cBhvr>
                                      <p:to>
                                        <p:strVal val="visible"/>
                                      </p:to>
                                    </p:set>
                                    <p:animEffect transition="in" filter="blinds(horizontal)">
                                      <p:cBhvr>
                                        <p:cTn id="49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19596782.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16200000">
            <a:off x="-2500307" y="2500307"/>
            <a:ext cx="6858002" cy="1857388"/>
          </a:xfrm>
          <a:prstGeom prst="wave">
            <a:avLst>
              <a:gd name="adj1" fmla="val 20000"/>
              <a:gd name="adj2" fmla="val 0"/>
            </a:avLst>
          </a:prstGeom>
          <a:gradFill flip="none" rotWithShape="1">
            <a:gsLst>
              <a:gs pos="59000">
                <a:srgbClr val="0DFF69">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flipV="1">
            <a:off x="4893462" y="2607463"/>
            <a:ext cx="6858001" cy="1643074"/>
          </a:xfrm>
          <a:prstGeom prst="wave">
            <a:avLst>
              <a:gd name="adj1" fmla="val 20000"/>
              <a:gd name="adj2" fmla="val 0"/>
            </a:avLst>
          </a:prstGeom>
          <a:gradFill flip="none" rotWithShape="1">
            <a:gsLst>
              <a:gs pos="65000">
                <a:srgbClr val="2FFF8D">
                  <a:alpha val="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357331" y="2500307"/>
            <a:ext cx="6858002" cy="1857388"/>
          </a:xfrm>
          <a:prstGeom prst="wave">
            <a:avLst>
              <a:gd name="adj1" fmla="val 20000"/>
              <a:gd name="adj2" fmla="val 0"/>
            </a:avLst>
          </a:prstGeom>
          <a:gradFill flip="none" rotWithShape="1">
            <a:gsLst>
              <a:gs pos="59000">
                <a:srgbClr val="0DFF69">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flipV="1">
            <a:off x="3893362" y="2607462"/>
            <a:ext cx="6858001" cy="1643074"/>
          </a:xfrm>
          <a:prstGeom prst="wave">
            <a:avLst>
              <a:gd name="adj1" fmla="val 20000"/>
              <a:gd name="adj2" fmla="val 0"/>
            </a:avLst>
          </a:prstGeom>
          <a:gradFill flip="none" rotWithShape="1">
            <a:gsLst>
              <a:gs pos="65000">
                <a:srgbClr val="2FFF8D">
                  <a:alpha val="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285761" y="2500307"/>
            <a:ext cx="6858002" cy="1857388"/>
          </a:xfrm>
          <a:prstGeom prst="wave">
            <a:avLst>
              <a:gd name="adj1" fmla="val 20000"/>
              <a:gd name="adj2" fmla="val 0"/>
            </a:avLst>
          </a:prstGeom>
          <a:gradFill flip="none" rotWithShape="1">
            <a:gsLst>
              <a:gs pos="59000">
                <a:srgbClr val="0DFF69">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flipV="1">
            <a:off x="2893230" y="2607463"/>
            <a:ext cx="6858001" cy="1643074"/>
          </a:xfrm>
          <a:prstGeom prst="wave">
            <a:avLst>
              <a:gd name="adj1" fmla="val 20000"/>
              <a:gd name="adj2" fmla="val 0"/>
            </a:avLst>
          </a:prstGeom>
          <a:gradFill flip="none" rotWithShape="1">
            <a:gsLst>
              <a:gs pos="65000">
                <a:srgbClr val="2FFF8D">
                  <a:alpha val="2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ppt_y"/>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3000"/>
                                        <p:tgtEl>
                                          <p:spTgt spid="8"/>
                                        </p:tgtEl>
                                        <p:attrNameLst>
                                          <p:attrName>ppt_x</p:attrName>
                                        </p:attrNameLst>
                                      </p:cBhvr>
                                      <p:tavLst>
                                        <p:tav tm="0">
                                          <p:val>
                                            <p:strVal val="ppt_x"/>
                                          </p:val>
                                        </p:tav>
                                        <p:tav tm="100000">
                                          <p:val>
                                            <p:strVal val="1+ppt_w/2"/>
                                          </p:val>
                                        </p:tav>
                                      </p:tavLst>
                                    </p:anim>
                                    <p:anim calcmode="lin" valueType="num">
                                      <p:cBhvr additive="base">
                                        <p:cTn id="38" dur="3000"/>
                                        <p:tgtEl>
                                          <p:spTgt spid="8"/>
                                        </p:tgtEl>
                                        <p:attrNameLst>
                                          <p:attrName>ppt_y</p:attrName>
                                        </p:attrNameLst>
                                      </p:cBhvr>
                                      <p:tavLst>
                                        <p:tav tm="0">
                                          <p:val>
                                            <p:strVal val="ppt_y"/>
                                          </p:val>
                                        </p:tav>
                                        <p:tav tm="100000">
                                          <p:val>
                                            <p:strVal val="ppt_y"/>
                                          </p:val>
                                        </p:tav>
                                      </p:tavLst>
                                    </p:anim>
                                    <p:set>
                                      <p:cBhvr>
                                        <p:cTn id="39" dur="1" fill="hold">
                                          <p:stCondLst>
                                            <p:cond delay="2999"/>
                                          </p:stCondLst>
                                        </p:cTn>
                                        <p:tgtEl>
                                          <p:spTgt spid="8"/>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1+ppt_w/2"/>
                                          </p:val>
                                        </p:tav>
                                      </p:tavLst>
                                    </p:anim>
                                    <p:anim calcmode="lin" valueType="num">
                                      <p:cBhvr additive="base">
                                        <p:cTn id="42" dur="3000"/>
                                        <p:tgtEl>
                                          <p:spTgt spid="10"/>
                                        </p:tgtEl>
                                        <p:attrNameLst>
                                          <p:attrName>ppt_y</p:attrName>
                                        </p:attrNameLst>
                                      </p:cBhvr>
                                      <p:tavLst>
                                        <p:tav tm="0">
                                          <p:val>
                                            <p:strVal val="ppt_y"/>
                                          </p:val>
                                        </p:tav>
                                        <p:tav tm="100000">
                                          <p:val>
                                            <p:strVal val="ppt_y"/>
                                          </p:val>
                                        </p:tav>
                                      </p:tavLst>
                                    </p:anim>
                                    <p:set>
                                      <p:cBhvr>
                                        <p:cTn id="43" dur="1" fill="hold">
                                          <p:stCondLst>
                                            <p:cond delay="2999"/>
                                          </p:stCondLst>
                                        </p:cTn>
                                        <p:tgtEl>
                                          <p:spTgt spid="10"/>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0-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0-ppt_w/2"/>
                                          </p:val>
                                        </p:tav>
                                      </p:tavLst>
                                    </p:anim>
                                    <p:anim calcmode="lin" valueType="num">
                                      <p:cBhvr additive="base">
                                        <p:cTn id="50" dur="3000"/>
                                        <p:tgtEl>
                                          <p:spTgt spid="9"/>
                                        </p:tgtEl>
                                        <p:attrNameLst>
                                          <p:attrName>ppt_y</p:attrName>
                                        </p:attrNameLst>
                                      </p:cBhvr>
                                      <p:tavLst>
                                        <p:tav tm="0">
                                          <p:val>
                                            <p:strVal val="ppt_y"/>
                                          </p:val>
                                        </p:tav>
                                        <p:tav tm="100000">
                                          <p:val>
                                            <p:strVal val="ppt_y"/>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3000"/>
                                        <p:tgtEl>
                                          <p:spTgt spid="11"/>
                                        </p:tgtEl>
                                        <p:attrNameLst>
                                          <p:attrName>ppt_x</p:attrName>
                                        </p:attrNameLst>
                                      </p:cBhvr>
                                      <p:tavLst>
                                        <p:tav tm="0">
                                          <p:val>
                                            <p:strVal val="ppt_x"/>
                                          </p:val>
                                        </p:tav>
                                        <p:tav tm="100000">
                                          <p:val>
                                            <p:strVal val="0-ppt_w/2"/>
                                          </p:val>
                                        </p:tav>
                                      </p:tavLst>
                                    </p:anim>
                                    <p:anim calcmode="lin" valueType="num">
                                      <p:cBhvr additive="base">
                                        <p:cTn id="54" dur="3000"/>
                                        <p:tgtEl>
                                          <p:spTgt spid="11"/>
                                        </p:tgtEl>
                                        <p:attrNameLst>
                                          <p:attrName>ppt_y</p:attrName>
                                        </p:attrNameLst>
                                      </p:cBhvr>
                                      <p:tavLst>
                                        <p:tav tm="0">
                                          <p:val>
                                            <p:strVal val="ppt_y"/>
                                          </p:val>
                                        </p:tav>
                                        <p:tav tm="100000">
                                          <p:val>
                                            <p:strVal val="ppt_y"/>
                                          </p:val>
                                        </p:tav>
                                      </p:tavLst>
                                    </p:anim>
                                    <p:set>
                                      <p:cBhvr>
                                        <p:cTn id="55" dur="1" fill="hold">
                                          <p:stCondLst>
                                            <p:cond delay="2999"/>
                                          </p:stCondLst>
                                        </p:cTn>
                                        <p:tgtEl>
                                          <p:spTgt spid="11"/>
                                        </p:tgtEl>
                                        <p:attrNameLst>
                                          <p:attrName>style.visibility</p:attrName>
                                        </p:attrNameLst>
                                      </p:cBhvr>
                                      <p:to>
                                        <p:strVal val="hidden"/>
                                      </p:to>
                                    </p:set>
                                  </p:childTnLst>
                                </p:cTn>
                              </p:par>
                              <p:par>
                                <p:cTn id="56" presetID="16" presetClass="entr" presetSubtype="37"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3000"/>
                                        <p:tgtEl>
                                          <p:spTgt spid="4"/>
                                        </p:tgtEl>
                                      </p:cBhvr>
                                    </p:animEffect>
                                  </p:childTnLst>
                                </p:cTn>
                              </p:par>
                              <p:par>
                                <p:cTn id="59" presetID="23" presetClass="entr" presetSubtype="27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strVal val="2/3*#ppt_w"/>
                                          </p:val>
                                        </p:tav>
                                        <p:tav tm="100000">
                                          <p:val>
                                            <p:strVal val="#ppt_w"/>
                                          </p:val>
                                        </p:tav>
                                      </p:tavLst>
                                    </p:anim>
                                    <p:anim calcmode="lin" valueType="num">
                                      <p:cBhvr>
                                        <p:cTn id="62"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48980765.jpg"/>
          <p:cNvPicPr>
            <a:picLocks noChangeAspect="1"/>
          </p:cNvPicPr>
          <p:nvPr/>
        </p:nvPicPr>
        <p:blipFill>
          <a:blip r:embed="rId2"/>
          <a:stretch>
            <a:fillRect/>
          </a:stretch>
        </p:blipFill>
        <p:spPr>
          <a:xfrm>
            <a:off x="0" y="26685"/>
            <a:ext cx="9144000" cy="6831315"/>
          </a:xfrm>
          <a:prstGeom prst="rect">
            <a:avLst/>
          </a:prstGeom>
        </p:spPr>
      </p:pic>
      <p:sp>
        <p:nvSpPr>
          <p:cNvPr id="6" name="5 Cheurón"/>
          <p:cNvSpPr/>
          <p:nvPr/>
        </p:nvSpPr>
        <p:spPr>
          <a:xfrm>
            <a:off x="0" y="0"/>
            <a:ext cx="4714876" cy="6858000"/>
          </a:xfrm>
          <a:prstGeom prst="chevron">
            <a:avLst>
              <a:gd name="adj" fmla="val 96684"/>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14876" y="0"/>
            <a:ext cx="4429124" cy="6858000"/>
          </a:xfrm>
          <a:prstGeom prst="chevron">
            <a:avLst>
              <a:gd name="adj" fmla="val 97297"/>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929026" cy="6858000"/>
          </a:xfrm>
          <a:prstGeom prst="chevron">
            <a:avLst>
              <a:gd name="adj" fmla="val 9715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0"/>
            <a:ext cx="3857620" cy="6858000"/>
          </a:xfrm>
          <a:prstGeom prst="chevron">
            <a:avLst>
              <a:gd name="adj" fmla="val 96796"/>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xit" presetSubtype="2" fill="hold" grpId="1"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1+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1+ppt_w/2"/>
                                          </p:val>
                                        </p:tav>
                                      </p:tavLst>
                                    </p:anim>
                                    <p:anim calcmode="lin" valueType="num">
                                      <p:cBhvr additive="base">
                                        <p:cTn id="55" dur="3000"/>
                                        <p:tgtEl>
                                          <p:spTgt spid="12"/>
                                        </p:tgtEl>
                                        <p:attrNameLst>
                                          <p:attrName>ppt_y</p:attrName>
                                        </p:attrNameLst>
                                      </p:cBhvr>
                                      <p:tavLst>
                                        <p:tav tm="0">
                                          <p:val>
                                            <p:strVal val="ppt_y"/>
                                          </p:val>
                                        </p:tav>
                                        <p:tav tm="100000">
                                          <p:val>
                                            <p:strVal val="ppt_y"/>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ppt_y"/>
                                          </p:val>
                                        </p:tav>
                                      </p:tavLst>
                                    </p:anim>
                                    <p:set>
                                      <p:cBhvr>
                                        <p:cTn id="72" dur="1" fill="hold">
                                          <p:stCondLst>
                                            <p:cond delay="2999"/>
                                          </p:stCondLst>
                                        </p:cTn>
                                        <p:tgtEl>
                                          <p:spTgt spid="13"/>
                                        </p:tgtEl>
                                        <p:attrNameLst>
                                          <p:attrName>style.visibility</p:attrName>
                                        </p:attrNameLst>
                                      </p:cBhvr>
                                      <p:to>
                                        <p:strVal val="hidden"/>
                                      </p:to>
                                    </p:set>
                                  </p:childTnLst>
                                </p:cTn>
                              </p:par>
                              <p:par>
                                <p:cTn id="73" presetID="23" presetClass="entr" presetSubtype="16"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fltVal val="0"/>
                                          </p:val>
                                        </p:tav>
                                        <p:tav tm="100000">
                                          <p:val>
                                            <p:strVal val="#ppt_w"/>
                                          </p:val>
                                        </p:tav>
                                      </p:tavLst>
                                    </p:anim>
                                    <p:anim calcmode="lin" valueType="num">
                                      <p:cBhvr>
                                        <p:cTn id="76" dur="3000" fill="hold"/>
                                        <p:tgtEl>
                                          <p:spTgt spid="4"/>
                                        </p:tgtEl>
                                        <p:attrNameLst>
                                          <p:attrName>ppt_h</p:attrName>
                                        </p:attrNameLst>
                                      </p:cBhvr>
                                      <p:tavLst>
                                        <p:tav tm="0">
                                          <p:val>
                                            <p:fltVal val="0"/>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lumMod val="50000"/>
              <a:lumOff val="50000"/>
            </a:schemeClr>
          </a:solidFill>
        </p:spPr>
        <p:txBody>
          <a:bodyPr/>
          <a:lstStyle/>
          <a:p>
            <a:endParaRPr lang="es-ES" dirty="0"/>
          </a:p>
        </p:txBody>
      </p:sp>
      <p:pic>
        <p:nvPicPr>
          <p:cNvPr id="4" name="3 Imagen" descr="_i-d71d8061-8299-11e2-97ee-a0aa7036bb0a.jpg"/>
          <p:cNvPicPr>
            <a:picLocks noChangeAspect="1"/>
          </p:cNvPicPr>
          <p:nvPr/>
        </p:nvPicPr>
        <p:blipFill>
          <a:blip r:embed="rId2"/>
          <a:stretch>
            <a:fillRect/>
          </a:stretch>
        </p:blipFill>
        <p:spPr>
          <a:xfrm>
            <a:off x="0" y="0"/>
            <a:ext cx="9144000" cy="6858000"/>
          </a:xfrm>
          <a:prstGeom prst="rect">
            <a:avLst/>
          </a:prstGeom>
          <a:effectLst>
            <a:softEdge rad="31750"/>
          </a:effectLst>
        </p:spPr>
      </p:pic>
      <p:sp>
        <p:nvSpPr>
          <p:cNvPr id="5" name="4 Luna"/>
          <p:cNvSpPr/>
          <p:nvPr/>
        </p:nvSpPr>
        <p:spPr>
          <a:xfrm>
            <a:off x="6786578" y="1000108"/>
            <a:ext cx="2357422" cy="5072098"/>
          </a:xfrm>
          <a:prstGeom prst="moon">
            <a:avLst>
              <a:gd name="adj" fmla="val 32222"/>
            </a:avLst>
          </a:prstGeom>
          <a:gradFill flip="none" rotWithShape="1">
            <a:gsLst>
              <a:gs pos="54000">
                <a:schemeClr val="tx1">
                  <a:lumMod val="95000"/>
                  <a:shade val="30000"/>
                  <a:satMod val="115000"/>
                  <a:alpha val="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000108"/>
            <a:ext cx="2357422" cy="5072098"/>
          </a:xfrm>
          <a:prstGeom prst="moon">
            <a:avLst>
              <a:gd name="adj" fmla="val 32222"/>
            </a:avLst>
          </a:prstGeom>
          <a:gradFill flip="none" rotWithShape="1">
            <a:gsLst>
              <a:gs pos="54000">
                <a:schemeClr val="tx1">
                  <a:lumMod val="95000"/>
                  <a:shade val="30000"/>
                  <a:satMod val="115000"/>
                  <a:alpha val="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000100" y="1000108"/>
            <a:ext cx="2357422" cy="5072098"/>
          </a:xfrm>
          <a:prstGeom prst="moon">
            <a:avLst>
              <a:gd name="adj" fmla="val 32222"/>
            </a:avLst>
          </a:prstGeom>
          <a:gradFill flip="none" rotWithShape="1">
            <a:gsLst>
              <a:gs pos="54000">
                <a:schemeClr val="tx1">
                  <a:lumMod val="95000"/>
                  <a:shade val="30000"/>
                  <a:satMod val="115000"/>
                  <a:alpha val="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00232" y="1000108"/>
            <a:ext cx="2357422" cy="5072098"/>
          </a:xfrm>
          <a:prstGeom prst="moon">
            <a:avLst>
              <a:gd name="adj" fmla="val 32222"/>
            </a:avLst>
          </a:prstGeom>
          <a:gradFill flip="none" rotWithShape="1">
            <a:gsLst>
              <a:gs pos="54000">
                <a:schemeClr val="tx1">
                  <a:lumMod val="95000"/>
                  <a:shade val="30000"/>
                  <a:satMod val="115000"/>
                  <a:alpha val="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786446" y="1071546"/>
            <a:ext cx="2357422" cy="5072098"/>
          </a:xfrm>
          <a:prstGeom prst="moon">
            <a:avLst>
              <a:gd name="adj" fmla="val 32222"/>
            </a:avLst>
          </a:prstGeom>
          <a:gradFill flip="none" rotWithShape="1">
            <a:gsLst>
              <a:gs pos="54000">
                <a:schemeClr val="tx1">
                  <a:lumMod val="95000"/>
                  <a:shade val="30000"/>
                  <a:satMod val="115000"/>
                  <a:alpha val="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071546"/>
            <a:ext cx="2357422" cy="5072098"/>
          </a:xfrm>
          <a:prstGeom prst="moon">
            <a:avLst>
              <a:gd name="adj" fmla="val 32222"/>
            </a:avLst>
          </a:prstGeom>
          <a:gradFill flip="none" rotWithShape="1">
            <a:gsLst>
              <a:gs pos="54000">
                <a:schemeClr val="tx1">
                  <a:lumMod val="95000"/>
                  <a:shade val="30000"/>
                  <a:satMod val="115000"/>
                  <a:alpha val="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fltVal val="0"/>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65000"/>
            </a:schemeClr>
          </a:solidFill>
        </p:spPr>
        <p:txBody>
          <a:bodyPr/>
          <a:lstStyle/>
          <a:p>
            <a:endParaRPr lang="es-ES" dirty="0"/>
          </a:p>
        </p:txBody>
      </p:sp>
      <p:pic>
        <p:nvPicPr>
          <p:cNvPr id="4" name="3 Imagen" descr="2073315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7072330" y="0"/>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5723" y="-35723"/>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107261" y="1035823"/>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072198" y="1142984"/>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2321707" y="2250269"/>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5072066" y="2285992"/>
            <a:ext cx="2071670" cy="2143116"/>
          </a:xfrm>
          <a:prstGeom prst="teardrop">
            <a:avLst/>
          </a:prstGeom>
          <a:gradFill flip="none" rotWithShape="1">
            <a:gsLst>
              <a:gs pos="81000">
                <a:schemeClr val="bg2">
                  <a:lumMod val="60000"/>
                  <a:lumOff val="40000"/>
                  <a:alpha val="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xit" presetSubtype="6"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1+ppt_h/2"/>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6" fill="hold" grpId="1" nodeType="withEffect">
                                  <p:stCondLst>
                                    <p:cond delay="0"/>
                                  </p:stCondLst>
                                  <p:childTnLst>
                                    <p:anim calcmode="lin" valueType="num">
                                      <p:cBhvr additive="base">
                                        <p:cTn id="37" dur="3000"/>
                                        <p:tgtEl>
                                          <p:spTgt spid="7"/>
                                        </p:tgtEl>
                                        <p:attrNameLst>
                                          <p:attrName>ppt_x</p:attrName>
                                        </p:attrNameLst>
                                      </p:cBhvr>
                                      <p:tavLst>
                                        <p:tav tm="0">
                                          <p:val>
                                            <p:strVal val="ppt_x"/>
                                          </p:val>
                                        </p:tav>
                                        <p:tav tm="100000">
                                          <p:val>
                                            <p:strVal val="1+ppt_w/2"/>
                                          </p:val>
                                        </p:tav>
                                      </p:tavLst>
                                    </p:anim>
                                    <p:anim calcmode="lin" valueType="num">
                                      <p:cBhvr additive="base">
                                        <p:cTn id="38" dur="3000"/>
                                        <p:tgtEl>
                                          <p:spTgt spid="7"/>
                                        </p:tgtEl>
                                        <p:attrNameLst>
                                          <p:attrName>ppt_y</p:attrName>
                                        </p:attrNameLst>
                                      </p:cBhvr>
                                      <p:tavLst>
                                        <p:tav tm="0">
                                          <p:val>
                                            <p:strVal val="ppt_y"/>
                                          </p:val>
                                        </p:tav>
                                        <p:tav tm="100000">
                                          <p:val>
                                            <p:strVal val="1+ppt_h/2"/>
                                          </p:val>
                                        </p:tav>
                                      </p:tavLst>
                                    </p:anim>
                                    <p:set>
                                      <p:cBhvr>
                                        <p:cTn id="39" dur="1" fill="hold">
                                          <p:stCondLst>
                                            <p:cond delay="2999"/>
                                          </p:stCondLst>
                                        </p:cTn>
                                        <p:tgtEl>
                                          <p:spTgt spid="7"/>
                                        </p:tgtEl>
                                        <p:attrNameLst>
                                          <p:attrName>style.visibility</p:attrName>
                                        </p:attrNameLst>
                                      </p:cBhvr>
                                      <p:to>
                                        <p:strVal val="hidden"/>
                                      </p:to>
                                    </p:set>
                                  </p:childTnLst>
                                </p:cTn>
                              </p:par>
                              <p:par>
                                <p:cTn id="40" presetID="2" presetClass="exit" presetSubtype="6" fill="hold" grpId="1"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1+ppt_h/2"/>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12" fill="hold" grpId="1"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1+ppt_h/2"/>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1+ppt_h/2"/>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0-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60000"/>
              <a:lumOff val="40000"/>
            </a:schemeClr>
          </a:solidFill>
        </p:spPr>
        <p:txBody>
          <a:bodyPr/>
          <a:lstStyle/>
          <a:p>
            <a:endParaRPr lang="es-ES" dirty="0"/>
          </a:p>
        </p:txBody>
      </p:sp>
      <p:pic>
        <p:nvPicPr>
          <p:cNvPr id="4" name="3 Imagen" descr="hc3b4tel-de-glace_exploration-borc3a9ale_reportage-eleves-laurence-russo_prc3a9sentement-3.jpg"/>
          <p:cNvPicPr>
            <a:picLocks noChangeAspect="1"/>
          </p:cNvPicPr>
          <p:nvPr/>
        </p:nvPicPr>
        <p:blipFill>
          <a:blip r:embed="rId2"/>
          <a:stretch>
            <a:fillRect/>
          </a:stretch>
        </p:blipFill>
        <p:spPr>
          <a:xfrm>
            <a:off x="47378" y="0"/>
            <a:ext cx="9096622" cy="6858000"/>
          </a:xfrm>
          <a:prstGeom prst="rect">
            <a:avLst/>
          </a:prstGeom>
        </p:spPr>
      </p:pic>
      <p:sp>
        <p:nvSpPr>
          <p:cNvPr id="5" name="4 Rectángulo"/>
          <p:cNvSpPr/>
          <p:nvPr/>
        </p:nvSpPr>
        <p:spPr>
          <a:xfrm flipH="1">
            <a:off x="-6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16849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35712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52568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1431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8287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107150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124006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138294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155150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174013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190869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209732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226588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245451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262307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276033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292889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H="1">
            <a:off x="311752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H="1">
            <a:off x="328608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347471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H="1">
            <a:off x="364327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flipH="1">
            <a:off x="3760463"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H="1">
            <a:off x="392902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H="1">
            <a:off x="407190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H="1">
            <a:off x="424046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H="1">
            <a:off x="442909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flipH="1">
            <a:off x="459765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H="1">
            <a:off x="478628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flipH="1">
            <a:off x="495484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flipH="1">
            <a:off x="514347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flipH="1">
            <a:off x="531203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flipH="1">
            <a:off x="550066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flipH="1">
            <a:off x="566922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flipH="1">
            <a:off x="585785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H="1">
            <a:off x="602641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flipH="1">
            <a:off x="621504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H="1">
            <a:off x="638360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flipH="1">
            <a:off x="657223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flipH="1">
            <a:off x="674079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flipH="1">
            <a:off x="688367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flipH="1">
            <a:off x="705223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flipH="1">
            <a:off x="724086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flipH="1">
            <a:off x="740942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flipH="1">
            <a:off x="759805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flipH="1">
            <a:off x="776661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flipH="1">
            <a:off x="795524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flipH="1">
            <a:off x="812380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flipH="1">
            <a:off x="8261057"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flipH="1">
            <a:off x="8429620"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flipH="1">
            <a:off x="8618247"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flipH="1">
            <a:off x="8786810"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flipH="1">
            <a:off x="8975437"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3"/>
                                        </p:tgtEl>
                                        <p:attrNameLst>
                                          <p:attrName>style.visibility</p:attrName>
                                        </p:attrNameLst>
                                      </p:cBhvr>
                                      <p:to>
                                        <p:strVal val="visible"/>
                                      </p:to>
                                    </p:set>
                                    <p:animEffect transition="in" filter="plus(in)">
                                      <p:cBhvr>
                                        <p:cTn id="124" dur="3000"/>
                                        <p:tgtEl>
                                          <p:spTgt spid="43"/>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plus(in)">
                                      <p:cBhvr>
                                        <p:cTn id="127" dur="3000"/>
                                        <p:tgtEl>
                                          <p:spTgt spid="44"/>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plus(in)">
                                      <p:cBhvr>
                                        <p:cTn id="130" dur="3000"/>
                                        <p:tgtEl>
                                          <p:spTgt spid="45"/>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plus(in)">
                                      <p:cBhvr>
                                        <p:cTn id="133" dur="3000"/>
                                        <p:tgtEl>
                                          <p:spTgt spid="46"/>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plus(in)">
                                      <p:cBhvr>
                                        <p:cTn id="136" dur="3000"/>
                                        <p:tgtEl>
                                          <p:spTgt spid="47"/>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plus(in)">
                                      <p:cBhvr>
                                        <p:cTn id="139" dur="3000"/>
                                        <p:tgtEl>
                                          <p:spTgt spid="48"/>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9"/>
                                        </p:tgtEl>
                                        <p:attrNameLst>
                                          <p:attrName>style.visibility</p:attrName>
                                        </p:attrNameLst>
                                      </p:cBhvr>
                                      <p:to>
                                        <p:strVal val="visible"/>
                                      </p:to>
                                    </p:set>
                                    <p:animEffect transition="in" filter="plus(in)">
                                      <p:cBhvr>
                                        <p:cTn id="142" dur="3000"/>
                                        <p:tgtEl>
                                          <p:spTgt spid="49"/>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50"/>
                                        </p:tgtEl>
                                        <p:attrNameLst>
                                          <p:attrName>style.visibility</p:attrName>
                                        </p:attrNameLst>
                                      </p:cBhvr>
                                      <p:to>
                                        <p:strVal val="visible"/>
                                      </p:to>
                                    </p:set>
                                    <p:animEffect transition="in" filter="plus(in)">
                                      <p:cBhvr>
                                        <p:cTn id="145" dur="3000"/>
                                        <p:tgtEl>
                                          <p:spTgt spid="50"/>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51"/>
                                        </p:tgtEl>
                                        <p:attrNameLst>
                                          <p:attrName>style.visibility</p:attrName>
                                        </p:attrNameLst>
                                      </p:cBhvr>
                                      <p:to>
                                        <p:strVal val="visible"/>
                                      </p:to>
                                    </p:set>
                                    <p:animEffect transition="in" filter="plus(in)">
                                      <p:cBhvr>
                                        <p:cTn id="148" dur="3000"/>
                                        <p:tgtEl>
                                          <p:spTgt spid="51"/>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52"/>
                                        </p:tgtEl>
                                        <p:attrNameLst>
                                          <p:attrName>style.visibility</p:attrName>
                                        </p:attrNameLst>
                                      </p:cBhvr>
                                      <p:to>
                                        <p:strVal val="visible"/>
                                      </p:to>
                                    </p:set>
                                    <p:animEffect transition="in" filter="plus(in)">
                                      <p:cBhvr>
                                        <p:cTn id="151" dur="3000"/>
                                        <p:tgtEl>
                                          <p:spTgt spid="52"/>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Effect transition="in" filter="plus(in)">
                                      <p:cBhvr>
                                        <p:cTn id="154" dur="3000"/>
                                        <p:tgtEl>
                                          <p:spTgt spid="53"/>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54"/>
                                        </p:tgtEl>
                                        <p:attrNameLst>
                                          <p:attrName>style.visibility</p:attrName>
                                        </p:attrNameLst>
                                      </p:cBhvr>
                                      <p:to>
                                        <p:strVal val="visible"/>
                                      </p:to>
                                    </p:set>
                                    <p:animEffect transition="in" filter="plus(in)">
                                      <p:cBhvr>
                                        <p:cTn id="157" dur="3000"/>
                                        <p:tgtEl>
                                          <p:spTgt spid="54"/>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55"/>
                                        </p:tgtEl>
                                        <p:attrNameLst>
                                          <p:attrName>style.visibility</p:attrName>
                                        </p:attrNameLst>
                                      </p:cBhvr>
                                      <p:to>
                                        <p:strVal val="visible"/>
                                      </p:to>
                                    </p:set>
                                    <p:animEffect transition="in" filter="plus(in)">
                                      <p:cBhvr>
                                        <p:cTn id="160" dur="3000"/>
                                        <p:tgtEl>
                                          <p:spTgt spid="55"/>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plus(in)">
                                      <p:cBhvr>
                                        <p:cTn id="163" dur="3000"/>
                                        <p:tgtEl>
                                          <p:spTgt spid="56"/>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57"/>
                                        </p:tgtEl>
                                        <p:attrNameLst>
                                          <p:attrName>style.visibility</p:attrName>
                                        </p:attrNameLst>
                                      </p:cBhvr>
                                      <p:to>
                                        <p:strVal val="visible"/>
                                      </p:to>
                                    </p:set>
                                    <p:animEffect transition="in" filter="plus(in)">
                                      <p:cBhvr>
                                        <p:cTn id="166" dur="3000"/>
                                        <p:tgtEl>
                                          <p:spTgt spid="57"/>
                                        </p:tgtEl>
                                      </p:cBhvr>
                                    </p:animEffect>
                                  </p:childTnLst>
                                </p:cTn>
                              </p:par>
                              <p:par>
                                <p:cTn id="167" presetID="8" presetClass="emph" presetSubtype="0" fill="hold" grpId="1"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grpId="1"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1"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1" nodeType="withEffect">
                                  <p:stCondLst>
                                    <p:cond delay="0"/>
                                  </p:stCondLst>
                                  <p:childTnLst>
                                    <p:animRot by="21600000">
                                      <p:cBhvr>
                                        <p:cTn id="174" dur="3000" fill="hold"/>
                                        <p:tgtEl>
                                          <p:spTgt spid="8"/>
                                        </p:tgtEl>
                                        <p:attrNameLst>
                                          <p:attrName>r</p:attrName>
                                        </p:attrNameLst>
                                      </p:cBhvr>
                                    </p:animRot>
                                  </p:childTnLst>
                                </p:cTn>
                              </p:par>
                              <p:par>
                                <p:cTn id="175" presetID="8" presetClass="emph" presetSubtype="0" fill="hold" grpId="1" nodeType="withEffect">
                                  <p:stCondLst>
                                    <p:cond delay="0"/>
                                  </p:stCondLst>
                                  <p:childTnLst>
                                    <p:animRot by="21600000">
                                      <p:cBhvr>
                                        <p:cTn id="176" dur="3000" fill="hold"/>
                                        <p:tgtEl>
                                          <p:spTgt spid="9"/>
                                        </p:tgtEl>
                                        <p:attrNameLst>
                                          <p:attrName>r</p:attrName>
                                        </p:attrNameLst>
                                      </p:cBhvr>
                                    </p:animRot>
                                  </p:childTnLst>
                                </p:cTn>
                              </p:par>
                              <p:par>
                                <p:cTn id="177" presetID="8" presetClass="emph" presetSubtype="0" fill="hold" grpId="1" nodeType="withEffect">
                                  <p:stCondLst>
                                    <p:cond delay="0"/>
                                  </p:stCondLst>
                                  <p:childTnLst>
                                    <p:animRot by="21600000">
                                      <p:cBhvr>
                                        <p:cTn id="178" dur="3000" fill="hold"/>
                                        <p:tgtEl>
                                          <p:spTgt spid="10"/>
                                        </p:tgtEl>
                                        <p:attrNameLst>
                                          <p:attrName>r</p:attrName>
                                        </p:attrNameLst>
                                      </p:cBhvr>
                                    </p:animRot>
                                  </p:childTnLst>
                                </p:cTn>
                              </p:par>
                              <p:par>
                                <p:cTn id="179" presetID="8" presetClass="emph" presetSubtype="0" fill="hold" grpId="1" nodeType="withEffect">
                                  <p:stCondLst>
                                    <p:cond delay="0"/>
                                  </p:stCondLst>
                                  <p:childTnLst>
                                    <p:animRot by="21600000">
                                      <p:cBhvr>
                                        <p:cTn id="180" dur="3000" fill="hold"/>
                                        <p:tgtEl>
                                          <p:spTgt spid="11"/>
                                        </p:tgtEl>
                                        <p:attrNameLst>
                                          <p:attrName>r</p:attrName>
                                        </p:attrNameLst>
                                      </p:cBhvr>
                                    </p:animRot>
                                  </p:childTnLst>
                                </p:cTn>
                              </p:par>
                              <p:par>
                                <p:cTn id="181" presetID="8" presetClass="emph" presetSubtype="0" fill="hold" grpId="1" nodeType="withEffect">
                                  <p:stCondLst>
                                    <p:cond delay="0"/>
                                  </p:stCondLst>
                                  <p:childTnLst>
                                    <p:animRot by="21600000">
                                      <p:cBhvr>
                                        <p:cTn id="182" dur="3000" fill="hold"/>
                                        <p:tgtEl>
                                          <p:spTgt spid="12"/>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13"/>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14"/>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15"/>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16"/>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17"/>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1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19"/>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20"/>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21"/>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26"/>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27"/>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28"/>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3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3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3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3000" fill="hold"/>
                                        <p:tgtEl>
                                          <p:spTgt spid="54"/>
                                        </p:tgtEl>
                                        <p:attrNameLst>
                                          <p:attrName>r</p:attrName>
                                        </p:attrNameLst>
                                      </p:cBhvr>
                                    </p:animRot>
                                  </p:childTnLst>
                                </p:cTn>
                              </p:par>
                              <p:par>
                                <p:cTn id="267" presetID="8" presetClass="emph" presetSubtype="0" fill="hold" grpId="1" nodeType="withEffect">
                                  <p:stCondLst>
                                    <p:cond delay="0"/>
                                  </p:stCondLst>
                                  <p:childTnLst>
                                    <p:animRot by="21600000">
                                      <p:cBhvr>
                                        <p:cTn id="268" dur="3000" fill="hold"/>
                                        <p:tgtEl>
                                          <p:spTgt spid="55"/>
                                        </p:tgtEl>
                                        <p:attrNameLst>
                                          <p:attrName>r</p:attrName>
                                        </p:attrNameLst>
                                      </p:cBhvr>
                                    </p:animRot>
                                  </p:childTnLst>
                                </p:cTn>
                              </p:par>
                              <p:par>
                                <p:cTn id="269" presetID="8" presetClass="emph" presetSubtype="0" fill="hold" grpId="1" nodeType="withEffect">
                                  <p:stCondLst>
                                    <p:cond delay="0"/>
                                  </p:stCondLst>
                                  <p:childTnLst>
                                    <p:animRot by="21600000">
                                      <p:cBhvr>
                                        <p:cTn id="270" dur="3000" fill="hold"/>
                                        <p:tgtEl>
                                          <p:spTgt spid="56"/>
                                        </p:tgtEl>
                                        <p:attrNameLst>
                                          <p:attrName>r</p:attrName>
                                        </p:attrNameLst>
                                      </p:cBhvr>
                                    </p:animRot>
                                  </p:childTnLst>
                                </p:cTn>
                              </p:par>
                              <p:par>
                                <p:cTn id="271" presetID="8" presetClass="emph" presetSubtype="0" fill="hold" grpId="1" nodeType="withEffect">
                                  <p:stCondLst>
                                    <p:cond delay="0"/>
                                  </p:stCondLst>
                                  <p:childTnLst>
                                    <p:animRot by="21600000">
                                      <p:cBhvr>
                                        <p:cTn id="272" dur="3000" fill="hold"/>
                                        <p:tgtEl>
                                          <p:spTgt spid="57"/>
                                        </p:tgtEl>
                                        <p:attrNameLst>
                                          <p:attrName>r</p:attrName>
                                        </p:attrNameLst>
                                      </p:cBhvr>
                                    </p:animRot>
                                  </p:childTnLst>
                                </p:cTn>
                              </p:par>
                            </p:childTnLst>
                          </p:cTn>
                        </p:par>
                        <p:par>
                          <p:cTn id="273" fill="hold">
                            <p:stCondLst>
                              <p:cond delay="3000"/>
                            </p:stCondLst>
                            <p:childTnLst>
                              <p:par>
                                <p:cTn id="274" presetID="2" presetClass="exit" presetSubtype="8" fill="hold" grpId="2" nodeType="afterEffect">
                                  <p:stCondLst>
                                    <p:cond delay="0"/>
                                  </p:stCondLst>
                                  <p:childTnLst>
                                    <p:anim calcmode="lin" valueType="num">
                                      <p:cBhvr additive="base">
                                        <p:cTn id="275" dur="3000"/>
                                        <p:tgtEl>
                                          <p:spTgt spid="5"/>
                                        </p:tgtEl>
                                        <p:attrNameLst>
                                          <p:attrName>ppt_x</p:attrName>
                                        </p:attrNameLst>
                                      </p:cBhvr>
                                      <p:tavLst>
                                        <p:tav tm="0">
                                          <p:val>
                                            <p:strVal val="ppt_x"/>
                                          </p:val>
                                        </p:tav>
                                        <p:tav tm="100000">
                                          <p:val>
                                            <p:strVal val="0-ppt_w/2"/>
                                          </p:val>
                                        </p:tav>
                                      </p:tavLst>
                                    </p:anim>
                                    <p:anim calcmode="lin" valueType="num">
                                      <p:cBhvr additive="base">
                                        <p:cTn id="276" dur="3000"/>
                                        <p:tgtEl>
                                          <p:spTgt spid="5"/>
                                        </p:tgtEl>
                                        <p:attrNameLst>
                                          <p:attrName>ppt_y</p:attrName>
                                        </p:attrNameLst>
                                      </p:cBhvr>
                                      <p:tavLst>
                                        <p:tav tm="0">
                                          <p:val>
                                            <p:strVal val="ppt_y"/>
                                          </p:val>
                                        </p:tav>
                                        <p:tav tm="100000">
                                          <p:val>
                                            <p:strVal val="ppt_y"/>
                                          </p:val>
                                        </p:tav>
                                      </p:tavLst>
                                    </p:anim>
                                    <p:set>
                                      <p:cBhvr>
                                        <p:cTn id="277" dur="1" fill="hold">
                                          <p:stCondLst>
                                            <p:cond delay="2999"/>
                                          </p:stCondLst>
                                        </p:cTn>
                                        <p:tgtEl>
                                          <p:spTgt spid="5"/>
                                        </p:tgtEl>
                                        <p:attrNameLst>
                                          <p:attrName>style.visibility</p:attrName>
                                        </p:attrNameLst>
                                      </p:cBhvr>
                                      <p:to>
                                        <p:strVal val="hidden"/>
                                      </p:to>
                                    </p:set>
                                  </p:childTnLst>
                                </p:cTn>
                              </p:par>
                              <p:par>
                                <p:cTn id="278" presetID="2" presetClass="exit" presetSubtype="8" fill="hold" grpId="2" nodeType="withEffect">
                                  <p:stCondLst>
                                    <p:cond delay="0"/>
                                  </p:stCondLst>
                                  <p:childTnLst>
                                    <p:anim calcmode="lin" valueType="num">
                                      <p:cBhvr additive="base">
                                        <p:cTn id="279" dur="3000"/>
                                        <p:tgtEl>
                                          <p:spTgt spid="6"/>
                                        </p:tgtEl>
                                        <p:attrNameLst>
                                          <p:attrName>ppt_x</p:attrName>
                                        </p:attrNameLst>
                                      </p:cBhvr>
                                      <p:tavLst>
                                        <p:tav tm="0">
                                          <p:val>
                                            <p:strVal val="ppt_x"/>
                                          </p:val>
                                        </p:tav>
                                        <p:tav tm="100000">
                                          <p:val>
                                            <p:strVal val="0-ppt_w/2"/>
                                          </p:val>
                                        </p:tav>
                                      </p:tavLst>
                                    </p:anim>
                                    <p:anim calcmode="lin" valueType="num">
                                      <p:cBhvr additive="base">
                                        <p:cTn id="280" dur="3000"/>
                                        <p:tgtEl>
                                          <p:spTgt spid="6"/>
                                        </p:tgtEl>
                                        <p:attrNameLst>
                                          <p:attrName>ppt_y</p:attrName>
                                        </p:attrNameLst>
                                      </p:cBhvr>
                                      <p:tavLst>
                                        <p:tav tm="0">
                                          <p:val>
                                            <p:strVal val="ppt_y"/>
                                          </p:val>
                                        </p:tav>
                                        <p:tav tm="100000">
                                          <p:val>
                                            <p:strVal val="ppt_y"/>
                                          </p:val>
                                        </p:tav>
                                      </p:tavLst>
                                    </p:anim>
                                    <p:set>
                                      <p:cBhvr>
                                        <p:cTn id="281" dur="1" fill="hold">
                                          <p:stCondLst>
                                            <p:cond delay="2999"/>
                                          </p:stCondLst>
                                        </p:cTn>
                                        <p:tgtEl>
                                          <p:spTgt spid="6"/>
                                        </p:tgtEl>
                                        <p:attrNameLst>
                                          <p:attrName>style.visibility</p:attrName>
                                        </p:attrNameLst>
                                      </p:cBhvr>
                                      <p:to>
                                        <p:strVal val="hidden"/>
                                      </p:to>
                                    </p:set>
                                  </p:childTnLst>
                                </p:cTn>
                              </p:par>
                              <p:par>
                                <p:cTn id="282" presetID="2" presetClass="exit" presetSubtype="8" fill="hold" grpId="2" nodeType="withEffect">
                                  <p:stCondLst>
                                    <p:cond delay="0"/>
                                  </p:stCondLst>
                                  <p:childTnLst>
                                    <p:anim calcmode="lin" valueType="num">
                                      <p:cBhvr additive="base">
                                        <p:cTn id="283" dur="3000"/>
                                        <p:tgtEl>
                                          <p:spTgt spid="7"/>
                                        </p:tgtEl>
                                        <p:attrNameLst>
                                          <p:attrName>ppt_x</p:attrName>
                                        </p:attrNameLst>
                                      </p:cBhvr>
                                      <p:tavLst>
                                        <p:tav tm="0">
                                          <p:val>
                                            <p:strVal val="ppt_x"/>
                                          </p:val>
                                        </p:tav>
                                        <p:tav tm="100000">
                                          <p:val>
                                            <p:strVal val="0-ppt_w/2"/>
                                          </p:val>
                                        </p:tav>
                                      </p:tavLst>
                                    </p:anim>
                                    <p:anim calcmode="lin" valueType="num">
                                      <p:cBhvr additive="base">
                                        <p:cTn id="284" dur="3000"/>
                                        <p:tgtEl>
                                          <p:spTgt spid="7"/>
                                        </p:tgtEl>
                                        <p:attrNameLst>
                                          <p:attrName>ppt_y</p:attrName>
                                        </p:attrNameLst>
                                      </p:cBhvr>
                                      <p:tavLst>
                                        <p:tav tm="0">
                                          <p:val>
                                            <p:strVal val="ppt_y"/>
                                          </p:val>
                                        </p:tav>
                                        <p:tav tm="100000">
                                          <p:val>
                                            <p:strVal val="ppt_y"/>
                                          </p:val>
                                        </p:tav>
                                      </p:tavLst>
                                    </p:anim>
                                    <p:set>
                                      <p:cBhvr>
                                        <p:cTn id="285" dur="1" fill="hold">
                                          <p:stCondLst>
                                            <p:cond delay="2999"/>
                                          </p:stCondLst>
                                        </p:cTn>
                                        <p:tgtEl>
                                          <p:spTgt spid="7"/>
                                        </p:tgtEl>
                                        <p:attrNameLst>
                                          <p:attrName>style.visibility</p:attrName>
                                        </p:attrNameLst>
                                      </p:cBhvr>
                                      <p:to>
                                        <p:strVal val="hidden"/>
                                      </p:to>
                                    </p:set>
                                  </p:childTnLst>
                                </p:cTn>
                              </p:par>
                              <p:par>
                                <p:cTn id="286" presetID="2" presetClass="exit" presetSubtype="8" fill="hold" grpId="2" nodeType="withEffect">
                                  <p:stCondLst>
                                    <p:cond delay="0"/>
                                  </p:stCondLst>
                                  <p:childTnLst>
                                    <p:anim calcmode="lin" valueType="num">
                                      <p:cBhvr additive="base">
                                        <p:cTn id="287" dur="3000"/>
                                        <p:tgtEl>
                                          <p:spTgt spid="8"/>
                                        </p:tgtEl>
                                        <p:attrNameLst>
                                          <p:attrName>ppt_x</p:attrName>
                                        </p:attrNameLst>
                                      </p:cBhvr>
                                      <p:tavLst>
                                        <p:tav tm="0">
                                          <p:val>
                                            <p:strVal val="ppt_x"/>
                                          </p:val>
                                        </p:tav>
                                        <p:tav tm="100000">
                                          <p:val>
                                            <p:strVal val="0-ppt_w/2"/>
                                          </p:val>
                                        </p:tav>
                                      </p:tavLst>
                                    </p:anim>
                                    <p:anim calcmode="lin" valueType="num">
                                      <p:cBhvr additive="base">
                                        <p:cTn id="288" dur="3000"/>
                                        <p:tgtEl>
                                          <p:spTgt spid="8"/>
                                        </p:tgtEl>
                                        <p:attrNameLst>
                                          <p:attrName>ppt_y</p:attrName>
                                        </p:attrNameLst>
                                      </p:cBhvr>
                                      <p:tavLst>
                                        <p:tav tm="0">
                                          <p:val>
                                            <p:strVal val="ppt_y"/>
                                          </p:val>
                                        </p:tav>
                                        <p:tav tm="100000">
                                          <p:val>
                                            <p:strVal val="ppt_y"/>
                                          </p:val>
                                        </p:tav>
                                      </p:tavLst>
                                    </p:anim>
                                    <p:set>
                                      <p:cBhvr>
                                        <p:cTn id="289" dur="1" fill="hold">
                                          <p:stCondLst>
                                            <p:cond delay="2999"/>
                                          </p:stCondLst>
                                        </p:cTn>
                                        <p:tgtEl>
                                          <p:spTgt spid="8"/>
                                        </p:tgtEl>
                                        <p:attrNameLst>
                                          <p:attrName>style.visibility</p:attrName>
                                        </p:attrNameLst>
                                      </p:cBhvr>
                                      <p:to>
                                        <p:strVal val="hidden"/>
                                      </p:to>
                                    </p:set>
                                  </p:childTnLst>
                                </p:cTn>
                              </p:par>
                              <p:par>
                                <p:cTn id="290" presetID="2" presetClass="exit" presetSubtype="8" fill="hold" grpId="2" nodeType="withEffect">
                                  <p:stCondLst>
                                    <p:cond delay="0"/>
                                  </p:stCondLst>
                                  <p:childTnLst>
                                    <p:anim calcmode="lin" valueType="num">
                                      <p:cBhvr additive="base">
                                        <p:cTn id="291" dur="3000"/>
                                        <p:tgtEl>
                                          <p:spTgt spid="9"/>
                                        </p:tgtEl>
                                        <p:attrNameLst>
                                          <p:attrName>ppt_x</p:attrName>
                                        </p:attrNameLst>
                                      </p:cBhvr>
                                      <p:tavLst>
                                        <p:tav tm="0">
                                          <p:val>
                                            <p:strVal val="ppt_x"/>
                                          </p:val>
                                        </p:tav>
                                        <p:tav tm="100000">
                                          <p:val>
                                            <p:strVal val="0-ppt_w/2"/>
                                          </p:val>
                                        </p:tav>
                                      </p:tavLst>
                                    </p:anim>
                                    <p:anim calcmode="lin" valueType="num">
                                      <p:cBhvr additive="base">
                                        <p:cTn id="292" dur="3000"/>
                                        <p:tgtEl>
                                          <p:spTgt spid="9"/>
                                        </p:tgtEl>
                                        <p:attrNameLst>
                                          <p:attrName>ppt_y</p:attrName>
                                        </p:attrNameLst>
                                      </p:cBhvr>
                                      <p:tavLst>
                                        <p:tav tm="0">
                                          <p:val>
                                            <p:strVal val="ppt_y"/>
                                          </p:val>
                                        </p:tav>
                                        <p:tav tm="100000">
                                          <p:val>
                                            <p:strVal val="ppt_y"/>
                                          </p:val>
                                        </p:tav>
                                      </p:tavLst>
                                    </p:anim>
                                    <p:set>
                                      <p:cBhvr>
                                        <p:cTn id="293" dur="1" fill="hold">
                                          <p:stCondLst>
                                            <p:cond delay="2999"/>
                                          </p:stCondLst>
                                        </p:cTn>
                                        <p:tgtEl>
                                          <p:spTgt spid="9"/>
                                        </p:tgtEl>
                                        <p:attrNameLst>
                                          <p:attrName>style.visibility</p:attrName>
                                        </p:attrNameLst>
                                      </p:cBhvr>
                                      <p:to>
                                        <p:strVal val="hidden"/>
                                      </p:to>
                                    </p:set>
                                  </p:childTnLst>
                                </p:cTn>
                              </p:par>
                              <p:par>
                                <p:cTn id="294" presetID="2" presetClass="exit" presetSubtype="8" fill="hold" grpId="2" nodeType="withEffect">
                                  <p:stCondLst>
                                    <p:cond delay="0"/>
                                  </p:stCondLst>
                                  <p:childTnLst>
                                    <p:anim calcmode="lin" valueType="num">
                                      <p:cBhvr additive="base">
                                        <p:cTn id="295" dur="3000"/>
                                        <p:tgtEl>
                                          <p:spTgt spid="10"/>
                                        </p:tgtEl>
                                        <p:attrNameLst>
                                          <p:attrName>ppt_x</p:attrName>
                                        </p:attrNameLst>
                                      </p:cBhvr>
                                      <p:tavLst>
                                        <p:tav tm="0">
                                          <p:val>
                                            <p:strVal val="ppt_x"/>
                                          </p:val>
                                        </p:tav>
                                        <p:tav tm="100000">
                                          <p:val>
                                            <p:strVal val="0-ppt_w/2"/>
                                          </p:val>
                                        </p:tav>
                                      </p:tavLst>
                                    </p:anim>
                                    <p:anim calcmode="lin" valueType="num">
                                      <p:cBhvr additive="base">
                                        <p:cTn id="296" dur="3000"/>
                                        <p:tgtEl>
                                          <p:spTgt spid="10"/>
                                        </p:tgtEl>
                                        <p:attrNameLst>
                                          <p:attrName>ppt_y</p:attrName>
                                        </p:attrNameLst>
                                      </p:cBhvr>
                                      <p:tavLst>
                                        <p:tav tm="0">
                                          <p:val>
                                            <p:strVal val="ppt_y"/>
                                          </p:val>
                                        </p:tav>
                                        <p:tav tm="100000">
                                          <p:val>
                                            <p:strVal val="ppt_y"/>
                                          </p:val>
                                        </p:tav>
                                      </p:tavLst>
                                    </p:anim>
                                    <p:set>
                                      <p:cBhvr>
                                        <p:cTn id="297" dur="1" fill="hold">
                                          <p:stCondLst>
                                            <p:cond delay="2999"/>
                                          </p:stCondLst>
                                        </p:cTn>
                                        <p:tgtEl>
                                          <p:spTgt spid="10"/>
                                        </p:tgtEl>
                                        <p:attrNameLst>
                                          <p:attrName>style.visibility</p:attrName>
                                        </p:attrNameLst>
                                      </p:cBhvr>
                                      <p:to>
                                        <p:strVal val="hidden"/>
                                      </p:to>
                                    </p:set>
                                  </p:childTnLst>
                                </p:cTn>
                              </p:par>
                              <p:par>
                                <p:cTn id="298" presetID="2" presetClass="exit" presetSubtype="8" fill="hold" grpId="2" nodeType="withEffect">
                                  <p:stCondLst>
                                    <p:cond delay="0"/>
                                  </p:stCondLst>
                                  <p:childTnLst>
                                    <p:anim calcmode="lin" valueType="num">
                                      <p:cBhvr additive="base">
                                        <p:cTn id="299" dur="3000"/>
                                        <p:tgtEl>
                                          <p:spTgt spid="11"/>
                                        </p:tgtEl>
                                        <p:attrNameLst>
                                          <p:attrName>ppt_x</p:attrName>
                                        </p:attrNameLst>
                                      </p:cBhvr>
                                      <p:tavLst>
                                        <p:tav tm="0">
                                          <p:val>
                                            <p:strVal val="ppt_x"/>
                                          </p:val>
                                        </p:tav>
                                        <p:tav tm="100000">
                                          <p:val>
                                            <p:strVal val="0-ppt_w/2"/>
                                          </p:val>
                                        </p:tav>
                                      </p:tavLst>
                                    </p:anim>
                                    <p:anim calcmode="lin" valueType="num">
                                      <p:cBhvr additive="base">
                                        <p:cTn id="300" dur="3000"/>
                                        <p:tgtEl>
                                          <p:spTgt spid="11"/>
                                        </p:tgtEl>
                                        <p:attrNameLst>
                                          <p:attrName>ppt_y</p:attrName>
                                        </p:attrNameLst>
                                      </p:cBhvr>
                                      <p:tavLst>
                                        <p:tav tm="0">
                                          <p:val>
                                            <p:strVal val="ppt_y"/>
                                          </p:val>
                                        </p:tav>
                                        <p:tav tm="100000">
                                          <p:val>
                                            <p:strVal val="ppt_y"/>
                                          </p:val>
                                        </p:tav>
                                      </p:tavLst>
                                    </p:anim>
                                    <p:set>
                                      <p:cBhvr>
                                        <p:cTn id="301" dur="1" fill="hold">
                                          <p:stCondLst>
                                            <p:cond delay="2999"/>
                                          </p:stCondLst>
                                        </p:cTn>
                                        <p:tgtEl>
                                          <p:spTgt spid="11"/>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3000"/>
                                        <p:tgtEl>
                                          <p:spTgt spid="12"/>
                                        </p:tgtEl>
                                        <p:attrNameLst>
                                          <p:attrName>ppt_x</p:attrName>
                                        </p:attrNameLst>
                                      </p:cBhvr>
                                      <p:tavLst>
                                        <p:tav tm="0">
                                          <p:val>
                                            <p:strVal val="ppt_x"/>
                                          </p:val>
                                        </p:tav>
                                        <p:tav tm="100000">
                                          <p:val>
                                            <p:strVal val="0-ppt_w/2"/>
                                          </p:val>
                                        </p:tav>
                                      </p:tavLst>
                                    </p:anim>
                                    <p:anim calcmode="lin" valueType="num">
                                      <p:cBhvr additive="base">
                                        <p:cTn id="304" dur="3000"/>
                                        <p:tgtEl>
                                          <p:spTgt spid="12"/>
                                        </p:tgtEl>
                                        <p:attrNameLst>
                                          <p:attrName>ppt_y</p:attrName>
                                        </p:attrNameLst>
                                      </p:cBhvr>
                                      <p:tavLst>
                                        <p:tav tm="0">
                                          <p:val>
                                            <p:strVal val="ppt_y"/>
                                          </p:val>
                                        </p:tav>
                                        <p:tav tm="100000">
                                          <p:val>
                                            <p:strVal val="ppt_y"/>
                                          </p:val>
                                        </p:tav>
                                      </p:tavLst>
                                    </p:anim>
                                    <p:set>
                                      <p:cBhvr>
                                        <p:cTn id="305" dur="1" fill="hold">
                                          <p:stCondLst>
                                            <p:cond delay="2999"/>
                                          </p:stCondLst>
                                        </p:cTn>
                                        <p:tgtEl>
                                          <p:spTgt spid="12"/>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3000"/>
                                        <p:tgtEl>
                                          <p:spTgt spid="13"/>
                                        </p:tgtEl>
                                        <p:attrNameLst>
                                          <p:attrName>ppt_x</p:attrName>
                                        </p:attrNameLst>
                                      </p:cBhvr>
                                      <p:tavLst>
                                        <p:tav tm="0">
                                          <p:val>
                                            <p:strVal val="ppt_x"/>
                                          </p:val>
                                        </p:tav>
                                        <p:tav tm="100000">
                                          <p:val>
                                            <p:strVal val="0-ppt_w/2"/>
                                          </p:val>
                                        </p:tav>
                                      </p:tavLst>
                                    </p:anim>
                                    <p:anim calcmode="lin" valueType="num">
                                      <p:cBhvr additive="base">
                                        <p:cTn id="308" dur="3000"/>
                                        <p:tgtEl>
                                          <p:spTgt spid="13"/>
                                        </p:tgtEl>
                                        <p:attrNameLst>
                                          <p:attrName>ppt_y</p:attrName>
                                        </p:attrNameLst>
                                      </p:cBhvr>
                                      <p:tavLst>
                                        <p:tav tm="0">
                                          <p:val>
                                            <p:strVal val="ppt_y"/>
                                          </p:val>
                                        </p:tav>
                                        <p:tav tm="100000">
                                          <p:val>
                                            <p:strVal val="ppt_y"/>
                                          </p:val>
                                        </p:tav>
                                      </p:tavLst>
                                    </p:anim>
                                    <p:set>
                                      <p:cBhvr>
                                        <p:cTn id="309" dur="1" fill="hold">
                                          <p:stCondLst>
                                            <p:cond delay="2999"/>
                                          </p:stCondLst>
                                        </p:cTn>
                                        <p:tgtEl>
                                          <p:spTgt spid="13"/>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3000"/>
                                        <p:tgtEl>
                                          <p:spTgt spid="14"/>
                                        </p:tgtEl>
                                        <p:attrNameLst>
                                          <p:attrName>ppt_x</p:attrName>
                                        </p:attrNameLst>
                                      </p:cBhvr>
                                      <p:tavLst>
                                        <p:tav tm="0">
                                          <p:val>
                                            <p:strVal val="ppt_x"/>
                                          </p:val>
                                        </p:tav>
                                        <p:tav tm="100000">
                                          <p:val>
                                            <p:strVal val="0-ppt_w/2"/>
                                          </p:val>
                                        </p:tav>
                                      </p:tavLst>
                                    </p:anim>
                                    <p:anim calcmode="lin" valueType="num">
                                      <p:cBhvr additive="base">
                                        <p:cTn id="312" dur="3000"/>
                                        <p:tgtEl>
                                          <p:spTgt spid="14"/>
                                        </p:tgtEl>
                                        <p:attrNameLst>
                                          <p:attrName>ppt_y</p:attrName>
                                        </p:attrNameLst>
                                      </p:cBhvr>
                                      <p:tavLst>
                                        <p:tav tm="0">
                                          <p:val>
                                            <p:strVal val="ppt_y"/>
                                          </p:val>
                                        </p:tav>
                                        <p:tav tm="100000">
                                          <p:val>
                                            <p:strVal val="ppt_y"/>
                                          </p:val>
                                        </p:tav>
                                      </p:tavLst>
                                    </p:anim>
                                    <p:set>
                                      <p:cBhvr>
                                        <p:cTn id="313" dur="1" fill="hold">
                                          <p:stCondLst>
                                            <p:cond delay="2999"/>
                                          </p:stCondLst>
                                        </p:cTn>
                                        <p:tgtEl>
                                          <p:spTgt spid="14"/>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3000"/>
                                        <p:tgtEl>
                                          <p:spTgt spid="15"/>
                                        </p:tgtEl>
                                        <p:attrNameLst>
                                          <p:attrName>ppt_x</p:attrName>
                                        </p:attrNameLst>
                                      </p:cBhvr>
                                      <p:tavLst>
                                        <p:tav tm="0">
                                          <p:val>
                                            <p:strVal val="ppt_x"/>
                                          </p:val>
                                        </p:tav>
                                        <p:tav tm="100000">
                                          <p:val>
                                            <p:strVal val="0-ppt_w/2"/>
                                          </p:val>
                                        </p:tav>
                                      </p:tavLst>
                                    </p:anim>
                                    <p:anim calcmode="lin" valueType="num">
                                      <p:cBhvr additive="base">
                                        <p:cTn id="316" dur="3000"/>
                                        <p:tgtEl>
                                          <p:spTgt spid="15"/>
                                        </p:tgtEl>
                                        <p:attrNameLst>
                                          <p:attrName>ppt_y</p:attrName>
                                        </p:attrNameLst>
                                      </p:cBhvr>
                                      <p:tavLst>
                                        <p:tav tm="0">
                                          <p:val>
                                            <p:strVal val="ppt_y"/>
                                          </p:val>
                                        </p:tav>
                                        <p:tav tm="100000">
                                          <p:val>
                                            <p:strVal val="ppt_y"/>
                                          </p:val>
                                        </p:tav>
                                      </p:tavLst>
                                    </p:anim>
                                    <p:set>
                                      <p:cBhvr>
                                        <p:cTn id="317" dur="1" fill="hold">
                                          <p:stCondLst>
                                            <p:cond delay="2999"/>
                                          </p:stCondLst>
                                        </p:cTn>
                                        <p:tgtEl>
                                          <p:spTgt spid="15"/>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3000"/>
                                        <p:tgtEl>
                                          <p:spTgt spid="16"/>
                                        </p:tgtEl>
                                        <p:attrNameLst>
                                          <p:attrName>ppt_x</p:attrName>
                                        </p:attrNameLst>
                                      </p:cBhvr>
                                      <p:tavLst>
                                        <p:tav tm="0">
                                          <p:val>
                                            <p:strVal val="ppt_x"/>
                                          </p:val>
                                        </p:tav>
                                        <p:tav tm="100000">
                                          <p:val>
                                            <p:strVal val="0-ppt_w/2"/>
                                          </p:val>
                                        </p:tav>
                                      </p:tavLst>
                                    </p:anim>
                                    <p:anim calcmode="lin" valueType="num">
                                      <p:cBhvr additive="base">
                                        <p:cTn id="320" dur="3000"/>
                                        <p:tgtEl>
                                          <p:spTgt spid="16"/>
                                        </p:tgtEl>
                                        <p:attrNameLst>
                                          <p:attrName>ppt_y</p:attrName>
                                        </p:attrNameLst>
                                      </p:cBhvr>
                                      <p:tavLst>
                                        <p:tav tm="0">
                                          <p:val>
                                            <p:strVal val="ppt_y"/>
                                          </p:val>
                                        </p:tav>
                                        <p:tav tm="100000">
                                          <p:val>
                                            <p:strVal val="ppt_y"/>
                                          </p:val>
                                        </p:tav>
                                      </p:tavLst>
                                    </p:anim>
                                    <p:set>
                                      <p:cBhvr>
                                        <p:cTn id="321" dur="1" fill="hold">
                                          <p:stCondLst>
                                            <p:cond delay="2999"/>
                                          </p:stCondLst>
                                        </p:cTn>
                                        <p:tgtEl>
                                          <p:spTgt spid="16"/>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3000"/>
                                        <p:tgtEl>
                                          <p:spTgt spid="17"/>
                                        </p:tgtEl>
                                        <p:attrNameLst>
                                          <p:attrName>ppt_x</p:attrName>
                                        </p:attrNameLst>
                                      </p:cBhvr>
                                      <p:tavLst>
                                        <p:tav tm="0">
                                          <p:val>
                                            <p:strVal val="ppt_x"/>
                                          </p:val>
                                        </p:tav>
                                        <p:tav tm="100000">
                                          <p:val>
                                            <p:strVal val="0-ppt_w/2"/>
                                          </p:val>
                                        </p:tav>
                                      </p:tavLst>
                                    </p:anim>
                                    <p:anim calcmode="lin" valueType="num">
                                      <p:cBhvr additive="base">
                                        <p:cTn id="324" dur="3000"/>
                                        <p:tgtEl>
                                          <p:spTgt spid="17"/>
                                        </p:tgtEl>
                                        <p:attrNameLst>
                                          <p:attrName>ppt_y</p:attrName>
                                        </p:attrNameLst>
                                      </p:cBhvr>
                                      <p:tavLst>
                                        <p:tav tm="0">
                                          <p:val>
                                            <p:strVal val="ppt_y"/>
                                          </p:val>
                                        </p:tav>
                                        <p:tav tm="100000">
                                          <p:val>
                                            <p:strVal val="ppt_y"/>
                                          </p:val>
                                        </p:tav>
                                      </p:tavLst>
                                    </p:anim>
                                    <p:set>
                                      <p:cBhvr>
                                        <p:cTn id="325" dur="1" fill="hold">
                                          <p:stCondLst>
                                            <p:cond delay="2999"/>
                                          </p:stCondLst>
                                        </p:cTn>
                                        <p:tgtEl>
                                          <p:spTgt spid="17"/>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3000"/>
                                        <p:tgtEl>
                                          <p:spTgt spid="18"/>
                                        </p:tgtEl>
                                        <p:attrNameLst>
                                          <p:attrName>ppt_x</p:attrName>
                                        </p:attrNameLst>
                                      </p:cBhvr>
                                      <p:tavLst>
                                        <p:tav tm="0">
                                          <p:val>
                                            <p:strVal val="ppt_x"/>
                                          </p:val>
                                        </p:tav>
                                        <p:tav tm="100000">
                                          <p:val>
                                            <p:strVal val="0-ppt_w/2"/>
                                          </p:val>
                                        </p:tav>
                                      </p:tavLst>
                                    </p:anim>
                                    <p:anim calcmode="lin" valueType="num">
                                      <p:cBhvr additive="base">
                                        <p:cTn id="328" dur="3000"/>
                                        <p:tgtEl>
                                          <p:spTgt spid="18"/>
                                        </p:tgtEl>
                                        <p:attrNameLst>
                                          <p:attrName>ppt_y</p:attrName>
                                        </p:attrNameLst>
                                      </p:cBhvr>
                                      <p:tavLst>
                                        <p:tav tm="0">
                                          <p:val>
                                            <p:strVal val="ppt_y"/>
                                          </p:val>
                                        </p:tav>
                                        <p:tav tm="100000">
                                          <p:val>
                                            <p:strVal val="ppt_y"/>
                                          </p:val>
                                        </p:tav>
                                      </p:tavLst>
                                    </p:anim>
                                    <p:set>
                                      <p:cBhvr>
                                        <p:cTn id="329" dur="1" fill="hold">
                                          <p:stCondLst>
                                            <p:cond delay="2999"/>
                                          </p:stCondLst>
                                        </p:cTn>
                                        <p:tgtEl>
                                          <p:spTgt spid="18"/>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3000"/>
                                        <p:tgtEl>
                                          <p:spTgt spid="19"/>
                                        </p:tgtEl>
                                        <p:attrNameLst>
                                          <p:attrName>ppt_x</p:attrName>
                                        </p:attrNameLst>
                                      </p:cBhvr>
                                      <p:tavLst>
                                        <p:tav tm="0">
                                          <p:val>
                                            <p:strVal val="ppt_x"/>
                                          </p:val>
                                        </p:tav>
                                        <p:tav tm="100000">
                                          <p:val>
                                            <p:strVal val="0-ppt_w/2"/>
                                          </p:val>
                                        </p:tav>
                                      </p:tavLst>
                                    </p:anim>
                                    <p:anim calcmode="lin" valueType="num">
                                      <p:cBhvr additive="base">
                                        <p:cTn id="332" dur="3000"/>
                                        <p:tgtEl>
                                          <p:spTgt spid="19"/>
                                        </p:tgtEl>
                                        <p:attrNameLst>
                                          <p:attrName>ppt_y</p:attrName>
                                        </p:attrNameLst>
                                      </p:cBhvr>
                                      <p:tavLst>
                                        <p:tav tm="0">
                                          <p:val>
                                            <p:strVal val="ppt_y"/>
                                          </p:val>
                                        </p:tav>
                                        <p:tav tm="100000">
                                          <p:val>
                                            <p:strVal val="ppt_y"/>
                                          </p:val>
                                        </p:tav>
                                      </p:tavLst>
                                    </p:anim>
                                    <p:set>
                                      <p:cBhvr>
                                        <p:cTn id="333" dur="1" fill="hold">
                                          <p:stCondLst>
                                            <p:cond delay="2999"/>
                                          </p:stCondLst>
                                        </p:cTn>
                                        <p:tgtEl>
                                          <p:spTgt spid="19"/>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3000"/>
                                        <p:tgtEl>
                                          <p:spTgt spid="20"/>
                                        </p:tgtEl>
                                        <p:attrNameLst>
                                          <p:attrName>ppt_x</p:attrName>
                                        </p:attrNameLst>
                                      </p:cBhvr>
                                      <p:tavLst>
                                        <p:tav tm="0">
                                          <p:val>
                                            <p:strVal val="ppt_x"/>
                                          </p:val>
                                        </p:tav>
                                        <p:tav tm="100000">
                                          <p:val>
                                            <p:strVal val="0-ppt_w/2"/>
                                          </p:val>
                                        </p:tav>
                                      </p:tavLst>
                                    </p:anim>
                                    <p:anim calcmode="lin" valueType="num">
                                      <p:cBhvr additive="base">
                                        <p:cTn id="336" dur="3000"/>
                                        <p:tgtEl>
                                          <p:spTgt spid="20"/>
                                        </p:tgtEl>
                                        <p:attrNameLst>
                                          <p:attrName>ppt_y</p:attrName>
                                        </p:attrNameLst>
                                      </p:cBhvr>
                                      <p:tavLst>
                                        <p:tav tm="0">
                                          <p:val>
                                            <p:strVal val="ppt_y"/>
                                          </p:val>
                                        </p:tav>
                                        <p:tav tm="100000">
                                          <p:val>
                                            <p:strVal val="ppt_y"/>
                                          </p:val>
                                        </p:tav>
                                      </p:tavLst>
                                    </p:anim>
                                    <p:set>
                                      <p:cBhvr>
                                        <p:cTn id="337" dur="1" fill="hold">
                                          <p:stCondLst>
                                            <p:cond delay="2999"/>
                                          </p:stCondLst>
                                        </p:cTn>
                                        <p:tgtEl>
                                          <p:spTgt spid="20"/>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3000"/>
                                        <p:tgtEl>
                                          <p:spTgt spid="21"/>
                                        </p:tgtEl>
                                        <p:attrNameLst>
                                          <p:attrName>ppt_x</p:attrName>
                                        </p:attrNameLst>
                                      </p:cBhvr>
                                      <p:tavLst>
                                        <p:tav tm="0">
                                          <p:val>
                                            <p:strVal val="ppt_x"/>
                                          </p:val>
                                        </p:tav>
                                        <p:tav tm="100000">
                                          <p:val>
                                            <p:strVal val="0-ppt_w/2"/>
                                          </p:val>
                                        </p:tav>
                                      </p:tavLst>
                                    </p:anim>
                                    <p:anim calcmode="lin" valueType="num">
                                      <p:cBhvr additive="base">
                                        <p:cTn id="340" dur="3000"/>
                                        <p:tgtEl>
                                          <p:spTgt spid="21"/>
                                        </p:tgtEl>
                                        <p:attrNameLst>
                                          <p:attrName>ppt_y</p:attrName>
                                        </p:attrNameLst>
                                      </p:cBhvr>
                                      <p:tavLst>
                                        <p:tav tm="0">
                                          <p:val>
                                            <p:strVal val="ppt_y"/>
                                          </p:val>
                                        </p:tav>
                                        <p:tav tm="100000">
                                          <p:val>
                                            <p:strVal val="ppt_y"/>
                                          </p:val>
                                        </p:tav>
                                      </p:tavLst>
                                    </p:anim>
                                    <p:set>
                                      <p:cBhvr>
                                        <p:cTn id="341" dur="1" fill="hold">
                                          <p:stCondLst>
                                            <p:cond delay="2999"/>
                                          </p:stCondLst>
                                        </p:cTn>
                                        <p:tgtEl>
                                          <p:spTgt spid="21"/>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3000"/>
                                        <p:tgtEl>
                                          <p:spTgt spid="22"/>
                                        </p:tgtEl>
                                        <p:attrNameLst>
                                          <p:attrName>ppt_x</p:attrName>
                                        </p:attrNameLst>
                                      </p:cBhvr>
                                      <p:tavLst>
                                        <p:tav tm="0">
                                          <p:val>
                                            <p:strVal val="ppt_x"/>
                                          </p:val>
                                        </p:tav>
                                        <p:tav tm="100000">
                                          <p:val>
                                            <p:strVal val="0-ppt_w/2"/>
                                          </p:val>
                                        </p:tav>
                                      </p:tavLst>
                                    </p:anim>
                                    <p:anim calcmode="lin" valueType="num">
                                      <p:cBhvr additive="base">
                                        <p:cTn id="344" dur="3000"/>
                                        <p:tgtEl>
                                          <p:spTgt spid="22"/>
                                        </p:tgtEl>
                                        <p:attrNameLst>
                                          <p:attrName>ppt_y</p:attrName>
                                        </p:attrNameLst>
                                      </p:cBhvr>
                                      <p:tavLst>
                                        <p:tav tm="0">
                                          <p:val>
                                            <p:strVal val="ppt_y"/>
                                          </p:val>
                                        </p:tav>
                                        <p:tav tm="100000">
                                          <p:val>
                                            <p:strVal val="ppt_y"/>
                                          </p:val>
                                        </p:tav>
                                      </p:tavLst>
                                    </p:anim>
                                    <p:set>
                                      <p:cBhvr>
                                        <p:cTn id="345" dur="1" fill="hold">
                                          <p:stCondLst>
                                            <p:cond delay="2999"/>
                                          </p:stCondLst>
                                        </p:cTn>
                                        <p:tgtEl>
                                          <p:spTgt spid="22"/>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3000"/>
                                        <p:tgtEl>
                                          <p:spTgt spid="23"/>
                                        </p:tgtEl>
                                        <p:attrNameLst>
                                          <p:attrName>ppt_x</p:attrName>
                                        </p:attrNameLst>
                                      </p:cBhvr>
                                      <p:tavLst>
                                        <p:tav tm="0">
                                          <p:val>
                                            <p:strVal val="ppt_x"/>
                                          </p:val>
                                        </p:tav>
                                        <p:tav tm="100000">
                                          <p:val>
                                            <p:strVal val="0-ppt_w/2"/>
                                          </p:val>
                                        </p:tav>
                                      </p:tavLst>
                                    </p:anim>
                                    <p:anim calcmode="lin" valueType="num">
                                      <p:cBhvr additive="base">
                                        <p:cTn id="348" dur="3000"/>
                                        <p:tgtEl>
                                          <p:spTgt spid="23"/>
                                        </p:tgtEl>
                                        <p:attrNameLst>
                                          <p:attrName>ppt_y</p:attrName>
                                        </p:attrNameLst>
                                      </p:cBhvr>
                                      <p:tavLst>
                                        <p:tav tm="0">
                                          <p:val>
                                            <p:strVal val="ppt_y"/>
                                          </p:val>
                                        </p:tav>
                                        <p:tav tm="100000">
                                          <p:val>
                                            <p:strVal val="ppt_y"/>
                                          </p:val>
                                        </p:tav>
                                      </p:tavLst>
                                    </p:anim>
                                    <p:set>
                                      <p:cBhvr>
                                        <p:cTn id="349" dur="1" fill="hold">
                                          <p:stCondLst>
                                            <p:cond delay="2999"/>
                                          </p:stCondLst>
                                        </p:cTn>
                                        <p:tgtEl>
                                          <p:spTgt spid="23"/>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3000"/>
                                        <p:tgtEl>
                                          <p:spTgt spid="24"/>
                                        </p:tgtEl>
                                        <p:attrNameLst>
                                          <p:attrName>ppt_x</p:attrName>
                                        </p:attrNameLst>
                                      </p:cBhvr>
                                      <p:tavLst>
                                        <p:tav tm="0">
                                          <p:val>
                                            <p:strVal val="ppt_x"/>
                                          </p:val>
                                        </p:tav>
                                        <p:tav tm="100000">
                                          <p:val>
                                            <p:strVal val="0-ppt_w/2"/>
                                          </p:val>
                                        </p:tav>
                                      </p:tavLst>
                                    </p:anim>
                                    <p:anim calcmode="lin" valueType="num">
                                      <p:cBhvr additive="base">
                                        <p:cTn id="352" dur="3000"/>
                                        <p:tgtEl>
                                          <p:spTgt spid="24"/>
                                        </p:tgtEl>
                                        <p:attrNameLst>
                                          <p:attrName>ppt_y</p:attrName>
                                        </p:attrNameLst>
                                      </p:cBhvr>
                                      <p:tavLst>
                                        <p:tav tm="0">
                                          <p:val>
                                            <p:strVal val="ppt_y"/>
                                          </p:val>
                                        </p:tav>
                                        <p:tav tm="100000">
                                          <p:val>
                                            <p:strVal val="ppt_y"/>
                                          </p:val>
                                        </p:tav>
                                      </p:tavLst>
                                    </p:anim>
                                    <p:set>
                                      <p:cBhvr>
                                        <p:cTn id="353" dur="1" fill="hold">
                                          <p:stCondLst>
                                            <p:cond delay="2999"/>
                                          </p:stCondLst>
                                        </p:cTn>
                                        <p:tgtEl>
                                          <p:spTgt spid="24"/>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3000"/>
                                        <p:tgtEl>
                                          <p:spTgt spid="25"/>
                                        </p:tgtEl>
                                        <p:attrNameLst>
                                          <p:attrName>ppt_x</p:attrName>
                                        </p:attrNameLst>
                                      </p:cBhvr>
                                      <p:tavLst>
                                        <p:tav tm="0">
                                          <p:val>
                                            <p:strVal val="ppt_x"/>
                                          </p:val>
                                        </p:tav>
                                        <p:tav tm="100000">
                                          <p:val>
                                            <p:strVal val="0-ppt_w/2"/>
                                          </p:val>
                                        </p:tav>
                                      </p:tavLst>
                                    </p:anim>
                                    <p:anim calcmode="lin" valueType="num">
                                      <p:cBhvr additive="base">
                                        <p:cTn id="356" dur="3000"/>
                                        <p:tgtEl>
                                          <p:spTgt spid="25"/>
                                        </p:tgtEl>
                                        <p:attrNameLst>
                                          <p:attrName>ppt_y</p:attrName>
                                        </p:attrNameLst>
                                      </p:cBhvr>
                                      <p:tavLst>
                                        <p:tav tm="0">
                                          <p:val>
                                            <p:strVal val="ppt_y"/>
                                          </p:val>
                                        </p:tav>
                                        <p:tav tm="100000">
                                          <p:val>
                                            <p:strVal val="ppt_y"/>
                                          </p:val>
                                        </p:tav>
                                      </p:tavLst>
                                    </p:anim>
                                    <p:set>
                                      <p:cBhvr>
                                        <p:cTn id="357" dur="1" fill="hold">
                                          <p:stCondLst>
                                            <p:cond delay="2999"/>
                                          </p:stCondLst>
                                        </p:cTn>
                                        <p:tgtEl>
                                          <p:spTgt spid="25"/>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3000"/>
                                        <p:tgtEl>
                                          <p:spTgt spid="27"/>
                                        </p:tgtEl>
                                        <p:attrNameLst>
                                          <p:attrName>ppt_x</p:attrName>
                                        </p:attrNameLst>
                                      </p:cBhvr>
                                      <p:tavLst>
                                        <p:tav tm="0">
                                          <p:val>
                                            <p:strVal val="ppt_x"/>
                                          </p:val>
                                        </p:tav>
                                        <p:tav tm="100000">
                                          <p:val>
                                            <p:strVal val="0-ppt_w/2"/>
                                          </p:val>
                                        </p:tav>
                                      </p:tavLst>
                                    </p:anim>
                                    <p:anim calcmode="lin" valueType="num">
                                      <p:cBhvr additive="base">
                                        <p:cTn id="364" dur="3000"/>
                                        <p:tgtEl>
                                          <p:spTgt spid="27"/>
                                        </p:tgtEl>
                                        <p:attrNameLst>
                                          <p:attrName>ppt_y</p:attrName>
                                        </p:attrNameLst>
                                      </p:cBhvr>
                                      <p:tavLst>
                                        <p:tav tm="0">
                                          <p:val>
                                            <p:strVal val="ppt_y"/>
                                          </p:val>
                                        </p:tav>
                                        <p:tav tm="100000">
                                          <p:val>
                                            <p:strVal val="ppt_y"/>
                                          </p:val>
                                        </p:tav>
                                      </p:tavLst>
                                    </p:anim>
                                    <p:set>
                                      <p:cBhvr>
                                        <p:cTn id="365" dur="1" fill="hold">
                                          <p:stCondLst>
                                            <p:cond delay="2999"/>
                                          </p:stCondLst>
                                        </p:cTn>
                                        <p:tgtEl>
                                          <p:spTgt spid="27"/>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3000"/>
                                        <p:tgtEl>
                                          <p:spTgt spid="28"/>
                                        </p:tgtEl>
                                        <p:attrNameLst>
                                          <p:attrName>ppt_x</p:attrName>
                                        </p:attrNameLst>
                                      </p:cBhvr>
                                      <p:tavLst>
                                        <p:tav tm="0">
                                          <p:val>
                                            <p:strVal val="ppt_x"/>
                                          </p:val>
                                        </p:tav>
                                        <p:tav tm="100000">
                                          <p:val>
                                            <p:strVal val="0-ppt_w/2"/>
                                          </p:val>
                                        </p:tav>
                                      </p:tavLst>
                                    </p:anim>
                                    <p:anim calcmode="lin" valueType="num">
                                      <p:cBhvr additive="base">
                                        <p:cTn id="368" dur="3000"/>
                                        <p:tgtEl>
                                          <p:spTgt spid="28"/>
                                        </p:tgtEl>
                                        <p:attrNameLst>
                                          <p:attrName>ppt_y</p:attrName>
                                        </p:attrNameLst>
                                      </p:cBhvr>
                                      <p:tavLst>
                                        <p:tav tm="0">
                                          <p:val>
                                            <p:strVal val="ppt_y"/>
                                          </p:val>
                                        </p:tav>
                                        <p:tav tm="100000">
                                          <p:val>
                                            <p:strVal val="ppt_y"/>
                                          </p:val>
                                        </p:tav>
                                      </p:tavLst>
                                    </p:anim>
                                    <p:set>
                                      <p:cBhvr>
                                        <p:cTn id="369" dur="1" fill="hold">
                                          <p:stCondLst>
                                            <p:cond delay="2999"/>
                                          </p:stCondLst>
                                        </p:cTn>
                                        <p:tgtEl>
                                          <p:spTgt spid="28"/>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3000"/>
                                        <p:tgtEl>
                                          <p:spTgt spid="29"/>
                                        </p:tgtEl>
                                        <p:attrNameLst>
                                          <p:attrName>ppt_x</p:attrName>
                                        </p:attrNameLst>
                                      </p:cBhvr>
                                      <p:tavLst>
                                        <p:tav tm="0">
                                          <p:val>
                                            <p:strVal val="ppt_x"/>
                                          </p:val>
                                        </p:tav>
                                        <p:tav tm="100000">
                                          <p:val>
                                            <p:strVal val="0-ppt_w/2"/>
                                          </p:val>
                                        </p:tav>
                                      </p:tavLst>
                                    </p:anim>
                                    <p:anim calcmode="lin" valueType="num">
                                      <p:cBhvr additive="base">
                                        <p:cTn id="372" dur="3000"/>
                                        <p:tgtEl>
                                          <p:spTgt spid="29"/>
                                        </p:tgtEl>
                                        <p:attrNameLst>
                                          <p:attrName>ppt_y</p:attrName>
                                        </p:attrNameLst>
                                      </p:cBhvr>
                                      <p:tavLst>
                                        <p:tav tm="0">
                                          <p:val>
                                            <p:strVal val="ppt_y"/>
                                          </p:val>
                                        </p:tav>
                                        <p:tav tm="100000">
                                          <p:val>
                                            <p:strVal val="ppt_y"/>
                                          </p:val>
                                        </p:tav>
                                      </p:tavLst>
                                    </p:anim>
                                    <p:set>
                                      <p:cBhvr>
                                        <p:cTn id="373" dur="1" fill="hold">
                                          <p:stCondLst>
                                            <p:cond delay="2999"/>
                                          </p:stCondLst>
                                        </p:cTn>
                                        <p:tgtEl>
                                          <p:spTgt spid="29"/>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3000"/>
                                        <p:tgtEl>
                                          <p:spTgt spid="30"/>
                                        </p:tgtEl>
                                        <p:attrNameLst>
                                          <p:attrName>ppt_x</p:attrName>
                                        </p:attrNameLst>
                                      </p:cBhvr>
                                      <p:tavLst>
                                        <p:tav tm="0">
                                          <p:val>
                                            <p:strVal val="ppt_x"/>
                                          </p:val>
                                        </p:tav>
                                        <p:tav tm="100000">
                                          <p:val>
                                            <p:strVal val="0-ppt_w/2"/>
                                          </p:val>
                                        </p:tav>
                                      </p:tavLst>
                                    </p:anim>
                                    <p:anim calcmode="lin" valueType="num">
                                      <p:cBhvr additive="base">
                                        <p:cTn id="376" dur="3000"/>
                                        <p:tgtEl>
                                          <p:spTgt spid="30"/>
                                        </p:tgtEl>
                                        <p:attrNameLst>
                                          <p:attrName>ppt_y</p:attrName>
                                        </p:attrNameLst>
                                      </p:cBhvr>
                                      <p:tavLst>
                                        <p:tav tm="0">
                                          <p:val>
                                            <p:strVal val="ppt_y"/>
                                          </p:val>
                                        </p:tav>
                                        <p:tav tm="100000">
                                          <p:val>
                                            <p:strVal val="ppt_y"/>
                                          </p:val>
                                        </p:tav>
                                      </p:tavLst>
                                    </p:anim>
                                    <p:set>
                                      <p:cBhvr>
                                        <p:cTn id="377" dur="1" fill="hold">
                                          <p:stCondLst>
                                            <p:cond delay="2999"/>
                                          </p:stCondLst>
                                        </p:cTn>
                                        <p:tgtEl>
                                          <p:spTgt spid="30"/>
                                        </p:tgtEl>
                                        <p:attrNameLst>
                                          <p:attrName>style.visibility</p:attrName>
                                        </p:attrNameLst>
                                      </p:cBhvr>
                                      <p:to>
                                        <p:strVal val="hidden"/>
                                      </p:to>
                                    </p:set>
                                  </p:childTnLst>
                                </p:cTn>
                              </p:par>
                              <p:par>
                                <p:cTn id="378" presetID="2" presetClass="exit" presetSubtype="8" fill="hold" grpId="2" nodeType="withEffect">
                                  <p:stCondLst>
                                    <p:cond delay="0"/>
                                  </p:stCondLst>
                                  <p:childTnLst>
                                    <p:anim calcmode="lin" valueType="num">
                                      <p:cBhvr additive="base">
                                        <p:cTn id="379" dur="3000"/>
                                        <p:tgtEl>
                                          <p:spTgt spid="31"/>
                                        </p:tgtEl>
                                        <p:attrNameLst>
                                          <p:attrName>ppt_x</p:attrName>
                                        </p:attrNameLst>
                                      </p:cBhvr>
                                      <p:tavLst>
                                        <p:tav tm="0">
                                          <p:val>
                                            <p:strVal val="ppt_x"/>
                                          </p:val>
                                        </p:tav>
                                        <p:tav tm="100000">
                                          <p:val>
                                            <p:strVal val="0-ppt_w/2"/>
                                          </p:val>
                                        </p:tav>
                                      </p:tavLst>
                                    </p:anim>
                                    <p:anim calcmode="lin" valueType="num">
                                      <p:cBhvr additive="base">
                                        <p:cTn id="380" dur="3000"/>
                                        <p:tgtEl>
                                          <p:spTgt spid="31"/>
                                        </p:tgtEl>
                                        <p:attrNameLst>
                                          <p:attrName>ppt_y</p:attrName>
                                        </p:attrNameLst>
                                      </p:cBhvr>
                                      <p:tavLst>
                                        <p:tav tm="0">
                                          <p:val>
                                            <p:strVal val="ppt_y"/>
                                          </p:val>
                                        </p:tav>
                                        <p:tav tm="100000">
                                          <p:val>
                                            <p:strVal val="ppt_y"/>
                                          </p:val>
                                        </p:tav>
                                      </p:tavLst>
                                    </p:anim>
                                    <p:set>
                                      <p:cBhvr>
                                        <p:cTn id="381" dur="1" fill="hold">
                                          <p:stCondLst>
                                            <p:cond delay="2999"/>
                                          </p:stCondLst>
                                        </p:cTn>
                                        <p:tgtEl>
                                          <p:spTgt spid="31"/>
                                        </p:tgtEl>
                                        <p:attrNameLst>
                                          <p:attrName>style.visibility</p:attrName>
                                        </p:attrNameLst>
                                      </p:cBhvr>
                                      <p:to>
                                        <p:strVal val="hidden"/>
                                      </p:to>
                                    </p:set>
                                  </p:childTnLst>
                                </p:cTn>
                              </p:par>
                              <p:par>
                                <p:cTn id="382" presetID="2" presetClass="exit" presetSubtype="8" fill="hold" grpId="2" nodeType="withEffect">
                                  <p:stCondLst>
                                    <p:cond delay="0"/>
                                  </p:stCondLst>
                                  <p:childTnLst>
                                    <p:anim calcmode="lin" valueType="num">
                                      <p:cBhvr additive="base">
                                        <p:cTn id="383" dur="3000"/>
                                        <p:tgtEl>
                                          <p:spTgt spid="32"/>
                                        </p:tgtEl>
                                        <p:attrNameLst>
                                          <p:attrName>ppt_x</p:attrName>
                                        </p:attrNameLst>
                                      </p:cBhvr>
                                      <p:tavLst>
                                        <p:tav tm="0">
                                          <p:val>
                                            <p:strVal val="ppt_x"/>
                                          </p:val>
                                        </p:tav>
                                        <p:tav tm="100000">
                                          <p:val>
                                            <p:strVal val="0-ppt_w/2"/>
                                          </p:val>
                                        </p:tav>
                                      </p:tavLst>
                                    </p:anim>
                                    <p:anim calcmode="lin" valueType="num">
                                      <p:cBhvr additive="base">
                                        <p:cTn id="384" dur="3000"/>
                                        <p:tgtEl>
                                          <p:spTgt spid="32"/>
                                        </p:tgtEl>
                                        <p:attrNameLst>
                                          <p:attrName>ppt_y</p:attrName>
                                        </p:attrNameLst>
                                      </p:cBhvr>
                                      <p:tavLst>
                                        <p:tav tm="0">
                                          <p:val>
                                            <p:strVal val="ppt_y"/>
                                          </p:val>
                                        </p:tav>
                                        <p:tav tm="100000">
                                          <p:val>
                                            <p:strVal val="ppt_y"/>
                                          </p:val>
                                        </p:tav>
                                      </p:tavLst>
                                    </p:anim>
                                    <p:set>
                                      <p:cBhvr>
                                        <p:cTn id="385" dur="1" fill="hold">
                                          <p:stCondLst>
                                            <p:cond delay="2999"/>
                                          </p:stCondLst>
                                        </p:cTn>
                                        <p:tgtEl>
                                          <p:spTgt spid="32"/>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3000"/>
                                        <p:tgtEl>
                                          <p:spTgt spid="33"/>
                                        </p:tgtEl>
                                        <p:attrNameLst>
                                          <p:attrName>ppt_x</p:attrName>
                                        </p:attrNameLst>
                                      </p:cBhvr>
                                      <p:tavLst>
                                        <p:tav tm="0">
                                          <p:val>
                                            <p:strVal val="ppt_x"/>
                                          </p:val>
                                        </p:tav>
                                        <p:tav tm="100000">
                                          <p:val>
                                            <p:strVal val="0-ppt_w/2"/>
                                          </p:val>
                                        </p:tav>
                                      </p:tavLst>
                                    </p:anim>
                                    <p:anim calcmode="lin" valueType="num">
                                      <p:cBhvr additive="base">
                                        <p:cTn id="388" dur="3000"/>
                                        <p:tgtEl>
                                          <p:spTgt spid="33"/>
                                        </p:tgtEl>
                                        <p:attrNameLst>
                                          <p:attrName>ppt_y</p:attrName>
                                        </p:attrNameLst>
                                      </p:cBhvr>
                                      <p:tavLst>
                                        <p:tav tm="0">
                                          <p:val>
                                            <p:strVal val="ppt_y"/>
                                          </p:val>
                                        </p:tav>
                                        <p:tav tm="100000">
                                          <p:val>
                                            <p:strVal val="ppt_y"/>
                                          </p:val>
                                        </p:tav>
                                      </p:tavLst>
                                    </p:anim>
                                    <p:set>
                                      <p:cBhvr>
                                        <p:cTn id="389" dur="1" fill="hold">
                                          <p:stCondLst>
                                            <p:cond delay="2999"/>
                                          </p:stCondLst>
                                        </p:cTn>
                                        <p:tgtEl>
                                          <p:spTgt spid="33"/>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3000"/>
                                        <p:tgtEl>
                                          <p:spTgt spid="34"/>
                                        </p:tgtEl>
                                        <p:attrNameLst>
                                          <p:attrName>ppt_x</p:attrName>
                                        </p:attrNameLst>
                                      </p:cBhvr>
                                      <p:tavLst>
                                        <p:tav tm="0">
                                          <p:val>
                                            <p:strVal val="ppt_x"/>
                                          </p:val>
                                        </p:tav>
                                        <p:tav tm="100000">
                                          <p:val>
                                            <p:strVal val="0-ppt_w/2"/>
                                          </p:val>
                                        </p:tav>
                                      </p:tavLst>
                                    </p:anim>
                                    <p:anim calcmode="lin" valueType="num">
                                      <p:cBhvr additive="base">
                                        <p:cTn id="392" dur="3000"/>
                                        <p:tgtEl>
                                          <p:spTgt spid="34"/>
                                        </p:tgtEl>
                                        <p:attrNameLst>
                                          <p:attrName>ppt_y</p:attrName>
                                        </p:attrNameLst>
                                      </p:cBhvr>
                                      <p:tavLst>
                                        <p:tav tm="0">
                                          <p:val>
                                            <p:strVal val="ppt_y"/>
                                          </p:val>
                                        </p:tav>
                                        <p:tav tm="100000">
                                          <p:val>
                                            <p:strVal val="ppt_y"/>
                                          </p:val>
                                        </p:tav>
                                      </p:tavLst>
                                    </p:anim>
                                    <p:set>
                                      <p:cBhvr>
                                        <p:cTn id="393" dur="1" fill="hold">
                                          <p:stCondLst>
                                            <p:cond delay="2999"/>
                                          </p:stCondLst>
                                        </p:cTn>
                                        <p:tgtEl>
                                          <p:spTgt spid="34"/>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3000"/>
                                        <p:tgtEl>
                                          <p:spTgt spid="35"/>
                                        </p:tgtEl>
                                        <p:attrNameLst>
                                          <p:attrName>ppt_x</p:attrName>
                                        </p:attrNameLst>
                                      </p:cBhvr>
                                      <p:tavLst>
                                        <p:tav tm="0">
                                          <p:val>
                                            <p:strVal val="ppt_x"/>
                                          </p:val>
                                        </p:tav>
                                        <p:tav tm="100000">
                                          <p:val>
                                            <p:strVal val="0-ppt_w/2"/>
                                          </p:val>
                                        </p:tav>
                                      </p:tavLst>
                                    </p:anim>
                                    <p:anim calcmode="lin" valueType="num">
                                      <p:cBhvr additive="base">
                                        <p:cTn id="396" dur="3000"/>
                                        <p:tgtEl>
                                          <p:spTgt spid="35"/>
                                        </p:tgtEl>
                                        <p:attrNameLst>
                                          <p:attrName>ppt_y</p:attrName>
                                        </p:attrNameLst>
                                      </p:cBhvr>
                                      <p:tavLst>
                                        <p:tav tm="0">
                                          <p:val>
                                            <p:strVal val="ppt_y"/>
                                          </p:val>
                                        </p:tav>
                                        <p:tav tm="100000">
                                          <p:val>
                                            <p:strVal val="ppt_y"/>
                                          </p:val>
                                        </p:tav>
                                      </p:tavLst>
                                    </p:anim>
                                    <p:set>
                                      <p:cBhvr>
                                        <p:cTn id="397" dur="1" fill="hold">
                                          <p:stCondLst>
                                            <p:cond delay="2999"/>
                                          </p:stCondLst>
                                        </p:cTn>
                                        <p:tgtEl>
                                          <p:spTgt spid="35"/>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3000"/>
                                        <p:tgtEl>
                                          <p:spTgt spid="36"/>
                                        </p:tgtEl>
                                        <p:attrNameLst>
                                          <p:attrName>ppt_x</p:attrName>
                                        </p:attrNameLst>
                                      </p:cBhvr>
                                      <p:tavLst>
                                        <p:tav tm="0">
                                          <p:val>
                                            <p:strVal val="ppt_x"/>
                                          </p:val>
                                        </p:tav>
                                        <p:tav tm="100000">
                                          <p:val>
                                            <p:strVal val="0-ppt_w/2"/>
                                          </p:val>
                                        </p:tav>
                                      </p:tavLst>
                                    </p:anim>
                                    <p:anim calcmode="lin" valueType="num">
                                      <p:cBhvr additive="base">
                                        <p:cTn id="400" dur="3000"/>
                                        <p:tgtEl>
                                          <p:spTgt spid="36"/>
                                        </p:tgtEl>
                                        <p:attrNameLst>
                                          <p:attrName>ppt_y</p:attrName>
                                        </p:attrNameLst>
                                      </p:cBhvr>
                                      <p:tavLst>
                                        <p:tav tm="0">
                                          <p:val>
                                            <p:strVal val="ppt_y"/>
                                          </p:val>
                                        </p:tav>
                                        <p:tav tm="100000">
                                          <p:val>
                                            <p:strVal val="ppt_y"/>
                                          </p:val>
                                        </p:tav>
                                      </p:tavLst>
                                    </p:anim>
                                    <p:set>
                                      <p:cBhvr>
                                        <p:cTn id="401" dur="1" fill="hold">
                                          <p:stCondLst>
                                            <p:cond delay="2999"/>
                                          </p:stCondLst>
                                        </p:cTn>
                                        <p:tgtEl>
                                          <p:spTgt spid="36"/>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3000"/>
                                        <p:tgtEl>
                                          <p:spTgt spid="37"/>
                                        </p:tgtEl>
                                        <p:attrNameLst>
                                          <p:attrName>ppt_x</p:attrName>
                                        </p:attrNameLst>
                                      </p:cBhvr>
                                      <p:tavLst>
                                        <p:tav tm="0">
                                          <p:val>
                                            <p:strVal val="ppt_x"/>
                                          </p:val>
                                        </p:tav>
                                        <p:tav tm="100000">
                                          <p:val>
                                            <p:strVal val="0-ppt_w/2"/>
                                          </p:val>
                                        </p:tav>
                                      </p:tavLst>
                                    </p:anim>
                                    <p:anim calcmode="lin" valueType="num">
                                      <p:cBhvr additive="base">
                                        <p:cTn id="404" dur="3000"/>
                                        <p:tgtEl>
                                          <p:spTgt spid="37"/>
                                        </p:tgtEl>
                                        <p:attrNameLst>
                                          <p:attrName>ppt_y</p:attrName>
                                        </p:attrNameLst>
                                      </p:cBhvr>
                                      <p:tavLst>
                                        <p:tav tm="0">
                                          <p:val>
                                            <p:strVal val="ppt_y"/>
                                          </p:val>
                                        </p:tav>
                                        <p:tav tm="100000">
                                          <p:val>
                                            <p:strVal val="ppt_y"/>
                                          </p:val>
                                        </p:tav>
                                      </p:tavLst>
                                    </p:anim>
                                    <p:set>
                                      <p:cBhvr>
                                        <p:cTn id="405" dur="1" fill="hold">
                                          <p:stCondLst>
                                            <p:cond delay="2999"/>
                                          </p:stCondLst>
                                        </p:cTn>
                                        <p:tgtEl>
                                          <p:spTgt spid="37"/>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3000"/>
                                        <p:tgtEl>
                                          <p:spTgt spid="38"/>
                                        </p:tgtEl>
                                        <p:attrNameLst>
                                          <p:attrName>ppt_x</p:attrName>
                                        </p:attrNameLst>
                                      </p:cBhvr>
                                      <p:tavLst>
                                        <p:tav tm="0">
                                          <p:val>
                                            <p:strVal val="ppt_x"/>
                                          </p:val>
                                        </p:tav>
                                        <p:tav tm="100000">
                                          <p:val>
                                            <p:strVal val="0-ppt_w/2"/>
                                          </p:val>
                                        </p:tav>
                                      </p:tavLst>
                                    </p:anim>
                                    <p:anim calcmode="lin" valueType="num">
                                      <p:cBhvr additive="base">
                                        <p:cTn id="408" dur="3000"/>
                                        <p:tgtEl>
                                          <p:spTgt spid="38"/>
                                        </p:tgtEl>
                                        <p:attrNameLst>
                                          <p:attrName>ppt_y</p:attrName>
                                        </p:attrNameLst>
                                      </p:cBhvr>
                                      <p:tavLst>
                                        <p:tav tm="0">
                                          <p:val>
                                            <p:strVal val="ppt_y"/>
                                          </p:val>
                                        </p:tav>
                                        <p:tav tm="100000">
                                          <p:val>
                                            <p:strVal val="ppt_y"/>
                                          </p:val>
                                        </p:tav>
                                      </p:tavLst>
                                    </p:anim>
                                    <p:set>
                                      <p:cBhvr>
                                        <p:cTn id="409" dur="1" fill="hold">
                                          <p:stCondLst>
                                            <p:cond delay="2999"/>
                                          </p:stCondLst>
                                        </p:cTn>
                                        <p:tgtEl>
                                          <p:spTgt spid="38"/>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3000"/>
                                        <p:tgtEl>
                                          <p:spTgt spid="39"/>
                                        </p:tgtEl>
                                        <p:attrNameLst>
                                          <p:attrName>ppt_x</p:attrName>
                                        </p:attrNameLst>
                                      </p:cBhvr>
                                      <p:tavLst>
                                        <p:tav tm="0">
                                          <p:val>
                                            <p:strVal val="ppt_x"/>
                                          </p:val>
                                        </p:tav>
                                        <p:tav tm="100000">
                                          <p:val>
                                            <p:strVal val="0-ppt_w/2"/>
                                          </p:val>
                                        </p:tav>
                                      </p:tavLst>
                                    </p:anim>
                                    <p:anim calcmode="lin" valueType="num">
                                      <p:cBhvr additive="base">
                                        <p:cTn id="412" dur="3000"/>
                                        <p:tgtEl>
                                          <p:spTgt spid="39"/>
                                        </p:tgtEl>
                                        <p:attrNameLst>
                                          <p:attrName>ppt_y</p:attrName>
                                        </p:attrNameLst>
                                      </p:cBhvr>
                                      <p:tavLst>
                                        <p:tav tm="0">
                                          <p:val>
                                            <p:strVal val="ppt_y"/>
                                          </p:val>
                                        </p:tav>
                                        <p:tav tm="100000">
                                          <p:val>
                                            <p:strVal val="ppt_y"/>
                                          </p:val>
                                        </p:tav>
                                      </p:tavLst>
                                    </p:anim>
                                    <p:set>
                                      <p:cBhvr>
                                        <p:cTn id="413" dur="1" fill="hold">
                                          <p:stCondLst>
                                            <p:cond delay="2999"/>
                                          </p:stCondLst>
                                        </p:cTn>
                                        <p:tgtEl>
                                          <p:spTgt spid="39"/>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3000"/>
                                        <p:tgtEl>
                                          <p:spTgt spid="40"/>
                                        </p:tgtEl>
                                        <p:attrNameLst>
                                          <p:attrName>ppt_x</p:attrName>
                                        </p:attrNameLst>
                                      </p:cBhvr>
                                      <p:tavLst>
                                        <p:tav tm="0">
                                          <p:val>
                                            <p:strVal val="ppt_x"/>
                                          </p:val>
                                        </p:tav>
                                        <p:tav tm="100000">
                                          <p:val>
                                            <p:strVal val="0-ppt_w/2"/>
                                          </p:val>
                                        </p:tav>
                                      </p:tavLst>
                                    </p:anim>
                                    <p:anim calcmode="lin" valueType="num">
                                      <p:cBhvr additive="base">
                                        <p:cTn id="416" dur="3000"/>
                                        <p:tgtEl>
                                          <p:spTgt spid="40"/>
                                        </p:tgtEl>
                                        <p:attrNameLst>
                                          <p:attrName>ppt_y</p:attrName>
                                        </p:attrNameLst>
                                      </p:cBhvr>
                                      <p:tavLst>
                                        <p:tav tm="0">
                                          <p:val>
                                            <p:strVal val="ppt_y"/>
                                          </p:val>
                                        </p:tav>
                                        <p:tav tm="100000">
                                          <p:val>
                                            <p:strVal val="ppt_y"/>
                                          </p:val>
                                        </p:tav>
                                      </p:tavLst>
                                    </p:anim>
                                    <p:set>
                                      <p:cBhvr>
                                        <p:cTn id="417" dur="1" fill="hold">
                                          <p:stCondLst>
                                            <p:cond delay="2999"/>
                                          </p:stCondLst>
                                        </p:cTn>
                                        <p:tgtEl>
                                          <p:spTgt spid="40"/>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3000"/>
                                        <p:tgtEl>
                                          <p:spTgt spid="41"/>
                                        </p:tgtEl>
                                        <p:attrNameLst>
                                          <p:attrName>ppt_x</p:attrName>
                                        </p:attrNameLst>
                                      </p:cBhvr>
                                      <p:tavLst>
                                        <p:tav tm="0">
                                          <p:val>
                                            <p:strVal val="ppt_x"/>
                                          </p:val>
                                        </p:tav>
                                        <p:tav tm="100000">
                                          <p:val>
                                            <p:strVal val="0-ppt_w/2"/>
                                          </p:val>
                                        </p:tav>
                                      </p:tavLst>
                                    </p:anim>
                                    <p:anim calcmode="lin" valueType="num">
                                      <p:cBhvr additive="base">
                                        <p:cTn id="420" dur="3000"/>
                                        <p:tgtEl>
                                          <p:spTgt spid="41"/>
                                        </p:tgtEl>
                                        <p:attrNameLst>
                                          <p:attrName>ppt_y</p:attrName>
                                        </p:attrNameLst>
                                      </p:cBhvr>
                                      <p:tavLst>
                                        <p:tav tm="0">
                                          <p:val>
                                            <p:strVal val="ppt_y"/>
                                          </p:val>
                                        </p:tav>
                                        <p:tav tm="100000">
                                          <p:val>
                                            <p:strVal val="ppt_y"/>
                                          </p:val>
                                        </p:tav>
                                      </p:tavLst>
                                    </p:anim>
                                    <p:set>
                                      <p:cBhvr>
                                        <p:cTn id="421" dur="1" fill="hold">
                                          <p:stCondLst>
                                            <p:cond delay="2999"/>
                                          </p:stCondLst>
                                        </p:cTn>
                                        <p:tgtEl>
                                          <p:spTgt spid="41"/>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3000"/>
                                        <p:tgtEl>
                                          <p:spTgt spid="42"/>
                                        </p:tgtEl>
                                        <p:attrNameLst>
                                          <p:attrName>ppt_x</p:attrName>
                                        </p:attrNameLst>
                                      </p:cBhvr>
                                      <p:tavLst>
                                        <p:tav tm="0">
                                          <p:val>
                                            <p:strVal val="ppt_x"/>
                                          </p:val>
                                        </p:tav>
                                        <p:tav tm="100000">
                                          <p:val>
                                            <p:strVal val="0-ppt_w/2"/>
                                          </p:val>
                                        </p:tav>
                                      </p:tavLst>
                                    </p:anim>
                                    <p:anim calcmode="lin" valueType="num">
                                      <p:cBhvr additive="base">
                                        <p:cTn id="424" dur="3000"/>
                                        <p:tgtEl>
                                          <p:spTgt spid="42"/>
                                        </p:tgtEl>
                                        <p:attrNameLst>
                                          <p:attrName>ppt_y</p:attrName>
                                        </p:attrNameLst>
                                      </p:cBhvr>
                                      <p:tavLst>
                                        <p:tav tm="0">
                                          <p:val>
                                            <p:strVal val="ppt_y"/>
                                          </p:val>
                                        </p:tav>
                                        <p:tav tm="100000">
                                          <p:val>
                                            <p:strVal val="ppt_y"/>
                                          </p:val>
                                        </p:tav>
                                      </p:tavLst>
                                    </p:anim>
                                    <p:set>
                                      <p:cBhvr>
                                        <p:cTn id="425" dur="1" fill="hold">
                                          <p:stCondLst>
                                            <p:cond delay="2999"/>
                                          </p:stCondLst>
                                        </p:cTn>
                                        <p:tgtEl>
                                          <p:spTgt spid="42"/>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3000"/>
                                        <p:tgtEl>
                                          <p:spTgt spid="43"/>
                                        </p:tgtEl>
                                        <p:attrNameLst>
                                          <p:attrName>ppt_x</p:attrName>
                                        </p:attrNameLst>
                                      </p:cBhvr>
                                      <p:tavLst>
                                        <p:tav tm="0">
                                          <p:val>
                                            <p:strVal val="ppt_x"/>
                                          </p:val>
                                        </p:tav>
                                        <p:tav tm="100000">
                                          <p:val>
                                            <p:strVal val="0-ppt_w/2"/>
                                          </p:val>
                                        </p:tav>
                                      </p:tavLst>
                                    </p:anim>
                                    <p:anim calcmode="lin" valueType="num">
                                      <p:cBhvr additive="base">
                                        <p:cTn id="428" dur="3000"/>
                                        <p:tgtEl>
                                          <p:spTgt spid="43"/>
                                        </p:tgtEl>
                                        <p:attrNameLst>
                                          <p:attrName>ppt_y</p:attrName>
                                        </p:attrNameLst>
                                      </p:cBhvr>
                                      <p:tavLst>
                                        <p:tav tm="0">
                                          <p:val>
                                            <p:strVal val="ppt_y"/>
                                          </p:val>
                                        </p:tav>
                                        <p:tav tm="100000">
                                          <p:val>
                                            <p:strVal val="ppt_y"/>
                                          </p:val>
                                        </p:tav>
                                      </p:tavLst>
                                    </p:anim>
                                    <p:set>
                                      <p:cBhvr>
                                        <p:cTn id="429" dur="1" fill="hold">
                                          <p:stCondLst>
                                            <p:cond delay="2999"/>
                                          </p:stCondLst>
                                        </p:cTn>
                                        <p:tgtEl>
                                          <p:spTgt spid="43"/>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3000"/>
                                        <p:tgtEl>
                                          <p:spTgt spid="44"/>
                                        </p:tgtEl>
                                        <p:attrNameLst>
                                          <p:attrName>ppt_x</p:attrName>
                                        </p:attrNameLst>
                                      </p:cBhvr>
                                      <p:tavLst>
                                        <p:tav tm="0">
                                          <p:val>
                                            <p:strVal val="ppt_x"/>
                                          </p:val>
                                        </p:tav>
                                        <p:tav tm="100000">
                                          <p:val>
                                            <p:strVal val="0-ppt_w/2"/>
                                          </p:val>
                                        </p:tav>
                                      </p:tavLst>
                                    </p:anim>
                                    <p:anim calcmode="lin" valueType="num">
                                      <p:cBhvr additive="base">
                                        <p:cTn id="432" dur="3000"/>
                                        <p:tgtEl>
                                          <p:spTgt spid="44"/>
                                        </p:tgtEl>
                                        <p:attrNameLst>
                                          <p:attrName>ppt_y</p:attrName>
                                        </p:attrNameLst>
                                      </p:cBhvr>
                                      <p:tavLst>
                                        <p:tav tm="0">
                                          <p:val>
                                            <p:strVal val="ppt_y"/>
                                          </p:val>
                                        </p:tav>
                                        <p:tav tm="100000">
                                          <p:val>
                                            <p:strVal val="ppt_y"/>
                                          </p:val>
                                        </p:tav>
                                      </p:tavLst>
                                    </p:anim>
                                    <p:set>
                                      <p:cBhvr>
                                        <p:cTn id="433" dur="1" fill="hold">
                                          <p:stCondLst>
                                            <p:cond delay="2999"/>
                                          </p:stCondLst>
                                        </p:cTn>
                                        <p:tgtEl>
                                          <p:spTgt spid="44"/>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3000"/>
                                        <p:tgtEl>
                                          <p:spTgt spid="45"/>
                                        </p:tgtEl>
                                        <p:attrNameLst>
                                          <p:attrName>ppt_x</p:attrName>
                                        </p:attrNameLst>
                                      </p:cBhvr>
                                      <p:tavLst>
                                        <p:tav tm="0">
                                          <p:val>
                                            <p:strVal val="ppt_x"/>
                                          </p:val>
                                        </p:tav>
                                        <p:tav tm="100000">
                                          <p:val>
                                            <p:strVal val="0-ppt_w/2"/>
                                          </p:val>
                                        </p:tav>
                                      </p:tavLst>
                                    </p:anim>
                                    <p:anim calcmode="lin" valueType="num">
                                      <p:cBhvr additive="base">
                                        <p:cTn id="436" dur="3000"/>
                                        <p:tgtEl>
                                          <p:spTgt spid="45"/>
                                        </p:tgtEl>
                                        <p:attrNameLst>
                                          <p:attrName>ppt_y</p:attrName>
                                        </p:attrNameLst>
                                      </p:cBhvr>
                                      <p:tavLst>
                                        <p:tav tm="0">
                                          <p:val>
                                            <p:strVal val="ppt_y"/>
                                          </p:val>
                                        </p:tav>
                                        <p:tav tm="100000">
                                          <p:val>
                                            <p:strVal val="ppt_y"/>
                                          </p:val>
                                        </p:tav>
                                      </p:tavLst>
                                    </p:anim>
                                    <p:set>
                                      <p:cBhvr>
                                        <p:cTn id="437" dur="1" fill="hold">
                                          <p:stCondLst>
                                            <p:cond delay="2999"/>
                                          </p:stCondLst>
                                        </p:cTn>
                                        <p:tgtEl>
                                          <p:spTgt spid="45"/>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3000"/>
                                        <p:tgtEl>
                                          <p:spTgt spid="46"/>
                                        </p:tgtEl>
                                        <p:attrNameLst>
                                          <p:attrName>ppt_x</p:attrName>
                                        </p:attrNameLst>
                                      </p:cBhvr>
                                      <p:tavLst>
                                        <p:tav tm="0">
                                          <p:val>
                                            <p:strVal val="ppt_x"/>
                                          </p:val>
                                        </p:tav>
                                        <p:tav tm="100000">
                                          <p:val>
                                            <p:strVal val="0-ppt_w/2"/>
                                          </p:val>
                                        </p:tav>
                                      </p:tavLst>
                                    </p:anim>
                                    <p:anim calcmode="lin" valueType="num">
                                      <p:cBhvr additive="base">
                                        <p:cTn id="440" dur="3000"/>
                                        <p:tgtEl>
                                          <p:spTgt spid="46"/>
                                        </p:tgtEl>
                                        <p:attrNameLst>
                                          <p:attrName>ppt_y</p:attrName>
                                        </p:attrNameLst>
                                      </p:cBhvr>
                                      <p:tavLst>
                                        <p:tav tm="0">
                                          <p:val>
                                            <p:strVal val="ppt_y"/>
                                          </p:val>
                                        </p:tav>
                                        <p:tav tm="100000">
                                          <p:val>
                                            <p:strVal val="ppt_y"/>
                                          </p:val>
                                        </p:tav>
                                      </p:tavLst>
                                    </p:anim>
                                    <p:set>
                                      <p:cBhvr>
                                        <p:cTn id="441" dur="1" fill="hold">
                                          <p:stCondLst>
                                            <p:cond delay="2999"/>
                                          </p:stCondLst>
                                        </p:cTn>
                                        <p:tgtEl>
                                          <p:spTgt spid="46"/>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3000"/>
                                        <p:tgtEl>
                                          <p:spTgt spid="47"/>
                                        </p:tgtEl>
                                        <p:attrNameLst>
                                          <p:attrName>ppt_x</p:attrName>
                                        </p:attrNameLst>
                                      </p:cBhvr>
                                      <p:tavLst>
                                        <p:tav tm="0">
                                          <p:val>
                                            <p:strVal val="ppt_x"/>
                                          </p:val>
                                        </p:tav>
                                        <p:tav tm="100000">
                                          <p:val>
                                            <p:strVal val="0-ppt_w/2"/>
                                          </p:val>
                                        </p:tav>
                                      </p:tavLst>
                                    </p:anim>
                                    <p:anim calcmode="lin" valueType="num">
                                      <p:cBhvr additive="base">
                                        <p:cTn id="444" dur="3000"/>
                                        <p:tgtEl>
                                          <p:spTgt spid="47"/>
                                        </p:tgtEl>
                                        <p:attrNameLst>
                                          <p:attrName>ppt_y</p:attrName>
                                        </p:attrNameLst>
                                      </p:cBhvr>
                                      <p:tavLst>
                                        <p:tav tm="0">
                                          <p:val>
                                            <p:strVal val="ppt_y"/>
                                          </p:val>
                                        </p:tav>
                                        <p:tav tm="100000">
                                          <p:val>
                                            <p:strVal val="ppt_y"/>
                                          </p:val>
                                        </p:tav>
                                      </p:tavLst>
                                    </p:anim>
                                    <p:set>
                                      <p:cBhvr>
                                        <p:cTn id="445" dur="1" fill="hold">
                                          <p:stCondLst>
                                            <p:cond delay="2999"/>
                                          </p:stCondLst>
                                        </p:cTn>
                                        <p:tgtEl>
                                          <p:spTgt spid="47"/>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3000"/>
                                        <p:tgtEl>
                                          <p:spTgt spid="48"/>
                                        </p:tgtEl>
                                        <p:attrNameLst>
                                          <p:attrName>ppt_x</p:attrName>
                                        </p:attrNameLst>
                                      </p:cBhvr>
                                      <p:tavLst>
                                        <p:tav tm="0">
                                          <p:val>
                                            <p:strVal val="ppt_x"/>
                                          </p:val>
                                        </p:tav>
                                        <p:tav tm="100000">
                                          <p:val>
                                            <p:strVal val="0-ppt_w/2"/>
                                          </p:val>
                                        </p:tav>
                                      </p:tavLst>
                                    </p:anim>
                                    <p:anim calcmode="lin" valueType="num">
                                      <p:cBhvr additive="base">
                                        <p:cTn id="448" dur="3000"/>
                                        <p:tgtEl>
                                          <p:spTgt spid="48"/>
                                        </p:tgtEl>
                                        <p:attrNameLst>
                                          <p:attrName>ppt_y</p:attrName>
                                        </p:attrNameLst>
                                      </p:cBhvr>
                                      <p:tavLst>
                                        <p:tav tm="0">
                                          <p:val>
                                            <p:strVal val="ppt_y"/>
                                          </p:val>
                                        </p:tav>
                                        <p:tav tm="100000">
                                          <p:val>
                                            <p:strVal val="ppt_y"/>
                                          </p:val>
                                        </p:tav>
                                      </p:tavLst>
                                    </p:anim>
                                    <p:set>
                                      <p:cBhvr>
                                        <p:cTn id="449" dur="1" fill="hold">
                                          <p:stCondLst>
                                            <p:cond delay="2999"/>
                                          </p:stCondLst>
                                        </p:cTn>
                                        <p:tgtEl>
                                          <p:spTgt spid="48"/>
                                        </p:tgtEl>
                                        <p:attrNameLst>
                                          <p:attrName>style.visibility</p:attrName>
                                        </p:attrNameLst>
                                      </p:cBhvr>
                                      <p:to>
                                        <p:strVal val="hidden"/>
                                      </p:to>
                                    </p:set>
                                  </p:childTnLst>
                                </p:cTn>
                              </p:par>
                              <p:par>
                                <p:cTn id="450" presetID="2" presetClass="exit" presetSubtype="8" fill="hold" grpId="2" nodeType="withEffect">
                                  <p:stCondLst>
                                    <p:cond delay="0"/>
                                  </p:stCondLst>
                                  <p:childTnLst>
                                    <p:anim calcmode="lin" valueType="num">
                                      <p:cBhvr additive="base">
                                        <p:cTn id="451" dur="3000"/>
                                        <p:tgtEl>
                                          <p:spTgt spid="49"/>
                                        </p:tgtEl>
                                        <p:attrNameLst>
                                          <p:attrName>ppt_x</p:attrName>
                                        </p:attrNameLst>
                                      </p:cBhvr>
                                      <p:tavLst>
                                        <p:tav tm="0">
                                          <p:val>
                                            <p:strVal val="ppt_x"/>
                                          </p:val>
                                        </p:tav>
                                        <p:tav tm="100000">
                                          <p:val>
                                            <p:strVal val="0-ppt_w/2"/>
                                          </p:val>
                                        </p:tav>
                                      </p:tavLst>
                                    </p:anim>
                                    <p:anim calcmode="lin" valueType="num">
                                      <p:cBhvr additive="base">
                                        <p:cTn id="452" dur="3000"/>
                                        <p:tgtEl>
                                          <p:spTgt spid="49"/>
                                        </p:tgtEl>
                                        <p:attrNameLst>
                                          <p:attrName>ppt_y</p:attrName>
                                        </p:attrNameLst>
                                      </p:cBhvr>
                                      <p:tavLst>
                                        <p:tav tm="0">
                                          <p:val>
                                            <p:strVal val="ppt_y"/>
                                          </p:val>
                                        </p:tav>
                                        <p:tav tm="100000">
                                          <p:val>
                                            <p:strVal val="ppt_y"/>
                                          </p:val>
                                        </p:tav>
                                      </p:tavLst>
                                    </p:anim>
                                    <p:set>
                                      <p:cBhvr>
                                        <p:cTn id="453" dur="1" fill="hold">
                                          <p:stCondLst>
                                            <p:cond delay="2999"/>
                                          </p:stCondLst>
                                        </p:cTn>
                                        <p:tgtEl>
                                          <p:spTgt spid="49"/>
                                        </p:tgtEl>
                                        <p:attrNameLst>
                                          <p:attrName>style.visibility</p:attrName>
                                        </p:attrNameLst>
                                      </p:cBhvr>
                                      <p:to>
                                        <p:strVal val="hidden"/>
                                      </p:to>
                                    </p:set>
                                  </p:childTnLst>
                                </p:cTn>
                              </p:par>
                              <p:par>
                                <p:cTn id="454" presetID="2" presetClass="exit" presetSubtype="8" fill="hold" grpId="2" nodeType="withEffect">
                                  <p:stCondLst>
                                    <p:cond delay="0"/>
                                  </p:stCondLst>
                                  <p:childTnLst>
                                    <p:anim calcmode="lin" valueType="num">
                                      <p:cBhvr additive="base">
                                        <p:cTn id="455" dur="3000"/>
                                        <p:tgtEl>
                                          <p:spTgt spid="50"/>
                                        </p:tgtEl>
                                        <p:attrNameLst>
                                          <p:attrName>ppt_x</p:attrName>
                                        </p:attrNameLst>
                                      </p:cBhvr>
                                      <p:tavLst>
                                        <p:tav tm="0">
                                          <p:val>
                                            <p:strVal val="ppt_x"/>
                                          </p:val>
                                        </p:tav>
                                        <p:tav tm="100000">
                                          <p:val>
                                            <p:strVal val="0-ppt_w/2"/>
                                          </p:val>
                                        </p:tav>
                                      </p:tavLst>
                                    </p:anim>
                                    <p:anim calcmode="lin" valueType="num">
                                      <p:cBhvr additive="base">
                                        <p:cTn id="456" dur="3000"/>
                                        <p:tgtEl>
                                          <p:spTgt spid="50"/>
                                        </p:tgtEl>
                                        <p:attrNameLst>
                                          <p:attrName>ppt_y</p:attrName>
                                        </p:attrNameLst>
                                      </p:cBhvr>
                                      <p:tavLst>
                                        <p:tav tm="0">
                                          <p:val>
                                            <p:strVal val="ppt_y"/>
                                          </p:val>
                                        </p:tav>
                                        <p:tav tm="100000">
                                          <p:val>
                                            <p:strVal val="ppt_y"/>
                                          </p:val>
                                        </p:tav>
                                      </p:tavLst>
                                    </p:anim>
                                    <p:set>
                                      <p:cBhvr>
                                        <p:cTn id="457" dur="1" fill="hold">
                                          <p:stCondLst>
                                            <p:cond delay="2999"/>
                                          </p:stCondLst>
                                        </p:cTn>
                                        <p:tgtEl>
                                          <p:spTgt spid="50"/>
                                        </p:tgtEl>
                                        <p:attrNameLst>
                                          <p:attrName>style.visibility</p:attrName>
                                        </p:attrNameLst>
                                      </p:cBhvr>
                                      <p:to>
                                        <p:strVal val="hidden"/>
                                      </p:to>
                                    </p:set>
                                  </p:childTnLst>
                                </p:cTn>
                              </p:par>
                              <p:par>
                                <p:cTn id="458" presetID="2" presetClass="exit" presetSubtype="8" fill="hold" grpId="2" nodeType="withEffect">
                                  <p:stCondLst>
                                    <p:cond delay="0"/>
                                  </p:stCondLst>
                                  <p:childTnLst>
                                    <p:anim calcmode="lin" valueType="num">
                                      <p:cBhvr additive="base">
                                        <p:cTn id="459" dur="3000"/>
                                        <p:tgtEl>
                                          <p:spTgt spid="51"/>
                                        </p:tgtEl>
                                        <p:attrNameLst>
                                          <p:attrName>ppt_x</p:attrName>
                                        </p:attrNameLst>
                                      </p:cBhvr>
                                      <p:tavLst>
                                        <p:tav tm="0">
                                          <p:val>
                                            <p:strVal val="ppt_x"/>
                                          </p:val>
                                        </p:tav>
                                        <p:tav tm="100000">
                                          <p:val>
                                            <p:strVal val="0-ppt_w/2"/>
                                          </p:val>
                                        </p:tav>
                                      </p:tavLst>
                                    </p:anim>
                                    <p:anim calcmode="lin" valueType="num">
                                      <p:cBhvr additive="base">
                                        <p:cTn id="460" dur="3000"/>
                                        <p:tgtEl>
                                          <p:spTgt spid="51"/>
                                        </p:tgtEl>
                                        <p:attrNameLst>
                                          <p:attrName>ppt_y</p:attrName>
                                        </p:attrNameLst>
                                      </p:cBhvr>
                                      <p:tavLst>
                                        <p:tav tm="0">
                                          <p:val>
                                            <p:strVal val="ppt_y"/>
                                          </p:val>
                                        </p:tav>
                                        <p:tav tm="100000">
                                          <p:val>
                                            <p:strVal val="ppt_y"/>
                                          </p:val>
                                        </p:tav>
                                      </p:tavLst>
                                    </p:anim>
                                    <p:set>
                                      <p:cBhvr>
                                        <p:cTn id="461" dur="1" fill="hold">
                                          <p:stCondLst>
                                            <p:cond delay="2999"/>
                                          </p:stCondLst>
                                        </p:cTn>
                                        <p:tgtEl>
                                          <p:spTgt spid="51"/>
                                        </p:tgtEl>
                                        <p:attrNameLst>
                                          <p:attrName>style.visibility</p:attrName>
                                        </p:attrNameLst>
                                      </p:cBhvr>
                                      <p:to>
                                        <p:strVal val="hidden"/>
                                      </p:to>
                                    </p:set>
                                  </p:childTnLst>
                                </p:cTn>
                              </p:par>
                              <p:par>
                                <p:cTn id="462" presetID="2" presetClass="exit" presetSubtype="8" fill="hold" grpId="2" nodeType="withEffect">
                                  <p:stCondLst>
                                    <p:cond delay="0"/>
                                  </p:stCondLst>
                                  <p:childTnLst>
                                    <p:anim calcmode="lin" valueType="num">
                                      <p:cBhvr additive="base">
                                        <p:cTn id="463" dur="3000"/>
                                        <p:tgtEl>
                                          <p:spTgt spid="52"/>
                                        </p:tgtEl>
                                        <p:attrNameLst>
                                          <p:attrName>ppt_x</p:attrName>
                                        </p:attrNameLst>
                                      </p:cBhvr>
                                      <p:tavLst>
                                        <p:tav tm="0">
                                          <p:val>
                                            <p:strVal val="ppt_x"/>
                                          </p:val>
                                        </p:tav>
                                        <p:tav tm="100000">
                                          <p:val>
                                            <p:strVal val="0-ppt_w/2"/>
                                          </p:val>
                                        </p:tav>
                                      </p:tavLst>
                                    </p:anim>
                                    <p:anim calcmode="lin" valueType="num">
                                      <p:cBhvr additive="base">
                                        <p:cTn id="464" dur="3000"/>
                                        <p:tgtEl>
                                          <p:spTgt spid="52"/>
                                        </p:tgtEl>
                                        <p:attrNameLst>
                                          <p:attrName>ppt_y</p:attrName>
                                        </p:attrNameLst>
                                      </p:cBhvr>
                                      <p:tavLst>
                                        <p:tav tm="0">
                                          <p:val>
                                            <p:strVal val="ppt_y"/>
                                          </p:val>
                                        </p:tav>
                                        <p:tav tm="100000">
                                          <p:val>
                                            <p:strVal val="ppt_y"/>
                                          </p:val>
                                        </p:tav>
                                      </p:tavLst>
                                    </p:anim>
                                    <p:set>
                                      <p:cBhvr>
                                        <p:cTn id="465" dur="1" fill="hold">
                                          <p:stCondLst>
                                            <p:cond delay="2999"/>
                                          </p:stCondLst>
                                        </p:cTn>
                                        <p:tgtEl>
                                          <p:spTgt spid="52"/>
                                        </p:tgtEl>
                                        <p:attrNameLst>
                                          <p:attrName>style.visibility</p:attrName>
                                        </p:attrNameLst>
                                      </p:cBhvr>
                                      <p:to>
                                        <p:strVal val="hidden"/>
                                      </p:to>
                                    </p:set>
                                  </p:childTnLst>
                                </p:cTn>
                              </p:par>
                              <p:par>
                                <p:cTn id="466" presetID="2" presetClass="exit" presetSubtype="8" fill="hold" grpId="2" nodeType="withEffect">
                                  <p:stCondLst>
                                    <p:cond delay="0"/>
                                  </p:stCondLst>
                                  <p:childTnLst>
                                    <p:anim calcmode="lin" valueType="num">
                                      <p:cBhvr additive="base">
                                        <p:cTn id="467" dur="3000"/>
                                        <p:tgtEl>
                                          <p:spTgt spid="53"/>
                                        </p:tgtEl>
                                        <p:attrNameLst>
                                          <p:attrName>ppt_x</p:attrName>
                                        </p:attrNameLst>
                                      </p:cBhvr>
                                      <p:tavLst>
                                        <p:tav tm="0">
                                          <p:val>
                                            <p:strVal val="ppt_x"/>
                                          </p:val>
                                        </p:tav>
                                        <p:tav tm="100000">
                                          <p:val>
                                            <p:strVal val="0-ppt_w/2"/>
                                          </p:val>
                                        </p:tav>
                                      </p:tavLst>
                                    </p:anim>
                                    <p:anim calcmode="lin" valueType="num">
                                      <p:cBhvr additive="base">
                                        <p:cTn id="468" dur="3000"/>
                                        <p:tgtEl>
                                          <p:spTgt spid="53"/>
                                        </p:tgtEl>
                                        <p:attrNameLst>
                                          <p:attrName>ppt_y</p:attrName>
                                        </p:attrNameLst>
                                      </p:cBhvr>
                                      <p:tavLst>
                                        <p:tav tm="0">
                                          <p:val>
                                            <p:strVal val="ppt_y"/>
                                          </p:val>
                                        </p:tav>
                                        <p:tav tm="100000">
                                          <p:val>
                                            <p:strVal val="ppt_y"/>
                                          </p:val>
                                        </p:tav>
                                      </p:tavLst>
                                    </p:anim>
                                    <p:set>
                                      <p:cBhvr>
                                        <p:cTn id="469" dur="1" fill="hold">
                                          <p:stCondLst>
                                            <p:cond delay="2999"/>
                                          </p:stCondLst>
                                        </p:cTn>
                                        <p:tgtEl>
                                          <p:spTgt spid="53"/>
                                        </p:tgtEl>
                                        <p:attrNameLst>
                                          <p:attrName>style.visibility</p:attrName>
                                        </p:attrNameLst>
                                      </p:cBhvr>
                                      <p:to>
                                        <p:strVal val="hidden"/>
                                      </p:to>
                                    </p:set>
                                  </p:childTnLst>
                                </p:cTn>
                              </p:par>
                              <p:par>
                                <p:cTn id="470" presetID="2" presetClass="exit" presetSubtype="8" fill="hold" grpId="2" nodeType="withEffect">
                                  <p:stCondLst>
                                    <p:cond delay="0"/>
                                  </p:stCondLst>
                                  <p:childTnLst>
                                    <p:anim calcmode="lin" valueType="num">
                                      <p:cBhvr additive="base">
                                        <p:cTn id="471" dur="3000"/>
                                        <p:tgtEl>
                                          <p:spTgt spid="54"/>
                                        </p:tgtEl>
                                        <p:attrNameLst>
                                          <p:attrName>ppt_x</p:attrName>
                                        </p:attrNameLst>
                                      </p:cBhvr>
                                      <p:tavLst>
                                        <p:tav tm="0">
                                          <p:val>
                                            <p:strVal val="ppt_x"/>
                                          </p:val>
                                        </p:tav>
                                        <p:tav tm="100000">
                                          <p:val>
                                            <p:strVal val="0-ppt_w/2"/>
                                          </p:val>
                                        </p:tav>
                                      </p:tavLst>
                                    </p:anim>
                                    <p:anim calcmode="lin" valueType="num">
                                      <p:cBhvr additive="base">
                                        <p:cTn id="472" dur="3000"/>
                                        <p:tgtEl>
                                          <p:spTgt spid="54"/>
                                        </p:tgtEl>
                                        <p:attrNameLst>
                                          <p:attrName>ppt_y</p:attrName>
                                        </p:attrNameLst>
                                      </p:cBhvr>
                                      <p:tavLst>
                                        <p:tav tm="0">
                                          <p:val>
                                            <p:strVal val="ppt_y"/>
                                          </p:val>
                                        </p:tav>
                                        <p:tav tm="100000">
                                          <p:val>
                                            <p:strVal val="ppt_y"/>
                                          </p:val>
                                        </p:tav>
                                      </p:tavLst>
                                    </p:anim>
                                    <p:set>
                                      <p:cBhvr>
                                        <p:cTn id="473" dur="1" fill="hold">
                                          <p:stCondLst>
                                            <p:cond delay="2999"/>
                                          </p:stCondLst>
                                        </p:cTn>
                                        <p:tgtEl>
                                          <p:spTgt spid="54"/>
                                        </p:tgtEl>
                                        <p:attrNameLst>
                                          <p:attrName>style.visibility</p:attrName>
                                        </p:attrNameLst>
                                      </p:cBhvr>
                                      <p:to>
                                        <p:strVal val="hidden"/>
                                      </p:to>
                                    </p:set>
                                  </p:childTnLst>
                                </p:cTn>
                              </p:par>
                              <p:par>
                                <p:cTn id="474" presetID="2" presetClass="exit" presetSubtype="8" fill="hold" grpId="2" nodeType="withEffect">
                                  <p:stCondLst>
                                    <p:cond delay="0"/>
                                  </p:stCondLst>
                                  <p:childTnLst>
                                    <p:anim calcmode="lin" valueType="num">
                                      <p:cBhvr additive="base">
                                        <p:cTn id="475" dur="3000"/>
                                        <p:tgtEl>
                                          <p:spTgt spid="55"/>
                                        </p:tgtEl>
                                        <p:attrNameLst>
                                          <p:attrName>ppt_x</p:attrName>
                                        </p:attrNameLst>
                                      </p:cBhvr>
                                      <p:tavLst>
                                        <p:tav tm="0">
                                          <p:val>
                                            <p:strVal val="ppt_x"/>
                                          </p:val>
                                        </p:tav>
                                        <p:tav tm="100000">
                                          <p:val>
                                            <p:strVal val="0-ppt_w/2"/>
                                          </p:val>
                                        </p:tav>
                                      </p:tavLst>
                                    </p:anim>
                                    <p:anim calcmode="lin" valueType="num">
                                      <p:cBhvr additive="base">
                                        <p:cTn id="476" dur="3000"/>
                                        <p:tgtEl>
                                          <p:spTgt spid="55"/>
                                        </p:tgtEl>
                                        <p:attrNameLst>
                                          <p:attrName>ppt_y</p:attrName>
                                        </p:attrNameLst>
                                      </p:cBhvr>
                                      <p:tavLst>
                                        <p:tav tm="0">
                                          <p:val>
                                            <p:strVal val="ppt_y"/>
                                          </p:val>
                                        </p:tav>
                                        <p:tav tm="100000">
                                          <p:val>
                                            <p:strVal val="ppt_y"/>
                                          </p:val>
                                        </p:tav>
                                      </p:tavLst>
                                    </p:anim>
                                    <p:set>
                                      <p:cBhvr>
                                        <p:cTn id="477" dur="1" fill="hold">
                                          <p:stCondLst>
                                            <p:cond delay="2999"/>
                                          </p:stCondLst>
                                        </p:cTn>
                                        <p:tgtEl>
                                          <p:spTgt spid="55"/>
                                        </p:tgtEl>
                                        <p:attrNameLst>
                                          <p:attrName>style.visibility</p:attrName>
                                        </p:attrNameLst>
                                      </p:cBhvr>
                                      <p:to>
                                        <p:strVal val="hidden"/>
                                      </p:to>
                                    </p:set>
                                  </p:childTnLst>
                                </p:cTn>
                              </p:par>
                              <p:par>
                                <p:cTn id="478" presetID="2" presetClass="exit" presetSubtype="8" fill="hold" grpId="2" nodeType="withEffect">
                                  <p:stCondLst>
                                    <p:cond delay="0"/>
                                  </p:stCondLst>
                                  <p:childTnLst>
                                    <p:anim calcmode="lin" valueType="num">
                                      <p:cBhvr additive="base">
                                        <p:cTn id="479" dur="3000"/>
                                        <p:tgtEl>
                                          <p:spTgt spid="56"/>
                                        </p:tgtEl>
                                        <p:attrNameLst>
                                          <p:attrName>ppt_x</p:attrName>
                                        </p:attrNameLst>
                                      </p:cBhvr>
                                      <p:tavLst>
                                        <p:tav tm="0">
                                          <p:val>
                                            <p:strVal val="ppt_x"/>
                                          </p:val>
                                        </p:tav>
                                        <p:tav tm="100000">
                                          <p:val>
                                            <p:strVal val="0-ppt_w/2"/>
                                          </p:val>
                                        </p:tav>
                                      </p:tavLst>
                                    </p:anim>
                                    <p:anim calcmode="lin" valueType="num">
                                      <p:cBhvr additive="base">
                                        <p:cTn id="480" dur="3000"/>
                                        <p:tgtEl>
                                          <p:spTgt spid="56"/>
                                        </p:tgtEl>
                                        <p:attrNameLst>
                                          <p:attrName>ppt_y</p:attrName>
                                        </p:attrNameLst>
                                      </p:cBhvr>
                                      <p:tavLst>
                                        <p:tav tm="0">
                                          <p:val>
                                            <p:strVal val="ppt_y"/>
                                          </p:val>
                                        </p:tav>
                                        <p:tav tm="100000">
                                          <p:val>
                                            <p:strVal val="ppt_y"/>
                                          </p:val>
                                        </p:tav>
                                      </p:tavLst>
                                    </p:anim>
                                    <p:set>
                                      <p:cBhvr>
                                        <p:cTn id="481" dur="1" fill="hold">
                                          <p:stCondLst>
                                            <p:cond delay="2999"/>
                                          </p:stCondLst>
                                        </p:cTn>
                                        <p:tgtEl>
                                          <p:spTgt spid="56"/>
                                        </p:tgtEl>
                                        <p:attrNameLst>
                                          <p:attrName>style.visibility</p:attrName>
                                        </p:attrNameLst>
                                      </p:cBhvr>
                                      <p:to>
                                        <p:strVal val="hidden"/>
                                      </p:to>
                                    </p:set>
                                  </p:childTnLst>
                                </p:cTn>
                              </p:par>
                              <p:par>
                                <p:cTn id="482" presetID="2" presetClass="exit" presetSubtype="8" fill="hold" grpId="2" nodeType="withEffect">
                                  <p:stCondLst>
                                    <p:cond delay="0"/>
                                  </p:stCondLst>
                                  <p:childTnLst>
                                    <p:anim calcmode="lin" valueType="num">
                                      <p:cBhvr additive="base">
                                        <p:cTn id="483" dur="3000"/>
                                        <p:tgtEl>
                                          <p:spTgt spid="57"/>
                                        </p:tgtEl>
                                        <p:attrNameLst>
                                          <p:attrName>ppt_x</p:attrName>
                                        </p:attrNameLst>
                                      </p:cBhvr>
                                      <p:tavLst>
                                        <p:tav tm="0">
                                          <p:val>
                                            <p:strVal val="ppt_x"/>
                                          </p:val>
                                        </p:tav>
                                        <p:tav tm="100000">
                                          <p:val>
                                            <p:strVal val="0-ppt_w/2"/>
                                          </p:val>
                                        </p:tav>
                                      </p:tavLst>
                                    </p:anim>
                                    <p:anim calcmode="lin" valueType="num">
                                      <p:cBhvr additive="base">
                                        <p:cTn id="484" dur="3000"/>
                                        <p:tgtEl>
                                          <p:spTgt spid="57"/>
                                        </p:tgtEl>
                                        <p:attrNameLst>
                                          <p:attrName>ppt_y</p:attrName>
                                        </p:attrNameLst>
                                      </p:cBhvr>
                                      <p:tavLst>
                                        <p:tav tm="0">
                                          <p:val>
                                            <p:strVal val="ppt_y"/>
                                          </p:val>
                                        </p:tav>
                                        <p:tav tm="100000">
                                          <p:val>
                                            <p:strVal val="ppt_y"/>
                                          </p:val>
                                        </p:tav>
                                      </p:tavLst>
                                    </p:anim>
                                    <p:set>
                                      <p:cBhvr>
                                        <p:cTn id="485" dur="1" fill="hold">
                                          <p:stCondLst>
                                            <p:cond delay="2999"/>
                                          </p:stCondLst>
                                        </p:cTn>
                                        <p:tgtEl>
                                          <p:spTgt spid="57"/>
                                        </p:tgtEl>
                                        <p:attrNameLst>
                                          <p:attrName>style.visibility</p:attrName>
                                        </p:attrNameLst>
                                      </p:cBhvr>
                                      <p:to>
                                        <p:strVal val="hidden"/>
                                      </p:to>
                                    </p:set>
                                  </p:childTnLst>
                                </p:cTn>
                              </p:par>
                              <p:par>
                                <p:cTn id="486" presetID="2" presetClass="entr" presetSubtype="2" fill="hold" nodeType="withEffect">
                                  <p:stCondLst>
                                    <p:cond delay="0"/>
                                  </p:stCondLst>
                                  <p:childTnLst>
                                    <p:set>
                                      <p:cBhvr>
                                        <p:cTn id="487" dur="1" fill="hold">
                                          <p:stCondLst>
                                            <p:cond delay="0"/>
                                          </p:stCondLst>
                                        </p:cTn>
                                        <p:tgtEl>
                                          <p:spTgt spid="4"/>
                                        </p:tgtEl>
                                        <p:attrNameLst>
                                          <p:attrName>style.visibility</p:attrName>
                                        </p:attrNameLst>
                                      </p:cBhvr>
                                      <p:to>
                                        <p:strVal val="visible"/>
                                      </p:to>
                                    </p:set>
                                    <p:anim calcmode="lin" valueType="num">
                                      <p:cBhvr additive="base">
                                        <p:cTn id="488" dur="3000" fill="hold"/>
                                        <p:tgtEl>
                                          <p:spTgt spid="4"/>
                                        </p:tgtEl>
                                        <p:attrNameLst>
                                          <p:attrName>ppt_x</p:attrName>
                                        </p:attrNameLst>
                                      </p:cBhvr>
                                      <p:tavLst>
                                        <p:tav tm="0">
                                          <p:val>
                                            <p:strVal val="1+#ppt_w/2"/>
                                          </p:val>
                                        </p:tav>
                                        <p:tav tm="100000">
                                          <p:val>
                                            <p:strVal val="#ppt_x"/>
                                          </p:val>
                                        </p:tav>
                                      </p:tavLst>
                                    </p:anim>
                                    <p:anim calcmode="lin" valueType="num">
                                      <p:cBhvr additive="base">
                                        <p:cTn id="489" dur="3000" fill="hold"/>
                                        <p:tgtEl>
                                          <p:spTgt spid="4"/>
                                        </p:tgtEl>
                                        <p:attrNameLst>
                                          <p:attrName>ppt_y</p:attrName>
                                        </p:attrNameLst>
                                      </p:cBhvr>
                                      <p:tavLst>
                                        <p:tav tm="0">
                                          <p:val>
                                            <p:strVal val="#ppt_y"/>
                                          </p:val>
                                        </p:tav>
                                        <p:tav tm="100000">
                                          <p:val>
                                            <p:strVal val="#ppt_y"/>
                                          </p:val>
                                        </p:tav>
                                      </p:tavLst>
                                    </p:anim>
                                  </p:childTnLst>
                                </p:cTn>
                              </p:par>
                              <p:par>
                                <p:cTn id="490" presetID="16" presetClass="entr" presetSubtype="42" fill="hold" nodeType="withEffect">
                                  <p:stCondLst>
                                    <p:cond delay="0"/>
                                  </p:stCondLst>
                                  <p:childTnLst>
                                    <p:set>
                                      <p:cBhvr>
                                        <p:cTn id="491" dur="1" fill="hold">
                                          <p:stCondLst>
                                            <p:cond delay="0"/>
                                          </p:stCondLst>
                                        </p:cTn>
                                        <p:tgtEl>
                                          <p:spTgt spid="4"/>
                                        </p:tgtEl>
                                        <p:attrNameLst>
                                          <p:attrName>style.visibility</p:attrName>
                                        </p:attrNameLst>
                                      </p:cBhvr>
                                      <p:to>
                                        <p:strVal val="visible"/>
                                      </p:to>
                                    </p:set>
                                    <p:animEffect transition="in" filter="barn(outHorizontal)">
                                      <p:cBhvr>
                                        <p:cTn id="49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6699"/>
          </a:solidFill>
        </p:spPr>
        <p:txBody>
          <a:bodyPr/>
          <a:lstStyle/>
          <a:p>
            <a:endParaRPr lang="es-ES" dirty="0"/>
          </a:p>
        </p:txBody>
      </p:sp>
      <p:pic>
        <p:nvPicPr>
          <p:cNvPr id="4" name="3 Imagen" descr="88896664_o.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714356"/>
            <a:ext cx="9144000" cy="5429288"/>
          </a:xfrm>
          <a:prstGeom prst="diamond">
            <a:avLst/>
          </a:prstGeom>
          <a:solidFill>
            <a:srgbClr val="7030A0">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rgbClr val="7030A0">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rgbClr val="7030A0">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rgbClr val="7030A0">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rgbClr val="7030A0">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6699"/>
          </a:solidFill>
        </p:spPr>
        <p:txBody>
          <a:bodyPr/>
          <a:lstStyle/>
          <a:p>
            <a:endParaRPr lang="es-ES" dirty="0"/>
          </a:p>
        </p:txBody>
      </p:sp>
      <p:pic>
        <p:nvPicPr>
          <p:cNvPr id="4" name="3 Imagen" descr="025911098-big.jpg"/>
          <p:cNvPicPr>
            <a:picLocks noChangeAspect="1"/>
          </p:cNvPicPr>
          <p:nvPr/>
        </p:nvPicPr>
        <p:blipFill>
          <a:blip r:embed="rId2"/>
          <a:stretch>
            <a:fillRect/>
          </a:stretch>
        </p:blipFill>
        <p:spPr>
          <a:xfrm>
            <a:off x="0" y="1"/>
            <a:ext cx="9144000" cy="6858000"/>
          </a:xfrm>
          <a:prstGeom prst="rect">
            <a:avLst/>
          </a:prstGeom>
        </p:spPr>
      </p:pic>
      <p:sp>
        <p:nvSpPr>
          <p:cNvPr id="5" name="4 Triángulo isósceles"/>
          <p:cNvSpPr/>
          <p:nvPr/>
        </p:nvSpPr>
        <p:spPr>
          <a:xfrm>
            <a:off x="0" y="2000240"/>
            <a:ext cx="1285852" cy="1285884"/>
          </a:xfrm>
          <a:prstGeom prst="triangl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0" y="3500438"/>
            <a:ext cx="1285852" cy="1214446"/>
          </a:xfrm>
          <a:prstGeom prst="flowChartMerg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1571604" y="2000240"/>
            <a:ext cx="1285852" cy="1285884"/>
          </a:xfrm>
          <a:prstGeom prst="triangl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1571604" y="3500438"/>
            <a:ext cx="1285852" cy="1214446"/>
          </a:xfrm>
          <a:prstGeom prst="flowChartMerg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3143272" y="2000240"/>
            <a:ext cx="1285852" cy="1285884"/>
          </a:xfrm>
          <a:prstGeom prst="triangl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3143272" y="3500438"/>
            <a:ext cx="1285852" cy="1214446"/>
          </a:xfrm>
          <a:prstGeom prst="flowChartMerg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4714876" y="2000240"/>
            <a:ext cx="1285852" cy="1285884"/>
          </a:xfrm>
          <a:prstGeom prst="triangl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3500438"/>
            <a:ext cx="1285852" cy="1214446"/>
          </a:xfrm>
          <a:prstGeom prst="flowChartMerg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6286544" y="2000240"/>
            <a:ext cx="1285852" cy="1285884"/>
          </a:xfrm>
          <a:prstGeom prst="triangl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6286544" y="3500438"/>
            <a:ext cx="1285852" cy="1214446"/>
          </a:xfrm>
          <a:prstGeom prst="flowChartMerg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7858148" y="2000240"/>
            <a:ext cx="1285852" cy="1285884"/>
          </a:xfrm>
          <a:prstGeom prst="triangl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7858148" y="3500438"/>
            <a:ext cx="1285852" cy="1214446"/>
          </a:xfrm>
          <a:prstGeom prst="flowChartMerge">
            <a:avLst/>
          </a:prstGeom>
          <a:gradFill flip="none" rotWithShape="1">
            <a:gsLst>
              <a:gs pos="5500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65000"/>
            </a:schemeClr>
          </a:solidFill>
        </p:spPr>
        <p:txBody>
          <a:bodyPr/>
          <a:lstStyle/>
          <a:p>
            <a:endParaRPr lang="es-ES" dirty="0"/>
          </a:p>
        </p:txBody>
      </p:sp>
      <p:pic>
        <p:nvPicPr>
          <p:cNvPr id="6" name="5 Imagen" descr="2298630037_65f37438ec_b.jpg"/>
          <p:cNvPicPr>
            <a:picLocks noChangeAspect="1"/>
          </p:cNvPicPr>
          <p:nvPr/>
        </p:nvPicPr>
        <p:blipFill>
          <a:blip r:embed="rId2"/>
          <a:stretch>
            <a:fillRect/>
          </a:stretch>
        </p:blipFill>
        <p:spPr>
          <a:xfrm>
            <a:off x="0" y="26685"/>
            <a:ext cx="9144000" cy="6831315"/>
          </a:xfrm>
          <a:prstGeom prst="rect">
            <a:avLst/>
          </a:prstGeom>
        </p:spPr>
      </p:pic>
      <p:sp>
        <p:nvSpPr>
          <p:cNvPr id="5" name="4 Lágrima"/>
          <p:cNvSpPr/>
          <p:nvPr/>
        </p:nvSpPr>
        <p:spPr>
          <a:xfrm rot="666816">
            <a:off x="1500166" y="3357563"/>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110176">
            <a:off x="1391050" y="1446922"/>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7764947">
            <a:off x="3126365" y="380924"/>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75120">
            <a:off x="3138366" y="4030246"/>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607719" y="3536157"/>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694730">
            <a:off x="4953802" y="1392306"/>
            <a:ext cx="2857520" cy="2786082"/>
          </a:xfrm>
          <a:prstGeom prst="teardrop">
            <a:avLst/>
          </a:prstGeom>
          <a:gradFill flip="none" rotWithShape="1">
            <a:gsLst>
              <a:gs pos="44000">
                <a:schemeClr val="bg2">
                  <a:lumMod val="40000"/>
                  <a:lumOff val="60000"/>
                  <a:shade val="30000"/>
                  <a:satMod val="115000"/>
                  <a:alpha val="0"/>
                </a:schemeClr>
              </a:gs>
              <a:gs pos="50000">
                <a:schemeClr val="bg2">
                  <a:lumMod val="40000"/>
                  <a:lumOff val="60000"/>
                  <a:shade val="67500"/>
                  <a:satMod val="115000"/>
                </a:schemeClr>
              </a:gs>
              <a:gs pos="100000">
                <a:schemeClr val="bg2">
                  <a:lumMod val="40000"/>
                  <a:lumOff val="60000"/>
                  <a:shade val="100000"/>
                  <a:satMod val="115000"/>
                </a:schemeClr>
              </a:gs>
            </a:gsLst>
            <a:path path="shape">
              <a:fillToRect l="50000" t="50000" r="50000" b="50000"/>
            </a:path>
            <a:tileRect/>
          </a:grad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xit" presetSubtype="3" fill="hold" grpId="1"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1"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1+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ppt_x"/>
                                          </p:val>
                                        </p:tav>
                                      </p:tavLst>
                                    </p:anim>
                                    <p:anim calcmode="lin" valueType="num">
                                      <p:cBhvr additive="base">
                                        <p:cTn id="43" dur="3000"/>
                                        <p:tgtEl>
                                          <p:spTgt spid="8"/>
                                        </p:tgtEl>
                                        <p:attrNameLst>
                                          <p:attrName>ppt_y</p:attrName>
                                        </p:attrNameLst>
                                      </p:cBhvr>
                                      <p:tavLst>
                                        <p:tav tm="0">
                                          <p:val>
                                            <p:strVal val="ppt_y"/>
                                          </p:val>
                                        </p:tav>
                                        <p:tav tm="100000">
                                          <p:val>
                                            <p:strVal val="1+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ppt_x"/>
                                          </p:val>
                                        </p:tav>
                                      </p:tavLst>
                                    </p:anim>
                                    <p:anim calcmode="lin" valueType="num">
                                      <p:cBhvr additive="base">
                                        <p:cTn id="47" dur="3000"/>
                                        <p:tgtEl>
                                          <p:spTgt spid="9"/>
                                        </p:tgtEl>
                                        <p:attrNameLst>
                                          <p:attrName>ppt_y</p:attrName>
                                        </p:attrNameLst>
                                      </p:cBhvr>
                                      <p:tavLst>
                                        <p:tav tm="0">
                                          <p:val>
                                            <p:strVal val="ppt_y"/>
                                          </p:val>
                                        </p:tav>
                                        <p:tav tm="100000">
                                          <p:val>
                                            <p:strVal val="0-ppt_h/2"/>
                                          </p:val>
                                        </p:tav>
                                      </p:tavLst>
                                    </p:anim>
                                    <p:set>
                                      <p:cBhvr>
                                        <p:cTn id="48" dur="1" fill="hold">
                                          <p:stCondLst>
                                            <p:cond delay="2999"/>
                                          </p:stCondLst>
                                        </p:cTn>
                                        <p:tgtEl>
                                          <p:spTgt spid="9"/>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0-ppt_w/2"/>
                                          </p:val>
                                        </p:tav>
                                      </p:tavLst>
                                    </p:anim>
                                    <p:anim calcmode="lin" valueType="num">
                                      <p:cBhvr additive="base">
                                        <p:cTn id="51" dur="3000"/>
                                        <p:tgtEl>
                                          <p:spTgt spid="10"/>
                                        </p:tgtEl>
                                        <p:attrNameLst>
                                          <p:attrName>ppt_y</p:attrName>
                                        </p:attrNameLst>
                                      </p:cBhvr>
                                      <p:tavLst>
                                        <p:tav tm="0">
                                          <p:val>
                                            <p:strVal val="ppt_y"/>
                                          </p:val>
                                        </p:tav>
                                        <p:tav tm="100000">
                                          <p:val>
                                            <p:strVal val="0-ppt_h/2"/>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3000"/>
                                        <p:tgtEl>
                                          <p:spTgt spid="11"/>
                                        </p:tgtEl>
                                        <p:attrNameLst>
                                          <p:attrName>ppt_x</p:attrName>
                                        </p:attrNameLst>
                                      </p:cBhvr>
                                      <p:tavLst>
                                        <p:tav tm="0">
                                          <p:val>
                                            <p:strVal val="ppt_x"/>
                                          </p:val>
                                        </p:tav>
                                        <p:tav tm="100000">
                                          <p:val>
                                            <p:strVal val="0-ppt_w/2"/>
                                          </p:val>
                                        </p:tav>
                                      </p:tavLst>
                                    </p:anim>
                                    <p:anim calcmode="lin" valueType="num">
                                      <p:cBhvr additive="base">
                                        <p:cTn id="55" dur="3000"/>
                                        <p:tgtEl>
                                          <p:spTgt spid="11"/>
                                        </p:tgtEl>
                                        <p:attrNameLst>
                                          <p:attrName>ppt_y</p:attrName>
                                        </p:attrNameLst>
                                      </p:cBhvr>
                                      <p:tavLst>
                                        <p:tav tm="0">
                                          <p:val>
                                            <p:strVal val="ppt_y"/>
                                          </p:val>
                                        </p:tav>
                                        <p:tav tm="100000">
                                          <p:val>
                                            <p:strVal val="1+ppt_h/2"/>
                                          </p:val>
                                        </p:tav>
                                      </p:tavLst>
                                    </p:anim>
                                    <p:set>
                                      <p:cBhvr>
                                        <p:cTn id="56" dur="1" fill="hold">
                                          <p:stCondLst>
                                            <p:cond delay="2999"/>
                                          </p:stCondLst>
                                        </p:cTn>
                                        <p:tgtEl>
                                          <p:spTgt spid="11"/>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3000" fill="hold"/>
                                        <p:tgtEl>
                                          <p:spTgt spid="6"/>
                                        </p:tgtEl>
                                        <p:attrNameLst>
                                          <p:attrName>ppt_w</p:attrName>
                                        </p:attrNameLst>
                                      </p:cBhvr>
                                      <p:tavLst>
                                        <p:tav tm="0">
                                          <p:val>
                                            <p:strVal val="4/3*#ppt_w"/>
                                          </p:val>
                                        </p:tav>
                                        <p:tav tm="100000">
                                          <p:val>
                                            <p:strVal val="#ppt_w"/>
                                          </p:val>
                                        </p:tav>
                                      </p:tavLst>
                                    </p:anim>
                                    <p:anim calcmode="lin" valueType="num">
                                      <p:cBhvr>
                                        <p:cTn id="60" dur="3000" fill="hold"/>
                                        <p:tgtEl>
                                          <p:spTgt spid="6"/>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circle(out)">
                                      <p:cBhvr>
                                        <p:cTn id="6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5" name="4 Imagen" descr="Imagen1.jpg"/>
          <p:cNvPicPr>
            <a:picLocks noChangeAspect="1"/>
          </p:cNvPicPr>
          <p:nvPr/>
        </p:nvPicPr>
        <p:blipFill>
          <a:blip r:embed="rId2">
            <a:lum bright="10000" contrast="30000"/>
          </a:blip>
          <a:stretch>
            <a:fillRect/>
          </a:stretch>
        </p:blipFill>
        <p:spPr>
          <a:xfrm>
            <a:off x="0" y="0"/>
            <a:ext cx="9144000" cy="6837967"/>
          </a:xfrm>
          <a:prstGeom prst="rect">
            <a:avLst/>
          </a:prstGeom>
          <a:ln>
            <a:noFill/>
          </a:ln>
        </p:spPr>
      </p:pic>
      <p:sp>
        <p:nvSpPr>
          <p:cNvPr id="7" name="6 Onda"/>
          <p:cNvSpPr/>
          <p:nvPr/>
        </p:nvSpPr>
        <p:spPr>
          <a:xfrm rot="16200000">
            <a:off x="-2500307" y="2500307"/>
            <a:ext cx="6858002" cy="1857388"/>
          </a:xfrm>
          <a:prstGeom prst="wave">
            <a:avLst>
              <a:gd name="adj1" fmla="val 20000"/>
              <a:gd name="adj2" fmla="val 0"/>
            </a:avLst>
          </a:prstGeom>
          <a:gradFill flip="none" rotWithShape="1">
            <a:gsLst>
              <a:gs pos="51000">
                <a:srgbClr val="0DFF69">
                  <a:shade val="30000"/>
                  <a:satMod val="115000"/>
                  <a:alpha val="30000"/>
                </a:srgbClr>
              </a:gs>
              <a:gs pos="50000">
                <a:srgbClr val="0DFF69">
                  <a:shade val="67500"/>
                  <a:satMod val="115000"/>
                </a:srgbClr>
              </a:gs>
              <a:gs pos="100000">
                <a:srgbClr val="0DFF69">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4893462" y="2607463"/>
            <a:ext cx="6858001" cy="1643074"/>
          </a:xfrm>
          <a:prstGeom prst="wave">
            <a:avLst>
              <a:gd name="adj1" fmla="val 20000"/>
              <a:gd name="adj2" fmla="val 0"/>
            </a:avLst>
          </a:prstGeom>
          <a:gradFill flip="none" rotWithShape="1">
            <a:gsLst>
              <a:gs pos="53000">
                <a:srgbClr val="0DFF69">
                  <a:shade val="30000"/>
                  <a:satMod val="115000"/>
                  <a:alpha val="33000"/>
                </a:srgbClr>
              </a:gs>
              <a:gs pos="50000">
                <a:srgbClr val="0DFF69">
                  <a:shade val="67500"/>
                  <a:satMod val="115000"/>
                </a:srgbClr>
              </a:gs>
              <a:gs pos="100000">
                <a:srgbClr val="0DFF69">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1357331" y="2500307"/>
            <a:ext cx="6858002" cy="1857388"/>
          </a:xfrm>
          <a:prstGeom prst="wave">
            <a:avLst>
              <a:gd name="adj1" fmla="val 20000"/>
              <a:gd name="adj2" fmla="val 0"/>
            </a:avLst>
          </a:prstGeom>
          <a:gradFill flip="none" rotWithShape="1">
            <a:gsLst>
              <a:gs pos="51000">
                <a:srgbClr val="0DFF69">
                  <a:shade val="30000"/>
                  <a:satMod val="115000"/>
                  <a:alpha val="30000"/>
                </a:srgbClr>
              </a:gs>
              <a:gs pos="50000">
                <a:srgbClr val="0DFF69">
                  <a:shade val="67500"/>
                  <a:satMod val="115000"/>
                </a:srgbClr>
              </a:gs>
              <a:gs pos="100000">
                <a:srgbClr val="0DFF69">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3893362" y="2607462"/>
            <a:ext cx="6858001" cy="1643074"/>
          </a:xfrm>
          <a:prstGeom prst="wave">
            <a:avLst>
              <a:gd name="adj1" fmla="val 20000"/>
              <a:gd name="adj2" fmla="val 0"/>
            </a:avLst>
          </a:prstGeom>
          <a:gradFill flip="none" rotWithShape="1">
            <a:gsLst>
              <a:gs pos="53000">
                <a:srgbClr val="0DFF69">
                  <a:shade val="30000"/>
                  <a:satMod val="115000"/>
                  <a:alpha val="33000"/>
                </a:srgbClr>
              </a:gs>
              <a:gs pos="50000">
                <a:srgbClr val="0DFF69">
                  <a:shade val="67500"/>
                  <a:satMod val="115000"/>
                </a:srgbClr>
              </a:gs>
              <a:gs pos="100000">
                <a:srgbClr val="0DFF69">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85761" y="2500307"/>
            <a:ext cx="6858002" cy="1857388"/>
          </a:xfrm>
          <a:prstGeom prst="wave">
            <a:avLst>
              <a:gd name="adj1" fmla="val 20000"/>
              <a:gd name="adj2" fmla="val 0"/>
            </a:avLst>
          </a:prstGeom>
          <a:gradFill flip="none" rotWithShape="1">
            <a:gsLst>
              <a:gs pos="51000">
                <a:srgbClr val="0DFF69">
                  <a:shade val="30000"/>
                  <a:satMod val="115000"/>
                  <a:alpha val="30000"/>
                </a:srgbClr>
              </a:gs>
              <a:gs pos="50000">
                <a:srgbClr val="0DFF69">
                  <a:shade val="67500"/>
                  <a:satMod val="115000"/>
                </a:srgbClr>
              </a:gs>
              <a:gs pos="100000">
                <a:srgbClr val="0DFF69">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flipV="1">
            <a:off x="2893230" y="2607463"/>
            <a:ext cx="6858001" cy="1643074"/>
          </a:xfrm>
          <a:prstGeom prst="wave">
            <a:avLst>
              <a:gd name="adj1" fmla="val 20000"/>
              <a:gd name="adj2" fmla="val 0"/>
            </a:avLst>
          </a:prstGeom>
          <a:gradFill flip="none" rotWithShape="1">
            <a:gsLst>
              <a:gs pos="53000">
                <a:srgbClr val="0DFF69">
                  <a:shade val="30000"/>
                  <a:satMod val="115000"/>
                  <a:alpha val="33000"/>
                </a:srgbClr>
              </a:gs>
              <a:gs pos="50000">
                <a:srgbClr val="0DFF69">
                  <a:shade val="67500"/>
                  <a:satMod val="115000"/>
                </a:srgbClr>
              </a:gs>
              <a:gs pos="100000">
                <a:srgbClr val="0DFF69">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3000"/>
                                        <p:tgtEl>
                                          <p:spTgt spid="7"/>
                                        </p:tgtEl>
                                        <p:attrNameLst>
                                          <p:attrName>ppt_x</p:attrName>
                                        </p:attrNameLst>
                                      </p:cBhvr>
                                      <p:tavLst>
                                        <p:tav tm="0">
                                          <p:val>
                                            <p:strVal val="ppt_x"/>
                                          </p:val>
                                        </p:tav>
                                        <p:tav tm="100000">
                                          <p:val>
                                            <p:strVal val="1+ppt_w/2"/>
                                          </p:val>
                                        </p:tav>
                                      </p:tavLst>
                                    </p:anim>
                                    <p:anim calcmode="lin" valueType="num">
                                      <p:cBhvr additive="base">
                                        <p:cTn id="34" dur="3000"/>
                                        <p:tgtEl>
                                          <p:spTgt spid="7"/>
                                        </p:tgtEl>
                                        <p:attrNameLst>
                                          <p:attrName>ppt_y</p:attrName>
                                        </p:attrNameLst>
                                      </p:cBhvr>
                                      <p:tavLst>
                                        <p:tav tm="0">
                                          <p:val>
                                            <p:strVal val="ppt_y"/>
                                          </p:val>
                                        </p:tav>
                                        <p:tav tm="100000">
                                          <p:val>
                                            <p:strVal val="ppt_y"/>
                                          </p:val>
                                        </p:tav>
                                      </p:tavLst>
                                    </p:anim>
                                    <p:set>
                                      <p:cBhvr>
                                        <p:cTn id="35" dur="1" fill="hold">
                                          <p:stCondLst>
                                            <p:cond delay="2999"/>
                                          </p:stCondLst>
                                        </p:cTn>
                                        <p:tgtEl>
                                          <p:spTgt spid="7"/>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1+ppt_w/2"/>
                                          </p:val>
                                        </p:tav>
                                      </p:tavLst>
                                    </p:anim>
                                    <p:anim calcmode="lin" valueType="num">
                                      <p:cBhvr additive="base">
                                        <p:cTn id="38" dur="3000"/>
                                        <p:tgtEl>
                                          <p:spTgt spid="9"/>
                                        </p:tgtEl>
                                        <p:attrNameLst>
                                          <p:attrName>ppt_y</p:attrName>
                                        </p:attrNameLst>
                                      </p:cBhvr>
                                      <p:tavLst>
                                        <p:tav tm="0">
                                          <p:val>
                                            <p:strVal val="ppt_y"/>
                                          </p:val>
                                        </p:tav>
                                        <p:tav tm="100000">
                                          <p:val>
                                            <p:strVal val="ppt_y"/>
                                          </p:val>
                                        </p:tav>
                                      </p:tavLst>
                                    </p:anim>
                                    <p:set>
                                      <p:cBhvr>
                                        <p:cTn id="39" dur="1" fill="hold">
                                          <p:stCondLst>
                                            <p:cond delay="2999"/>
                                          </p:stCondLst>
                                        </p:cTn>
                                        <p:tgtEl>
                                          <p:spTgt spid="9"/>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3000"/>
                                        <p:tgtEl>
                                          <p:spTgt spid="11"/>
                                        </p:tgtEl>
                                        <p:attrNameLst>
                                          <p:attrName>ppt_x</p:attrName>
                                        </p:attrNameLst>
                                      </p:cBhvr>
                                      <p:tavLst>
                                        <p:tav tm="0">
                                          <p:val>
                                            <p:strVal val="ppt_x"/>
                                          </p:val>
                                        </p:tav>
                                        <p:tav tm="100000">
                                          <p:val>
                                            <p:strVal val="1+ppt_w/2"/>
                                          </p:val>
                                        </p:tav>
                                      </p:tavLst>
                                    </p:anim>
                                    <p:anim calcmode="lin" valueType="num">
                                      <p:cBhvr additive="base">
                                        <p:cTn id="42" dur="3000"/>
                                        <p:tgtEl>
                                          <p:spTgt spid="11"/>
                                        </p:tgtEl>
                                        <p:attrNameLst>
                                          <p:attrName>ppt_y</p:attrName>
                                        </p:attrNameLst>
                                      </p:cBhvr>
                                      <p:tavLst>
                                        <p:tav tm="0">
                                          <p:val>
                                            <p:strVal val="ppt_y"/>
                                          </p:val>
                                        </p:tav>
                                        <p:tav tm="100000">
                                          <p:val>
                                            <p:strVal val="ppt_y"/>
                                          </p:val>
                                        </p:tav>
                                      </p:tavLst>
                                    </p:anim>
                                    <p:set>
                                      <p:cBhvr>
                                        <p:cTn id="43" dur="1" fill="hold">
                                          <p:stCondLst>
                                            <p:cond delay="2999"/>
                                          </p:stCondLst>
                                        </p:cTn>
                                        <p:tgtEl>
                                          <p:spTgt spid="11"/>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3000"/>
                                        <p:tgtEl>
                                          <p:spTgt spid="8"/>
                                        </p:tgtEl>
                                        <p:attrNameLst>
                                          <p:attrName>ppt_x</p:attrName>
                                        </p:attrNameLst>
                                      </p:cBhvr>
                                      <p:tavLst>
                                        <p:tav tm="0">
                                          <p:val>
                                            <p:strVal val="ppt_x"/>
                                          </p:val>
                                        </p:tav>
                                        <p:tav tm="100000">
                                          <p:val>
                                            <p:strVal val="0-ppt_w/2"/>
                                          </p:val>
                                        </p:tav>
                                      </p:tavLst>
                                    </p:anim>
                                    <p:anim calcmode="lin" valueType="num">
                                      <p:cBhvr additive="base">
                                        <p:cTn id="46" dur="3000"/>
                                        <p:tgtEl>
                                          <p:spTgt spid="8"/>
                                        </p:tgtEl>
                                        <p:attrNameLst>
                                          <p:attrName>ppt_y</p:attrName>
                                        </p:attrNameLst>
                                      </p:cBhvr>
                                      <p:tavLst>
                                        <p:tav tm="0">
                                          <p:val>
                                            <p:strVal val="ppt_y"/>
                                          </p:val>
                                        </p:tav>
                                        <p:tav tm="100000">
                                          <p:val>
                                            <p:strVal val="ppt_y"/>
                                          </p:val>
                                        </p:tav>
                                      </p:tavLst>
                                    </p:anim>
                                    <p:set>
                                      <p:cBhvr>
                                        <p:cTn id="47" dur="1" fill="hold">
                                          <p:stCondLst>
                                            <p:cond delay="2999"/>
                                          </p:stCondLst>
                                        </p:cTn>
                                        <p:tgtEl>
                                          <p:spTgt spid="8"/>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3000"/>
                                        <p:tgtEl>
                                          <p:spTgt spid="10"/>
                                        </p:tgtEl>
                                        <p:attrNameLst>
                                          <p:attrName>ppt_x</p:attrName>
                                        </p:attrNameLst>
                                      </p:cBhvr>
                                      <p:tavLst>
                                        <p:tav tm="0">
                                          <p:val>
                                            <p:strVal val="ppt_x"/>
                                          </p:val>
                                        </p:tav>
                                        <p:tav tm="100000">
                                          <p:val>
                                            <p:strVal val="0-ppt_w/2"/>
                                          </p:val>
                                        </p:tav>
                                      </p:tavLst>
                                    </p:anim>
                                    <p:anim calcmode="lin" valueType="num">
                                      <p:cBhvr additive="base">
                                        <p:cTn id="50" dur="3000"/>
                                        <p:tgtEl>
                                          <p:spTgt spid="10"/>
                                        </p:tgtEl>
                                        <p:attrNameLst>
                                          <p:attrName>ppt_y</p:attrName>
                                        </p:attrNameLst>
                                      </p:cBhvr>
                                      <p:tavLst>
                                        <p:tav tm="0">
                                          <p:val>
                                            <p:strVal val="ppt_y"/>
                                          </p:val>
                                        </p:tav>
                                        <p:tav tm="100000">
                                          <p:val>
                                            <p:strVal val="ppt_y"/>
                                          </p:val>
                                        </p:tav>
                                      </p:tavLst>
                                    </p:anim>
                                    <p:set>
                                      <p:cBhvr>
                                        <p:cTn id="51" dur="1" fill="hold">
                                          <p:stCondLst>
                                            <p:cond delay="2999"/>
                                          </p:stCondLst>
                                        </p:cTn>
                                        <p:tgtEl>
                                          <p:spTgt spid="10"/>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3000"/>
                                        <p:tgtEl>
                                          <p:spTgt spid="12"/>
                                        </p:tgtEl>
                                        <p:attrNameLst>
                                          <p:attrName>ppt_x</p:attrName>
                                        </p:attrNameLst>
                                      </p:cBhvr>
                                      <p:tavLst>
                                        <p:tav tm="0">
                                          <p:val>
                                            <p:strVal val="ppt_x"/>
                                          </p:val>
                                        </p:tav>
                                        <p:tav tm="100000">
                                          <p:val>
                                            <p:strVal val="0-ppt_w/2"/>
                                          </p:val>
                                        </p:tav>
                                      </p:tavLst>
                                    </p:anim>
                                    <p:anim calcmode="lin" valueType="num">
                                      <p:cBhvr additive="base">
                                        <p:cTn id="54" dur="3000"/>
                                        <p:tgtEl>
                                          <p:spTgt spid="12"/>
                                        </p:tgtEl>
                                        <p:attrNameLst>
                                          <p:attrName>ppt_y</p:attrName>
                                        </p:attrNameLst>
                                      </p:cBhvr>
                                      <p:tavLst>
                                        <p:tav tm="0">
                                          <p:val>
                                            <p:strVal val="ppt_y"/>
                                          </p:val>
                                        </p:tav>
                                        <p:tav tm="100000">
                                          <p:val>
                                            <p:strVal val="ppt_y"/>
                                          </p:val>
                                        </p:tav>
                                      </p:tavLst>
                                    </p:anim>
                                    <p:set>
                                      <p:cBhvr>
                                        <p:cTn id="55" dur="1" fill="hold">
                                          <p:stCondLst>
                                            <p:cond delay="2999"/>
                                          </p:stCondLst>
                                        </p:cTn>
                                        <p:tgtEl>
                                          <p:spTgt spid="12"/>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4/3*#ppt_w"/>
                                          </p:val>
                                        </p:tav>
                                        <p:tav tm="100000">
                                          <p:val>
                                            <p:strVal val="#ppt_w"/>
                                          </p:val>
                                        </p:tav>
                                      </p:tavLst>
                                    </p:anim>
                                    <p:anim calcmode="lin" valueType="num">
                                      <p:cBhvr>
                                        <p:cTn id="59" dur="3000" fill="hold"/>
                                        <p:tgtEl>
                                          <p:spTgt spid="5"/>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barn(outVertical)">
                                      <p:cBhvr>
                                        <p:cTn id="6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153894491_5e92d03833_o.jpg"/>
          <p:cNvPicPr>
            <a:picLocks noChangeAspect="1"/>
          </p:cNvPicPr>
          <p:nvPr/>
        </p:nvPicPr>
        <p:blipFill>
          <a:blip r:embed="rId2"/>
          <a:stretch>
            <a:fillRect/>
          </a:stretch>
        </p:blipFill>
        <p:spPr>
          <a:xfrm>
            <a:off x="0" y="0"/>
            <a:ext cx="9144000" cy="6858000"/>
          </a:xfrm>
          <a:prstGeom prst="rect">
            <a:avLst/>
          </a:prstGeom>
        </p:spPr>
      </p:pic>
      <p:sp>
        <p:nvSpPr>
          <p:cNvPr id="5" name="4 Proceso"/>
          <p:cNvSpPr/>
          <p:nvPr/>
        </p:nvSpPr>
        <p:spPr>
          <a:xfrm>
            <a:off x="1428728" y="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a:off x="1428728" y="21429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a:off x="1428728" y="42862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a:off x="1428728" y="64291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a:off x="1428728" y="85725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a:off x="1428728" y="107154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a:off x="1428728" y="128588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a:off x="1428728" y="150017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a:off x="1428728" y="171451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a:off x="1428728" y="192880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a:off x="1428728" y="214314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a:off x="1428728" y="235743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a:off x="1428728" y="257176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a:off x="1428728" y="278605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roceso"/>
          <p:cNvSpPr/>
          <p:nvPr/>
        </p:nvSpPr>
        <p:spPr>
          <a:xfrm>
            <a:off x="1428728" y="300039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roceso"/>
          <p:cNvSpPr/>
          <p:nvPr/>
        </p:nvSpPr>
        <p:spPr>
          <a:xfrm>
            <a:off x="1428728" y="321468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roceso"/>
          <p:cNvSpPr/>
          <p:nvPr/>
        </p:nvSpPr>
        <p:spPr>
          <a:xfrm>
            <a:off x="1428728" y="342900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roceso"/>
          <p:cNvSpPr/>
          <p:nvPr/>
        </p:nvSpPr>
        <p:spPr>
          <a:xfrm>
            <a:off x="1428728" y="364329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roceso"/>
          <p:cNvSpPr/>
          <p:nvPr/>
        </p:nvSpPr>
        <p:spPr>
          <a:xfrm>
            <a:off x="1428728" y="385762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roceso"/>
          <p:cNvSpPr/>
          <p:nvPr/>
        </p:nvSpPr>
        <p:spPr>
          <a:xfrm>
            <a:off x="1428728" y="407191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roceso"/>
          <p:cNvSpPr/>
          <p:nvPr/>
        </p:nvSpPr>
        <p:spPr>
          <a:xfrm>
            <a:off x="1428728" y="428625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roceso"/>
          <p:cNvSpPr/>
          <p:nvPr/>
        </p:nvSpPr>
        <p:spPr>
          <a:xfrm>
            <a:off x="1428728" y="450054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roceso"/>
          <p:cNvSpPr/>
          <p:nvPr/>
        </p:nvSpPr>
        <p:spPr>
          <a:xfrm>
            <a:off x="1428728" y="471488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roceso"/>
          <p:cNvSpPr/>
          <p:nvPr/>
        </p:nvSpPr>
        <p:spPr>
          <a:xfrm>
            <a:off x="1428728" y="492917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roceso"/>
          <p:cNvSpPr/>
          <p:nvPr/>
        </p:nvSpPr>
        <p:spPr>
          <a:xfrm>
            <a:off x="1428728" y="514351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roceso"/>
          <p:cNvSpPr/>
          <p:nvPr/>
        </p:nvSpPr>
        <p:spPr>
          <a:xfrm>
            <a:off x="1428728" y="535780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roceso"/>
          <p:cNvSpPr/>
          <p:nvPr/>
        </p:nvSpPr>
        <p:spPr>
          <a:xfrm>
            <a:off x="1428728" y="557214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roceso"/>
          <p:cNvSpPr/>
          <p:nvPr/>
        </p:nvSpPr>
        <p:spPr>
          <a:xfrm>
            <a:off x="1428728" y="578643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roceso"/>
          <p:cNvSpPr/>
          <p:nvPr/>
        </p:nvSpPr>
        <p:spPr>
          <a:xfrm>
            <a:off x="1428728" y="600076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roceso"/>
          <p:cNvSpPr/>
          <p:nvPr/>
        </p:nvSpPr>
        <p:spPr>
          <a:xfrm>
            <a:off x="1428728" y="621505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roceso"/>
          <p:cNvSpPr/>
          <p:nvPr/>
        </p:nvSpPr>
        <p:spPr>
          <a:xfrm>
            <a:off x="1428728" y="642939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roceso"/>
          <p:cNvSpPr/>
          <p:nvPr/>
        </p:nvSpPr>
        <p:spPr>
          <a:xfrm>
            <a:off x="1428728" y="664368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childTnLst>
                          </p:cTn>
                        </p:par>
                        <p:par>
                          <p:cTn id="136" fill="hold">
                            <p:stCondLst>
                              <p:cond delay="3000"/>
                            </p:stCondLst>
                            <p:childTnLst>
                              <p:par>
                                <p:cTn id="137" presetID="13" presetClass="exit" presetSubtype="32" fill="hold" grpId="1" nodeType="afterEffect">
                                  <p:stCondLst>
                                    <p:cond delay="0"/>
                                  </p:stCondLst>
                                  <p:childTnLst>
                                    <p:animEffect transition="out" filter="plus(out)">
                                      <p:cBhvr>
                                        <p:cTn id="138" dur="3000"/>
                                        <p:tgtEl>
                                          <p:spTgt spid="5"/>
                                        </p:tgtEl>
                                      </p:cBhvr>
                                    </p:animEffect>
                                    <p:set>
                                      <p:cBhvr>
                                        <p:cTn id="139" dur="1" fill="hold">
                                          <p:stCondLst>
                                            <p:cond delay="2999"/>
                                          </p:stCondLst>
                                        </p:cTn>
                                        <p:tgtEl>
                                          <p:spTgt spid="5"/>
                                        </p:tgtEl>
                                        <p:attrNameLst>
                                          <p:attrName>style.visibility</p:attrName>
                                        </p:attrNameLst>
                                      </p:cBhvr>
                                      <p:to>
                                        <p:strVal val="hidden"/>
                                      </p:to>
                                    </p:set>
                                  </p:childTnLst>
                                </p:cTn>
                              </p:par>
                              <p:par>
                                <p:cTn id="140" presetID="13" presetClass="exit" presetSubtype="32" fill="hold" grpId="1" nodeType="withEffect">
                                  <p:stCondLst>
                                    <p:cond delay="0"/>
                                  </p:stCondLst>
                                  <p:childTnLst>
                                    <p:animEffect transition="out" filter="plus(out)">
                                      <p:cBhvr>
                                        <p:cTn id="141" dur="3000"/>
                                        <p:tgtEl>
                                          <p:spTgt spid="6"/>
                                        </p:tgtEl>
                                      </p:cBhvr>
                                    </p:animEffect>
                                    <p:set>
                                      <p:cBhvr>
                                        <p:cTn id="142" dur="1" fill="hold">
                                          <p:stCondLst>
                                            <p:cond delay="2999"/>
                                          </p:stCondLst>
                                        </p:cTn>
                                        <p:tgtEl>
                                          <p:spTgt spid="6"/>
                                        </p:tgtEl>
                                        <p:attrNameLst>
                                          <p:attrName>style.visibility</p:attrName>
                                        </p:attrNameLst>
                                      </p:cBhvr>
                                      <p:to>
                                        <p:strVal val="hidden"/>
                                      </p:to>
                                    </p:set>
                                  </p:childTnLst>
                                </p:cTn>
                              </p:par>
                              <p:par>
                                <p:cTn id="143" presetID="13" presetClass="exit" presetSubtype="32" fill="hold" grpId="1" nodeType="withEffect">
                                  <p:stCondLst>
                                    <p:cond delay="0"/>
                                  </p:stCondLst>
                                  <p:childTnLst>
                                    <p:animEffect transition="out" filter="plus(out)">
                                      <p:cBhvr>
                                        <p:cTn id="144" dur="3000"/>
                                        <p:tgtEl>
                                          <p:spTgt spid="7"/>
                                        </p:tgtEl>
                                      </p:cBhvr>
                                    </p:animEffect>
                                    <p:set>
                                      <p:cBhvr>
                                        <p:cTn id="145" dur="1" fill="hold">
                                          <p:stCondLst>
                                            <p:cond delay="2999"/>
                                          </p:stCondLst>
                                        </p:cTn>
                                        <p:tgtEl>
                                          <p:spTgt spid="7"/>
                                        </p:tgtEl>
                                        <p:attrNameLst>
                                          <p:attrName>style.visibility</p:attrName>
                                        </p:attrNameLst>
                                      </p:cBhvr>
                                      <p:to>
                                        <p:strVal val="hidden"/>
                                      </p:to>
                                    </p:set>
                                  </p:childTnLst>
                                </p:cTn>
                              </p:par>
                              <p:par>
                                <p:cTn id="146" presetID="13" presetClass="exit" presetSubtype="32" fill="hold" grpId="1" nodeType="withEffect">
                                  <p:stCondLst>
                                    <p:cond delay="0"/>
                                  </p:stCondLst>
                                  <p:childTnLst>
                                    <p:animEffect transition="out" filter="plus(out)">
                                      <p:cBhvr>
                                        <p:cTn id="147" dur="3000"/>
                                        <p:tgtEl>
                                          <p:spTgt spid="8"/>
                                        </p:tgtEl>
                                      </p:cBhvr>
                                    </p:animEffect>
                                    <p:set>
                                      <p:cBhvr>
                                        <p:cTn id="148" dur="1" fill="hold">
                                          <p:stCondLst>
                                            <p:cond delay="2999"/>
                                          </p:stCondLst>
                                        </p:cTn>
                                        <p:tgtEl>
                                          <p:spTgt spid="8"/>
                                        </p:tgtEl>
                                        <p:attrNameLst>
                                          <p:attrName>style.visibility</p:attrName>
                                        </p:attrNameLst>
                                      </p:cBhvr>
                                      <p:to>
                                        <p:strVal val="hidden"/>
                                      </p:to>
                                    </p:set>
                                  </p:childTnLst>
                                </p:cTn>
                              </p:par>
                              <p:par>
                                <p:cTn id="149" presetID="13" presetClass="exit" presetSubtype="32" fill="hold" grpId="1" nodeType="withEffect">
                                  <p:stCondLst>
                                    <p:cond delay="0"/>
                                  </p:stCondLst>
                                  <p:childTnLst>
                                    <p:animEffect transition="out" filter="plus(out)">
                                      <p:cBhvr>
                                        <p:cTn id="150" dur="3000"/>
                                        <p:tgtEl>
                                          <p:spTgt spid="9"/>
                                        </p:tgtEl>
                                      </p:cBhvr>
                                    </p:animEffect>
                                    <p:set>
                                      <p:cBhvr>
                                        <p:cTn id="151" dur="1" fill="hold">
                                          <p:stCondLst>
                                            <p:cond delay="2999"/>
                                          </p:stCondLst>
                                        </p:cTn>
                                        <p:tgtEl>
                                          <p:spTgt spid="9"/>
                                        </p:tgtEl>
                                        <p:attrNameLst>
                                          <p:attrName>style.visibility</p:attrName>
                                        </p:attrNameLst>
                                      </p:cBhvr>
                                      <p:to>
                                        <p:strVal val="hidden"/>
                                      </p:to>
                                    </p:set>
                                  </p:childTnLst>
                                </p:cTn>
                              </p:par>
                              <p:par>
                                <p:cTn id="152" presetID="13" presetClass="exit" presetSubtype="32" fill="hold" grpId="1" nodeType="withEffect">
                                  <p:stCondLst>
                                    <p:cond delay="0"/>
                                  </p:stCondLst>
                                  <p:childTnLst>
                                    <p:animEffect transition="out" filter="plus(out)">
                                      <p:cBhvr>
                                        <p:cTn id="153" dur="3000"/>
                                        <p:tgtEl>
                                          <p:spTgt spid="10"/>
                                        </p:tgtEl>
                                      </p:cBhvr>
                                    </p:animEffect>
                                    <p:set>
                                      <p:cBhvr>
                                        <p:cTn id="154" dur="1" fill="hold">
                                          <p:stCondLst>
                                            <p:cond delay="2999"/>
                                          </p:stCondLst>
                                        </p:cTn>
                                        <p:tgtEl>
                                          <p:spTgt spid="10"/>
                                        </p:tgtEl>
                                        <p:attrNameLst>
                                          <p:attrName>style.visibility</p:attrName>
                                        </p:attrNameLst>
                                      </p:cBhvr>
                                      <p:to>
                                        <p:strVal val="hidden"/>
                                      </p:to>
                                    </p:set>
                                  </p:childTnLst>
                                </p:cTn>
                              </p:par>
                              <p:par>
                                <p:cTn id="155" presetID="13" presetClass="exit" presetSubtype="32" fill="hold" grpId="1" nodeType="withEffect">
                                  <p:stCondLst>
                                    <p:cond delay="0"/>
                                  </p:stCondLst>
                                  <p:childTnLst>
                                    <p:animEffect transition="out" filter="plus(out)">
                                      <p:cBhvr>
                                        <p:cTn id="156" dur="3000"/>
                                        <p:tgtEl>
                                          <p:spTgt spid="11"/>
                                        </p:tgtEl>
                                      </p:cBhvr>
                                    </p:animEffect>
                                    <p:set>
                                      <p:cBhvr>
                                        <p:cTn id="157" dur="1" fill="hold">
                                          <p:stCondLst>
                                            <p:cond delay="2999"/>
                                          </p:stCondLst>
                                        </p:cTn>
                                        <p:tgtEl>
                                          <p:spTgt spid="11"/>
                                        </p:tgtEl>
                                        <p:attrNameLst>
                                          <p:attrName>style.visibility</p:attrName>
                                        </p:attrNameLst>
                                      </p:cBhvr>
                                      <p:to>
                                        <p:strVal val="hidden"/>
                                      </p:to>
                                    </p:set>
                                  </p:childTnLst>
                                </p:cTn>
                              </p:par>
                              <p:par>
                                <p:cTn id="158" presetID="13" presetClass="exit" presetSubtype="32" fill="hold" grpId="1" nodeType="withEffect">
                                  <p:stCondLst>
                                    <p:cond delay="0"/>
                                  </p:stCondLst>
                                  <p:childTnLst>
                                    <p:animEffect transition="out" filter="plus(out)">
                                      <p:cBhvr>
                                        <p:cTn id="159" dur="3000"/>
                                        <p:tgtEl>
                                          <p:spTgt spid="12"/>
                                        </p:tgtEl>
                                      </p:cBhvr>
                                    </p:animEffect>
                                    <p:set>
                                      <p:cBhvr>
                                        <p:cTn id="160" dur="1" fill="hold">
                                          <p:stCondLst>
                                            <p:cond delay="2999"/>
                                          </p:stCondLst>
                                        </p:cTn>
                                        <p:tgtEl>
                                          <p:spTgt spid="12"/>
                                        </p:tgtEl>
                                        <p:attrNameLst>
                                          <p:attrName>style.visibility</p:attrName>
                                        </p:attrNameLst>
                                      </p:cBhvr>
                                      <p:to>
                                        <p:strVal val="hidden"/>
                                      </p:to>
                                    </p:set>
                                  </p:childTnLst>
                                </p:cTn>
                              </p:par>
                              <p:par>
                                <p:cTn id="161" presetID="13" presetClass="exit" presetSubtype="32" fill="hold" grpId="1" nodeType="withEffect">
                                  <p:stCondLst>
                                    <p:cond delay="0"/>
                                  </p:stCondLst>
                                  <p:childTnLst>
                                    <p:animEffect transition="out" filter="plus(out)">
                                      <p:cBhvr>
                                        <p:cTn id="162" dur="3000"/>
                                        <p:tgtEl>
                                          <p:spTgt spid="13"/>
                                        </p:tgtEl>
                                      </p:cBhvr>
                                    </p:animEffect>
                                    <p:set>
                                      <p:cBhvr>
                                        <p:cTn id="163" dur="1" fill="hold">
                                          <p:stCondLst>
                                            <p:cond delay="2999"/>
                                          </p:stCondLst>
                                        </p:cTn>
                                        <p:tgtEl>
                                          <p:spTgt spid="13"/>
                                        </p:tgtEl>
                                        <p:attrNameLst>
                                          <p:attrName>style.visibility</p:attrName>
                                        </p:attrNameLst>
                                      </p:cBhvr>
                                      <p:to>
                                        <p:strVal val="hidden"/>
                                      </p:to>
                                    </p:set>
                                  </p:childTnLst>
                                </p:cTn>
                              </p:par>
                              <p:par>
                                <p:cTn id="164" presetID="13" presetClass="exit" presetSubtype="32" fill="hold" grpId="1" nodeType="withEffect">
                                  <p:stCondLst>
                                    <p:cond delay="0"/>
                                  </p:stCondLst>
                                  <p:childTnLst>
                                    <p:animEffect transition="out" filter="plus(out)">
                                      <p:cBhvr>
                                        <p:cTn id="165" dur="3000"/>
                                        <p:tgtEl>
                                          <p:spTgt spid="14"/>
                                        </p:tgtEl>
                                      </p:cBhvr>
                                    </p:animEffect>
                                    <p:set>
                                      <p:cBhvr>
                                        <p:cTn id="166" dur="1" fill="hold">
                                          <p:stCondLst>
                                            <p:cond delay="2999"/>
                                          </p:stCondLst>
                                        </p:cTn>
                                        <p:tgtEl>
                                          <p:spTgt spid="14"/>
                                        </p:tgtEl>
                                        <p:attrNameLst>
                                          <p:attrName>style.visibility</p:attrName>
                                        </p:attrNameLst>
                                      </p:cBhvr>
                                      <p:to>
                                        <p:strVal val="hidden"/>
                                      </p:to>
                                    </p:set>
                                  </p:childTnLst>
                                </p:cTn>
                              </p:par>
                              <p:par>
                                <p:cTn id="167" presetID="13" presetClass="exit" presetSubtype="32" fill="hold" grpId="1" nodeType="withEffect">
                                  <p:stCondLst>
                                    <p:cond delay="0"/>
                                  </p:stCondLst>
                                  <p:childTnLst>
                                    <p:animEffect transition="out" filter="plus(out)">
                                      <p:cBhvr>
                                        <p:cTn id="168" dur="3000"/>
                                        <p:tgtEl>
                                          <p:spTgt spid="15"/>
                                        </p:tgtEl>
                                      </p:cBhvr>
                                    </p:animEffect>
                                    <p:set>
                                      <p:cBhvr>
                                        <p:cTn id="169" dur="1" fill="hold">
                                          <p:stCondLst>
                                            <p:cond delay="2999"/>
                                          </p:stCondLst>
                                        </p:cTn>
                                        <p:tgtEl>
                                          <p:spTgt spid="15"/>
                                        </p:tgtEl>
                                        <p:attrNameLst>
                                          <p:attrName>style.visibility</p:attrName>
                                        </p:attrNameLst>
                                      </p:cBhvr>
                                      <p:to>
                                        <p:strVal val="hidden"/>
                                      </p:to>
                                    </p:set>
                                  </p:childTnLst>
                                </p:cTn>
                              </p:par>
                              <p:par>
                                <p:cTn id="170" presetID="13" presetClass="exit" presetSubtype="32" fill="hold" grpId="1" nodeType="withEffect">
                                  <p:stCondLst>
                                    <p:cond delay="0"/>
                                  </p:stCondLst>
                                  <p:childTnLst>
                                    <p:animEffect transition="out" filter="plus(out)">
                                      <p:cBhvr>
                                        <p:cTn id="171" dur="3000"/>
                                        <p:tgtEl>
                                          <p:spTgt spid="16"/>
                                        </p:tgtEl>
                                      </p:cBhvr>
                                    </p:animEffect>
                                    <p:set>
                                      <p:cBhvr>
                                        <p:cTn id="172" dur="1" fill="hold">
                                          <p:stCondLst>
                                            <p:cond delay="2999"/>
                                          </p:stCondLst>
                                        </p:cTn>
                                        <p:tgtEl>
                                          <p:spTgt spid="16"/>
                                        </p:tgtEl>
                                        <p:attrNameLst>
                                          <p:attrName>style.visibility</p:attrName>
                                        </p:attrNameLst>
                                      </p:cBhvr>
                                      <p:to>
                                        <p:strVal val="hidden"/>
                                      </p:to>
                                    </p:set>
                                  </p:childTnLst>
                                </p:cTn>
                              </p:par>
                              <p:par>
                                <p:cTn id="173" presetID="13" presetClass="exit" presetSubtype="32" fill="hold" grpId="1" nodeType="withEffect">
                                  <p:stCondLst>
                                    <p:cond delay="0"/>
                                  </p:stCondLst>
                                  <p:childTnLst>
                                    <p:animEffect transition="out" filter="plus(out)">
                                      <p:cBhvr>
                                        <p:cTn id="174" dur="3000"/>
                                        <p:tgtEl>
                                          <p:spTgt spid="17"/>
                                        </p:tgtEl>
                                      </p:cBhvr>
                                    </p:animEffect>
                                    <p:set>
                                      <p:cBhvr>
                                        <p:cTn id="175" dur="1" fill="hold">
                                          <p:stCondLst>
                                            <p:cond delay="2999"/>
                                          </p:stCondLst>
                                        </p:cTn>
                                        <p:tgtEl>
                                          <p:spTgt spid="17"/>
                                        </p:tgtEl>
                                        <p:attrNameLst>
                                          <p:attrName>style.visibility</p:attrName>
                                        </p:attrNameLst>
                                      </p:cBhvr>
                                      <p:to>
                                        <p:strVal val="hidden"/>
                                      </p:to>
                                    </p:set>
                                  </p:childTnLst>
                                </p:cTn>
                              </p:par>
                              <p:par>
                                <p:cTn id="176" presetID="13" presetClass="exit" presetSubtype="32" fill="hold" grpId="1" nodeType="withEffect">
                                  <p:stCondLst>
                                    <p:cond delay="0"/>
                                  </p:stCondLst>
                                  <p:childTnLst>
                                    <p:animEffect transition="out" filter="plus(out)">
                                      <p:cBhvr>
                                        <p:cTn id="177" dur="3000"/>
                                        <p:tgtEl>
                                          <p:spTgt spid="18"/>
                                        </p:tgtEl>
                                      </p:cBhvr>
                                    </p:animEffect>
                                    <p:set>
                                      <p:cBhvr>
                                        <p:cTn id="178" dur="1" fill="hold">
                                          <p:stCondLst>
                                            <p:cond delay="2999"/>
                                          </p:stCondLst>
                                        </p:cTn>
                                        <p:tgtEl>
                                          <p:spTgt spid="18"/>
                                        </p:tgtEl>
                                        <p:attrNameLst>
                                          <p:attrName>style.visibility</p:attrName>
                                        </p:attrNameLst>
                                      </p:cBhvr>
                                      <p:to>
                                        <p:strVal val="hidden"/>
                                      </p:to>
                                    </p:set>
                                  </p:childTnLst>
                                </p:cTn>
                              </p:par>
                              <p:par>
                                <p:cTn id="179" presetID="13" presetClass="exit" presetSubtype="32" fill="hold" grpId="1" nodeType="withEffect">
                                  <p:stCondLst>
                                    <p:cond delay="0"/>
                                  </p:stCondLst>
                                  <p:childTnLst>
                                    <p:animEffect transition="out" filter="plus(out)">
                                      <p:cBhvr>
                                        <p:cTn id="180" dur="3000"/>
                                        <p:tgtEl>
                                          <p:spTgt spid="19"/>
                                        </p:tgtEl>
                                      </p:cBhvr>
                                    </p:animEffect>
                                    <p:set>
                                      <p:cBhvr>
                                        <p:cTn id="181" dur="1" fill="hold">
                                          <p:stCondLst>
                                            <p:cond delay="2999"/>
                                          </p:stCondLst>
                                        </p:cTn>
                                        <p:tgtEl>
                                          <p:spTgt spid="19"/>
                                        </p:tgtEl>
                                        <p:attrNameLst>
                                          <p:attrName>style.visibility</p:attrName>
                                        </p:attrNameLst>
                                      </p:cBhvr>
                                      <p:to>
                                        <p:strVal val="hidden"/>
                                      </p:to>
                                    </p:set>
                                  </p:childTnLst>
                                </p:cTn>
                              </p:par>
                              <p:par>
                                <p:cTn id="182" presetID="13" presetClass="exit" presetSubtype="32" fill="hold" grpId="1" nodeType="withEffect">
                                  <p:stCondLst>
                                    <p:cond delay="0"/>
                                  </p:stCondLst>
                                  <p:childTnLst>
                                    <p:animEffect transition="out" filter="plus(out)">
                                      <p:cBhvr>
                                        <p:cTn id="183" dur="3000"/>
                                        <p:tgtEl>
                                          <p:spTgt spid="20"/>
                                        </p:tgtEl>
                                      </p:cBhvr>
                                    </p:animEffect>
                                    <p:set>
                                      <p:cBhvr>
                                        <p:cTn id="184" dur="1" fill="hold">
                                          <p:stCondLst>
                                            <p:cond delay="2999"/>
                                          </p:stCondLst>
                                        </p:cTn>
                                        <p:tgtEl>
                                          <p:spTgt spid="20"/>
                                        </p:tgtEl>
                                        <p:attrNameLst>
                                          <p:attrName>style.visibility</p:attrName>
                                        </p:attrNameLst>
                                      </p:cBhvr>
                                      <p:to>
                                        <p:strVal val="hidden"/>
                                      </p:to>
                                    </p:set>
                                  </p:childTnLst>
                                </p:cTn>
                              </p:par>
                              <p:par>
                                <p:cTn id="185" presetID="13" presetClass="exit" presetSubtype="32" fill="hold" grpId="1" nodeType="withEffect">
                                  <p:stCondLst>
                                    <p:cond delay="0"/>
                                  </p:stCondLst>
                                  <p:childTnLst>
                                    <p:animEffect transition="out" filter="plus(out)">
                                      <p:cBhvr>
                                        <p:cTn id="186" dur="3000"/>
                                        <p:tgtEl>
                                          <p:spTgt spid="21"/>
                                        </p:tgtEl>
                                      </p:cBhvr>
                                    </p:animEffect>
                                    <p:set>
                                      <p:cBhvr>
                                        <p:cTn id="187" dur="1" fill="hold">
                                          <p:stCondLst>
                                            <p:cond delay="2999"/>
                                          </p:stCondLst>
                                        </p:cTn>
                                        <p:tgtEl>
                                          <p:spTgt spid="21"/>
                                        </p:tgtEl>
                                        <p:attrNameLst>
                                          <p:attrName>style.visibility</p:attrName>
                                        </p:attrNameLst>
                                      </p:cBhvr>
                                      <p:to>
                                        <p:strVal val="hidden"/>
                                      </p:to>
                                    </p:set>
                                  </p:childTnLst>
                                </p:cTn>
                              </p:par>
                              <p:par>
                                <p:cTn id="188" presetID="13" presetClass="exit" presetSubtype="32" fill="hold" grpId="1" nodeType="withEffect">
                                  <p:stCondLst>
                                    <p:cond delay="0"/>
                                  </p:stCondLst>
                                  <p:childTnLst>
                                    <p:animEffect transition="out" filter="plus(out)">
                                      <p:cBhvr>
                                        <p:cTn id="189" dur="3000"/>
                                        <p:tgtEl>
                                          <p:spTgt spid="22"/>
                                        </p:tgtEl>
                                      </p:cBhvr>
                                    </p:animEffect>
                                    <p:set>
                                      <p:cBhvr>
                                        <p:cTn id="190" dur="1" fill="hold">
                                          <p:stCondLst>
                                            <p:cond delay="2999"/>
                                          </p:stCondLst>
                                        </p:cTn>
                                        <p:tgtEl>
                                          <p:spTgt spid="22"/>
                                        </p:tgtEl>
                                        <p:attrNameLst>
                                          <p:attrName>style.visibility</p:attrName>
                                        </p:attrNameLst>
                                      </p:cBhvr>
                                      <p:to>
                                        <p:strVal val="hidden"/>
                                      </p:to>
                                    </p:set>
                                  </p:childTnLst>
                                </p:cTn>
                              </p:par>
                              <p:par>
                                <p:cTn id="191" presetID="13" presetClass="exit" presetSubtype="32" fill="hold" grpId="1" nodeType="withEffect">
                                  <p:stCondLst>
                                    <p:cond delay="0"/>
                                  </p:stCondLst>
                                  <p:childTnLst>
                                    <p:animEffect transition="out" filter="plus(out)">
                                      <p:cBhvr>
                                        <p:cTn id="192" dur="3000"/>
                                        <p:tgtEl>
                                          <p:spTgt spid="23"/>
                                        </p:tgtEl>
                                      </p:cBhvr>
                                    </p:animEffect>
                                    <p:set>
                                      <p:cBhvr>
                                        <p:cTn id="193" dur="1" fill="hold">
                                          <p:stCondLst>
                                            <p:cond delay="2999"/>
                                          </p:stCondLst>
                                        </p:cTn>
                                        <p:tgtEl>
                                          <p:spTgt spid="23"/>
                                        </p:tgtEl>
                                        <p:attrNameLst>
                                          <p:attrName>style.visibility</p:attrName>
                                        </p:attrNameLst>
                                      </p:cBhvr>
                                      <p:to>
                                        <p:strVal val="hidden"/>
                                      </p:to>
                                    </p:set>
                                  </p:childTnLst>
                                </p:cTn>
                              </p:par>
                              <p:par>
                                <p:cTn id="194" presetID="13" presetClass="exit" presetSubtype="32" fill="hold" grpId="1" nodeType="withEffect">
                                  <p:stCondLst>
                                    <p:cond delay="0"/>
                                  </p:stCondLst>
                                  <p:childTnLst>
                                    <p:animEffect transition="out" filter="plus(out)">
                                      <p:cBhvr>
                                        <p:cTn id="195" dur="3000"/>
                                        <p:tgtEl>
                                          <p:spTgt spid="24"/>
                                        </p:tgtEl>
                                      </p:cBhvr>
                                    </p:animEffect>
                                    <p:set>
                                      <p:cBhvr>
                                        <p:cTn id="196" dur="1" fill="hold">
                                          <p:stCondLst>
                                            <p:cond delay="2999"/>
                                          </p:stCondLst>
                                        </p:cTn>
                                        <p:tgtEl>
                                          <p:spTgt spid="24"/>
                                        </p:tgtEl>
                                        <p:attrNameLst>
                                          <p:attrName>style.visibility</p:attrName>
                                        </p:attrNameLst>
                                      </p:cBhvr>
                                      <p:to>
                                        <p:strVal val="hidden"/>
                                      </p:to>
                                    </p:set>
                                  </p:childTnLst>
                                </p:cTn>
                              </p:par>
                              <p:par>
                                <p:cTn id="197" presetID="13" presetClass="exit" presetSubtype="32" fill="hold" grpId="1" nodeType="withEffect">
                                  <p:stCondLst>
                                    <p:cond delay="0"/>
                                  </p:stCondLst>
                                  <p:childTnLst>
                                    <p:animEffect transition="out" filter="plus(out)">
                                      <p:cBhvr>
                                        <p:cTn id="198" dur="3000"/>
                                        <p:tgtEl>
                                          <p:spTgt spid="25"/>
                                        </p:tgtEl>
                                      </p:cBhvr>
                                    </p:animEffect>
                                    <p:set>
                                      <p:cBhvr>
                                        <p:cTn id="199" dur="1" fill="hold">
                                          <p:stCondLst>
                                            <p:cond delay="2999"/>
                                          </p:stCondLst>
                                        </p:cTn>
                                        <p:tgtEl>
                                          <p:spTgt spid="25"/>
                                        </p:tgtEl>
                                        <p:attrNameLst>
                                          <p:attrName>style.visibility</p:attrName>
                                        </p:attrNameLst>
                                      </p:cBhvr>
                                      <p:to>
                                        <p:strVal val="hidden"/>
                                      </p:to>
                                    </p:set>
                                  </p:childTnLst>
                                </p:cTn>
                              </p:par>
                              <p:par>
                                <p:cTn id="200" presetID="13" presetClass="exit" presetSubtype="32" fill="hold" grpId="1" nodeType="withEffect">
                                  <p:stCondLst>
                                    <p:cond delay="0"/>
                                  </p:stCondLst>
                                  <p:childTnLst>
                                    <p:animEffect transition="out" filter="plus(out)">
                                      <p:cBhvr>
                                        <p:cTn id="201" dur="3000"/>
                                        <p:tgtEl>
                                          <p:spTgt spid="26"/>
                                        </p:tgtEl>
                                      </p:cBhvr>
                                    </p:animEffect>
                                    <p:set>
                                      <p:cBhvr>
                                        <p:cTn id="202" dur="1" fill="hold">
                                          <p:stCondLst>
                                            <p:cond delay="2999"/>
                                          </p:stCondLst>
                                        </p:cTn>
                                        <p:tgtEl>
                                          <p:spTgt spid="26"/>
                                        </p:tgtEl>
                                        <p:attrNameLst>
                                          <p:attrName>style.visibility</p:attrName>
                                        </p:attrNameLst>
                                      </p:cBhvr>
                                      <p:to>
                                        <p:strVal val="hidden"/>
                                      </p:to>
                                    </p:set>
                                  </p:childTnLst>
                                </p:cTn>
                              </p:par>
                              <p:par>
                                <p:cTn id="203" presetID="13" presetClass="exit" presetSubtype="32" fill="hold" grpId="1" nodeType="withEffect">
                                  <p:stCondLst>
                                    <p:cond delay="0"/>
                                  </p:stCondLst>
                                  <p:childTnLst>
                                    <p:animEffect transition="out" filter="plus(out)">
                                      <p:cBhvr>
                                        <p:cTn id="204" dur="3000"/>
                                        <p:tgtEl>
                                          <p:spTgt spid="27"/>
                                        </p:tgtEl>
                                      </p:cBhvr>
                                    </p:animEffect>
                                    <p:set>
                                      <p:cBhvr>
                                        <p:cTn id="205" dur="1" fill="hold">
                                          <p:stCondLst>
                                            <p:cond delay="2999"/>
                                          </p:stCondLst>
                                        </p:cTn>
                                        <p:tgtEl>
                                          <p:spTgt spid="27"/>
                                        </p:tgtEl>
                                        <p:attrNameLst>
                                          <p:attrName>style.visibility</p:attrName>
                                        </p:attrNameLst>
                                      </p:cBhvr>
                                      <p:to>
                                        <p:strVal val="hidden"/>
                                      </p:to>
                                    </p:set>
                                  </p:childTnLst>
                                </p:cTn>
                              </p:par>
                              <p:par>
                                <p:cTn id="206" presetID="13" presetClass="exit" presetSubtype="32" fill="hold" grpId="1" nodeType="withEffect">
                                  <p:stCondLst>
                                    <p:cond delay="0"/>
                                  </p:stCondLst>
                                  <p:childTnLst>
                                    <p:animEffect transition="out" filter="plus(out)">
                                      <p:cBhvr>
                                        <p:cTn id="207" dur="3000"/>
                                        <p:tgtEl>
                                          <p:spTgt spid="28"/>
                                        </p:tgtEl>
                                      </p:cBhvr>
                                    </p:animEffect>
                                    <p:set>
                                      <p:cBhvr>
                                        <p:cTn id="208" dur="1" fill="hold">
                                          <p:stCondLst>
                                            <p:cond delay="2999"/>
                                          </p:stCondLst>
                                        </p:cTn>
                                        <p:tgtEl>
                                          <p:spTgt spid="28"/>
                                        </p:tgtEl>
                                        <p:attrNameLst>
                                          <p:attrName>style.visibility</p:attrName>
                                        </p:attrNameLst>
                                      </p:cBhvr>
                                      <p:to>
                                        <p:strVal val="hidden"/>
                                      </p:to>
                                    </p:set>
                                  </p:childTnLst>
                                </p:cTn>
                              </p:par>
                              <p:par>
                                <p:cTn id="209" presetID="13" presetClass="exit" presetSubtype="32" fill="hold" grpId="1" nodeType="withEffect">
                                  <p:stCondLst>
                                    <p:cond delay="0"/>
                                  </p:stCondLst>
                                  <p:childTnLst>
                                    <p:animEffect transition="out" filter="plus(out)">
                                      <p:cBhvr>
                                        <p:cTn id="210" dur="3000"/>
                                        <p:tgtEl>
                                          <p:spTgt spid="29"/>
                                        </p:tgtEl>
                                      </p:cBhvr>
                                    </p:animEffect>
                                    <p:set>
                                      <p:cBhvr>
                                        <p:cTn id="211" dur="1" fill="hold">
                                          <p:stCondLst>
                                            <p:cond delay="2999"/>
                                          </p:stCondLst>
                                        </p:cTn>
                                        <p:tgtEl>
                                          <p:spTgt spid="29"/>
                                        </p:tgtEl>
                                        <p:attrNameLst>
                                          <p:attrName>style.visibility</p:attrName>
                                        </p:attrNameLst>
                                      </p:cBhvr>
                                      <p:to>
                                        <p:strVal val="hidden"/>
                                      </p:to>
                                    </p:set>
                                  </p:childTnLst>
                                </p:cTn>
                              </p:par>
                              <p:par>
                                <p:cTn id="212" presetID="13" presetClass="exit" presetSubtype="32" fill="hold" grpId="1" nodeType="withEffect">
                                  <p:stCondLst>
                                    <p:cond delay="0"/>
                                  </p:stCondLst>
                                  <p:childTnLst>
                                    <p:animEffect transition="out" filter="plus(out)">
                                      <p:cBhvr>
                                        <p:cTn id="213" dur="3000"/>
                                        <p:tgtEl>
                                          <p:spTgt spid="30"/>
                                        </p:tgtEl>
                                      </p:cBhvr>
                                    </p:animEffect>
                                    <p:set>
                                      <p:cBhvr>
                                        <p:cTn id="214" dur="1" fill="hold">
                                          <p:stCondLst>
                                            <p:cond delay="2999"/>
                                          </p:stCondLst>
                                        </p:cTn>
                                        <p:tgtEl>
                                          <p:spTgt spid="30"/>
                                        </p:tgtEl>
                                        <p:attrNameLst>
                                          <p:attrName>style.visibility</p:attrName>
                                        </p:attrNameLst>
                                      </p:cBhvr>
                                      <p:to>
                                        <p:strVal val="hidden"/>
                                      </p:to>
                                    </p:set>
                                  </p:childTnLst>
                                </p:cTn>
                              </p:par>
                              <p:par>
                                <p:cTn id="215" presetID="13" presetClass="exit" presetSubtype="32" fill="hold" grpId="1" nodeType="withEffect">
                                  <p:stCondLst>
                                    <p:cond delay="0"/>
                                  </p:stCondLst>
                                  <p:childTnLst>
                                    <p:animEffect transition="out" filter="plus(out)">
                                      <p:cBhvr>
                                        <p:cTn id="216" dur="3000"/>
                                        <p:tgtEl>
                                          <p:spTgt spid="31"/>
                                        </p:tgtEl>
                                      </p:cBhvr>
                                    </p:animEffect>
                                    <p:set>
                                      <p:cBhvr>
                                        <p:cTn id="217" dur="1" fill="hold">
                                          <p:stCondLst>
                                            <p:cond delay="2999"/>
                                          </p:stCondLst>
                                        </p:cTn>
                                        <p:tgtEl>
                                          <p:spTgt spid="31"/>
                                        </p:tgtEl>
                                        <p:attrNameLst>
                                          <p:attrName>style.visibility</p:attrName>
                                        </p:attrNameLst>
                                      </p:cBhvr>
                                      <p:to>
                                        <p:strVal val="hidden"/>
                                      </p:to>
                                    </p:set>
                                  </p:childTnLst>
                                </p:cTn>
                              </p:par>
                              <p:par>
                                <p:cTn id="218" presetID="13" presetClass="exit" presetSubtype="32" fill="hold" grpId="1" nodeType="withEffect">
                                  <p:stCondLst>
                                    <p:cond delay="0"/>
                                  </p:stCondLst>
                                  <p:childTnLst>
                                    <p:animEffect transition="out" filter="plus(out)">
                                      <p:cBhvr>
                                        <p:cTn id="219" dur="3000"/>
                                        <p:tgtEl>
                                          <p:spTgt spid="32"/>
                                        </p:tgtEl>
                                      </p:cBhvr>
                                    </p:animEffect>
                                    <p:set>
                                      <p:cBhvr>
                                        <p:cTn id="220" dur="1" fill="hold">
                                          <p:stCondLst>
                                            <p:cond delay="2999"/>
                                          </p:stCondLst>
                                        </p:cTn>
                                        <p:tgtEl>
                                          <p:spTgt spid="32"/>
                                        </p:tgtEl>
                                        <p:attrNameLst>
                                          <p:attrName>style.visibility</p:attrName>
                                        </p:attrNameLst>
                                      </p:cBhvr>
                                      <p:to>
                                        <p:strVal val="hidden"/>
                                      </p:to>
                                    </p:set>
                                  </p:childTnLst>
                                </p:cTn>
                              </p:par>
                              <p:par>
                                <p:cTn id="221" presetID="13" presetClass="exit" presetSubtype="32" fill="hold" grpId="1" nodeType="withEffect">
                                  <p:stCondLst>
                                    <p:cond delay="0"/>
                                  </p:stCondLst>
                                  <p:childTnLst>
                                    <p:animEffect transition="out" filter="plus(out)">
                                      <p:cBhvr>
                                        <p:cTn id="222" dur="3000"/>
                                        <p:tgtEl>
                                          <p:spTgt spid="33"/>
                                        </p:tgtEl>
                                      </p:cBhvr>
                                    </p:animEffect>
                                    <p:set>
                                      <p:cBhvr>
                                        <p:cTn id="223" dur="1" fill="hold">
                                          <p:stCondLst>
                                            <p:cond delay="2999"/>
                                          </p:stCondLst>
                                        </p:cTn>
                                        <p:tgtEl>
                                          <p:spTgt spid="33"/>
                                        </p:tgtEl>
                                        <p:attrNameLst>
                                          <p:attrName>style.visibility</p:attrName>
                                        </p:attrNameLst>
                                      </p:cBhvr>
                                      <p:to>
                                        <p:strVal val="hidden"/>
                                      </p:to>
                                    </p:set>
                                  </p:childTnLst>
                                </p:cTn>
                              </p:par>
                              <p:par>
                                <p:cTn id="224" presetID="13" presetClass="exit" presetSubtype="32" fill="hold" grpId="1" nodeType="withEffect">
                                  <p:stCondLst>
                                    <p:cond delay="0"/>
                                  </p:stCondLst>
                                  <p:childTnLst>
                                    <p:animEffect transition="out" filter="plus(out)">
                                      <p:cBhvr>
                                        <p:cTn id="225" dur="3000"/>
                                        <p:tgtEl>
                                          <p:spTgt spid="34"/>
                                        </p:tgtEl>
                                      </p:cBhvr>
                                    </p:animEffect>
                                    <p:set>
                                      <p:cBhvr>
                                        <p:cTn id="226" dur="1" fill="hold">
                                          <p:stCondLst>
                                            <p:cond delay="2999"/>
                                          </p:stCondLst>
                                        </p:cTn>
                                        <p:tgtEl>
                                          <p:spTgt spid="34"/>
                                        </p:tgtEl>
                                        <p:attrNameLst>
                                          <p:attrName>style.visibility</p:attrName>
                                        </p:attrNameLst>
                                      </p:cBhvr>
                                      <p:to>
                                        <p:strVal val="hidden"/>
                                      </p:to>
                                    </p:set>
                                  </p:childTnLst>
                                </p:cTn>
                              </p:par>
                              <p:par>
                                <p:cTn id="227" presetID="13" presetClass="exit" presetSubtype="32" fill="hold" grpId="1" nodeType="withEffect">
                                  <p:stCondLst>
                                    <p:cond delay="0"/>
                                  </p:stCondLst>
                                  <p:childTnLst>
                                    <p:animEffect transition="out" filter="plus(out)">
                                      <p:cBhvr>
                                        <p:cTn id="228" dur="3000"/>
                                        <p:tgtEl>
                                          <p:spTgt spid="35"/>
                                        </p:tgtEl>
                                      </p:cBhvr>
                                    </p:animEffect>
                                    <p:set>
                                      <p:cBhvr>
                                        <p:cTn id="229" dur="1" fill="hold">
                                          <p:stCondLst>
                                            <p:cond delay="2999"/>
                                          </p:stCondLst>
                                        </p:cTn>
                                        <p:tgtEl>
                                          <p:spTgt spid="35"/>
                                        </p:tgtEl>
                                        <p:attrNameLst>
                                          <p:attrName>style.visibility</p:attrName>
                                        </p:attrNameLst>
                                      </p:cBhvr>
                                      <p:to>
                                        <p:strVal val="hidden"/>
                                      </p:to>
                                    </p:set>
                                  </p:childTnLst>
                                </p:cTn>
                              </p:par>
                              <p:par>
                                <p:cTn id="230" presetID="13" presetClass="exit" presetSubtype="32" fill="hold" grpId="1" nodeType="withEffect">
                                  <p:stCondLst>
                                    <p:cond delay="0"/>
                                  </p:stCondLst>
                                  <p:childTnLst>
                                    <p:animEffect transition="out" filter="plus(out)">
                                      <p:cBhvr>
                                        <p:cTn id="231" dur="3000"/>
                                        <p:tgtEl>
                                          <p:spTgt spid="36"/>
                                        </p:tgtEl>
                                      </p:cBhvr>
                                    </p:animEffect>
                                    <p:set>
                                      <p:cBhvr>
                                        <p:cTn id="232" dur="1" fill="hold">
                                          <p:stCondLst>
                                            <p:cond delay="2999"/>
                                          </p:stCondLst>
                                        </p:cTn>
                                        <p:tgtEl>
                                          <p:spTgt spid="3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0-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0-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0-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0-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0-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0-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0-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0-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0-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1"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0-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0-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1"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0-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1"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0-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1"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0-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1"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0-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1"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0-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23" presetClass="entr" presetSubtype="288"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 calcmode="lin" valueType="num">
                                      <p:cBhvr>
                                        <p:cTn id="363" dur="3000" fill="hold"/>
                                        <p:tgtEl>
                                          <p:spTgt spid="4"/>
                                        </p:tgtEl>
                                        <p:attrNameLst>
                                          <p:attrName>ppt_w</p:attrName>
                                        </p:attrNameLst>
                                      </p:cBhvr>
                                      <p:tavLst>
                                        <p:tav tm="0">
                                          <p:val>
                                            <p:strVal val="4/3*#ppt_w"/>
                                          </p:val>
                                        </p:tav>
                                        <p:tav tm="100000">
                                          <p:val>
                                            <p:strVal val="#ppt_w"/>
                                          </p:val>
                                        </p:tav>
                                      </p:tavLst>
                                    </p:anim>
                                    <p:anim calcmode="lin" valueType="num">
                                      <p:cBhvr>
                                        <p:cTn id="364" dur="3000" fill="hold"/>
                                        <p:tgtEl>
                                          <p:spTgt spid="4"/>
                                        </p:tgtEl>
                                        <p:attrNameLst>
                                          <p:attrName>ppt_h</p:attrName>
                                        </p:attrNameLst>
                                      </p:cBhvr>
                                      <p:tavLst>
                                        <p:tav tm="0">
                                          <p:val>
                                            <p:strVal val="4/3*#ppt_h"/>
                                          </p:val>
                                        </p:tav>
                                        <p:tav tm="100000">
                                          <p:val>
                                            <p:strVal val="#ppt_h"/>
                                          </p:val>
                                        </p:tav>
                                      </p:tavLst>
                                    </p:anim>
                                  </p:childTnLst>
                                </p:cTn>
                              </p:par>
                              <p:par>
                                <p:cTn id="365" presetID="16" presetClass="entr" presetSubtype="42" fill="hold" nodeType="withEffect">
                                  <p:stCondLst>
                                    <p:cond delay="0"/>
                                  </p:stCondLst>
                                  <p:childTnLst>
                                    <p:set>
                                      <p:cBhvr>
                                        <p:cTn id="366" dur="1" fill="hold">
                                          <p:stCondLst>
                                            <p:cond delay="0"/>
                                          </p:stCondLst>
                                        </p:cTn>
                                        <p:tgtEl>
                                          <p:spTgt spid="4"/>
                                        </p:tgtEl>
                                        <p:attrNameLst>
                                          <p:attrName>style.visibility</p:attrName>
                                        </p:attrNameLst>
                                      </p:cBhvr>
                                      <p:to>
                                        <p:strVal val="visible"/>
                                      </p:to>
                                    </p:set>
                                    <p:animEffect transition="in" filter="barn(outHorizontal)">
                                      <p:cBhvr>
                                        <p:cTn id="3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613932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8029895">
            <a:off x="1622744" y="-639076"/>
            <a:ext cx="178050" cy="457489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38280">
            <a:off x="1663035" y="2963295"/>
            <a:ext cx="141883" cy="4548984"/>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02047">
            <a:off x="7436611" y="-600578"/>
            <a:ext cx="151572" cy="446073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996008">
            <a:off x="7463518" y="2962826"/>
            <a:ext cx="135860" cy="4470861"/>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29895">
            <a:off x="1549616" y="-238071"/>
            <a:ext cx="148317" cy="4359479"/>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38280">
            <a:off x="1520571" y="2780451"/>
            <a:ext cx="141886" cy="4353456"/>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502047">
            <a:off x="7589011" y="-448178"/>
            <a:ext cx="151572" cy="446073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996008" flipH="1">
            <a:off x="7479970" y="2842980"/>
            <a:ext cx="145549" cy="4184058"/>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plus(in)">
                                      <p:cBhvr>
                                        <p:cTn id="54" dur="3000"/>
                                        <p:tgtEl>
                                          <p:spTgt spid="8"/>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3"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0-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0-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0-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13" presetClass="exit" presetSubtype="32" fill="hold" grpId="3"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grpId="3"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grpId="3" nodeType="withEffect">
                                  <p:stCondLst>
                                    <p:cond delay="0"/>
                                  </p:stCondLst>
                                  <p:childTnLst>
                                    <p:animEffect transition="out" filter="plus(out)">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3" presetClass="exit" presetSubtype="32" fill="hold" grpId="3"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grpId="3"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3"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3"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13" presetClass="exit" presetSubtype="32" fill="hold" grpId="3" nodeType="withEffect">
                                  <p:stCondLst>
                                    <p:cond delay="0"/>
                                  </p:stCondLst>
                                  <p:childTnLst>
                                    <p:animEffect transition="out" filter="plus(out)">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98583461_9488c5dd4f_b.jpg"/>
          <p:cNvPicPr>
            <a:picLocks noChangeAspect="1"/>
          </p:cNvPicPr>
          <p:nvPr/>
        </p:nvPicPr>
        <p:blipFill>
          <a:blip r:embed="rId2">
            <a:lum contrast="10000"/>
          </a:blip>
          <a:stretch>
            <a:fillRect/>
          </a:stretch>
        </p:blipFill>
        <p:spPr>
          <a:xfrm>
            <a:off x="0" y="3345"/>
            <a:ext cx="9144000" cy="6851309"/>
          </a:xfrm>
          <a:prstGeom prst="rect">
            <a:avLst/>
          </a:prstGeom>
        </p:spPr>
      </p:pic>
      <p:sp>
        <p:nvSpPr>
          <p:cNvPr id="5" name="4 Rombo"/>
          <p:cNvSpPr/>
          <p:nvPr/>
        </p:nvSpPr>
        <p:spPr>
          <a:xfrm>
            <a:off x="0" y="714356"/>
            <a:ext cx="9144000" cy="5429288"/>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99386048_8b263781c0_b.jpg"/>
          <p:cNvPicPr>
            <a:picLocks noChangeAspect="1"/>
          </p:cNvPicPr>
          <p:nvPr/>
        </p:nvPicPr>
        <p:blipFill>
          <a:blip r:embed="rId2">
            <a:lum contrast="20000"/>
          </a:blip>
          <a:stretch>
            <a:fillRect/>
          </a:stretch>
        </p:blipFill>
        <p:spPr>
          <a:xfrm>
            <a:off x="0" y="0"/>
            <a:ext cx="9144000" cy="6844632"/>
          </a:xfrm>
          <a:prstGeom prst="rect">
            <a:avLst/>
          </a:prstGeom>
        </p:spPr>
      </p:pic>
      <p:sp>
        <p:nvSpPr>
          <p:cNvPr id="5" name="4 Triángulo isósceles"/>
          <p:cNvSpPr/>
          <p:nvPr/>
        </p:nvSpPr>
        <p:spPr>
          <a:xfrm>
            <a:off x="0"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0"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1571604"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1571604"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3143272"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3143272"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4714876"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6286544"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6286544"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7858148"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7858148"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60000"/>
              <a:lumOff val="40000"/>
            </a:schemeClr>
          </a:solidFill>
        </p:spPr>
        <p:txBody>
          <a:bodyPr/>
          <a:lstStyle/>
          <a:p>
            <a:endParaRPr lang="es-ES" dirty="0"/>
          </a:p>
        </p:txBody>
      </p:sp>
      <p:pic>
        <p:nvPicPr>
          <p:cNvPr id="4" name="3 Imagen" descr="2299411772_d59288fb76_b.jpg"/>
          <p:cNvPicPr>
            <a:picLocks noChangeAspect="1"/>
          </p:cNvPicPr>
          <p:nvPr/>
        </p:nvPicPr>
        <p:blipFill>
          <a:blip r:embed="rId2"/>
          <a:stretch>
            <a:fillRect/>
          </a:stretch>
        </p:blipFill>
        <p:spPr>
          <a:xfrm>
            <a:off x="0" y="0"/>
            <a:ext cx="9144000" cy="6858000"/>
          </a:xfrm>
          <a:prstGeom prst="rect">
            <a:avLst/>
          </a:prstGeom>
        </p:spPr>
      </p:pic>
      <p:sp>
        <p:nvSpPr>
          <p:cNvPr id="5" name="4 Proceso"/>
          <p:cNvSpPr/>
          <p:nvPr/>
        </p:nvSpPr>
        <p:spPr>
          <a:xfrm rot="8477020">
            <a:off x="424479" y="2132325"/>
            <a:ext cx="6215106" cy="101017"/>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rot="8480153" flipV="1">
            <a:off x="2330762" y="4120778"/>
            <a:ext cx="6215106" cy="100969"/>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8477020" flipV="1">
            <a:off x="899838" y="2278517"/>
            <a:ext cx="5686187" cy="101017"/>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8480153">
            <a:off x="2573237" y="3995115"/>
            <a:ext cx="5403594" cy="81028"/>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8477020" flipV="1">
            <a:off x="1414043" y="2394851"/>
            <a:ext cx="5013754" cy="94700"/>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8480153">
            <a:off x="2885684" y="3779165"/>
            <a:ext cx="4503164" cy="97514"/>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8477020" flipV="1">
            <a:off x="1762422" y="2603921"/>
            <a:ext cx="4592113" cy="103396"/>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8480153">
            <a:off x="2972019" y="3664069"/>
            <a:ext cx="3983662" cy="98108"/>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8477020">
            <a:off x="2406341" y="2751905"/>
            <a:ext cx="3585404" cy="101003"/>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8480153">
            <a:off x="3290353" y="3406518"/>
            <a:ext cx="3295239" cy="100214"/>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8477020">
            <a:off x="2812304" y="2911314"/>
            <a:ext cx="3060411" cy="86711"/>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8480153">
            <a:off x="3520428" y="3229247"/>
            <a:ext cx="2653292" cy="100970"/>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8477020">
            <a:off x="3451993" y="3080055"/>
            <a:ext cx="2116611" cy="104566"/>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rot="8480153" flipV="1">
            <a:off x="3772177" y="3105227"/>
            <a:ext cx="1929494" cy="94472"/>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1+#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6" fill="hold" grpId="1"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1+ppt_w/2"/>
                                          </p:val>
                                        </p:tav>
                                      </p:tavLst>
                                    </p:anim>
                                    <p:anim calcmode="lin" valueType="num">
                                      <p:cBhvr additive="base">
                                        <p:cTn id="83" dur="3000"/>
                                        <p:tgtEl>
                                          <p:spTgt spid="13"/>
                                        </p:tgtEl>
                                        <p:attrNameLst>
                                          <p:attrName>ppt_y</p:attrName>
                                        </p:attrNameLst>
                                      </p:cBhvr>
                                      <p:tavLst>
                                        <p:tav tm="0">
                                          <p:val>
                                            <p:strVal val="ppt_y"/>
                                          </p:val>
                                        </p:tav>
                                        <p:tav tm="100000">
                                          <p:val>
                                            <p:strVal val="1+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1+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6" fill="hold" grpId="1"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1+ppt_w/2"/>
                                          </p:val>
                                        </p:tav>
                                      </p:tavLst>
                                    </p:anim>
                                    <p:anim calcmode="lin" valueType="num">
                                      <p:cBhvr additive="base">
                                        <p:cTn id="91" dur="3000"/>
                                        <p:tgtEl>
                                          <p:spTgt spid="17"/>
                                        </p:tgtEl>
                                        <p:attrNameLst>
                                          <p:attrName>ppt_y</p:attrName>
                                        </p:attrNameLst>
                                      </p:cBhvr>
                                      <p:tavLst>
                                        <p:tav tm="0">
                                          <p:val>
                                            <p:strVal val="ppt_y"/>
                                          </p:val>
                                        </p:tav>
                                        <p:tav tm="100000">
                                          <p:val>
                                            <p:strVal val="1+ppt_h/2"/>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0-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9" fill="hold" grpId="1"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0-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9" fill="hold" grpId="1"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grpId="1"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1"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8"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diamond(out)">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2299419096_365d8ff7dc_b.jpg"/>
          <p:cNvPicPr>
            <a:picLocks noChangeAspect="1"/>
          </p:cNvPicPr>
          <p:nvPr/>
        </p:nvPicPr>
        <p:blipFill>
          <a:blip r:embed="rId2"/>
          <a:stretch>
            <a:fillRect/>
          </a:stretch>
        </p:blipFill>
        <p:spPr>
          <a:xfrm>
            <a:off x="0" y="0"/>
            <a:ext cx="9144000" cy="6837967"/>
          </a:xfrm>
          <a:prstGeom prst="rect">
            <a:avLst/>
          </a:prstGeom>
        </p:spPr>
      </p:pic>
      <p:sp>
        <p:nvSpPr>
          <p:cNvPr id="6" name="5 Cheurón"/>
          <p:cNvSpPr/>
          <p:nvPr/>
        </p:nvSpPr>
        <p:spPr>
          <a:xfrm>
            <a:off x="0" y="0"/>
            <a:ext cx="4714876" cy="6858000"/>
          </a:xfrm>
          <a:prstGeom prst="chevron">
            <a:avLst>
              <a:gd name="adj" fmla="val 96684"/>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14876" y="0"/>
            <a:ext cx="4429124" cy="6858000"/>
          </a:xfrm>
          <a:prstGeom prst="chevron">
            <a:avLst>
              <a:gd name="adj" fmla="val 97297"/>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929026" cy="6858000"/>
          </a:xfrm>
          <a:prstGeom prst="chevron">
            <a:avLst>
              <a:gd name="adj" fmla="val 97152"/>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0"/>
            <a:ext cx="3857620" cy="6858000"/>
          </a:xfrm>
          <a:prstGeom prst="chevron">
            <a:avLst>
              <a:gd name="adj" fmla="val 96796"/>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xit" presetSubtype="2" fill="hold" grpId="1"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1+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1+ppt_w/2"/>
                                          </p:val>
                                        </p:tav>
                                      </p:tavLst>
                                    </p:anim>
                                    <p:anim calcmode="lin" valueType="num">
                                      <p:cBhvr additive="base">
                                        <p:cTn id="55" dur="3000"/>
                                        <p:tgtEl>
                                          <p:spTgt spid="12"/>
                                        </p:tgtEl>
                                        <p:attrNameLst>
                                          <p:attrName>ppt_y</p:attrName>
                                        </p:attrNameLst>
                                      </p:cBhvr>
                                      <p:tavLst>
                                        <p:tav tm="0">
                                          <p:val>
                                            <p:strVal val="ppt_y"/>
                                          </p:val>
                                        </p:tav>
                                        <p:tav tm="100000">
                                          <p:val>
                                            <p:strVal val="ppt_y"/>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ppt_y"/>
                                          </p:val>
                                        </p:tav>
                                      </p:tavLst>
                                    </p:anim>
                                    <p:set>
                                      <p:cBhvr>
                                        <p:cTn id="72" dur="1" fill="hold">
                                          <p:stCondLst>
                                            <p:cond delay="2999"/>
                                          </p:stCondLst>
                                        </p:cTn>
                                        <p:tgtEl>
                                          <p:spTgt spid="13"/>
                                        </p:tgtEl>
                                        <p:attrNameLst>
                                          <p:attrName>style.visibility</p:attrName>
                                        </p:attrNameLst>
                                      </p:cBhvr>
                                      <p:to>
                                        <p:strVal val="hidden"/>
                                      </p:to>
                                    </p:set>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66BD3"/>
          </a:solidFill>
        </p:spPr>
        <p:txBody>
          <a:bodyPr/>
          <a:lstStyle/>
          <a:p>
            <a:endParaRPr lang="es-ES" dirty="0"/>
          </a:p>
        </p:txBody>
      </p:sp>
      <p:pic>
        <p:nvPicPr>
          <p:cNvPr id="4" name="3 Imagen" descr="2308629602_a9f34a5b23_b.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7072330" y="0"/>
            <a:ext cx="2071670" cy="2143116"/>
          </a:xfrm>
          <a:prstGeom prst="teardrop">
            <a:avLst/>
          </a:prstGeom>
          <a:gradFill flip="none" rotWithShape="1">
            <a:gsLst>
              <a:gs pos="65000">
                <a:schemeClr val="accent4">
                  <a:lumMod val="40000"/>
                  <a:lumOff val="60000"/>
                  <a:alpha val="12000"/>
                </a:scheme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5723" y="-35723"/>
            <a:ext cx="2071670" cy="2143116"/>
          </a:xfrm>
          <a:prstGeom prst="teardrop">
            <a:avLst/>
          </a:prstGeom>
          <a:gradFill flip="none" rotWithShape="1">
            <a:gsLst>
              <a:gs pos="65000">
                <a:schemeClr val="accent4">
                  <a:lumMod val="40000"/>
                  <a:lumOff val="60000"/>
                  <a:alpha val="12000"/>
                </a:scheme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107261" y="1035823"/>
            <a:ext cx="2071670" cy="2143116"/>
          </a:xfrm>
          <a:prstGeom prst="teardrop">
            <a:avLst/>
          </a:prstGeom>
          <a:gradFill flip="none" rotWithShape="1">
            <a:gsLst>
              <a:gs pos="65000">
                <a:schemeClr val="accent4">
                  <a:lumMod val="40000"/>
                  <a:lumOff val="60000"/>
                  <a:alpha val="12000"/>
                </a:scheme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072198" y="1142984"/>
            <a:ext cx="2071670" cy="2143116"/>
          </a:xfrm>
          <a:prstGeom prst="teardrop">
            <a:avLst/>
          </a:prstGeom>
          <a:gradFill flip="none" rotWithShape="1">
            <a:gsLst>
              <a:gs pos="65000">
                <a:schemeClr val="accent4">
                  <a:lumMod val="40000"/>
                  <a:lumOff val="60000"/>
                  <a:alpha val="12000"/>
                </a:scheme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2321707" y="2250269"/>
            <a:ext cx="2071670" cy="2143116"/>
          </a:xfrm>
          <a:prstGeom prst="teardrop">
            <a:avLst/>
          </a:prstGeom>
          <a:gradFill flip="none" rotWithShape="1">
            <a:gsLst>
              <a:gs pos="65000">
                <a:schemeClr val="accent4">
                  <a:lumMod val="40000"/>
                  <a:lumOff val="60000"/>
                  <a:alpha val="12000"/>
                </a:scheme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5072066" y="2285992"/>
            <a:ext cx="2071670" cy="2143116"/>
          </a:xfrm>
          <a:prstGeom prst="teardrop">
            <a:avLst/>
          </a:prstGeom>
          <a:gradFill flip="none" rotWithShape="1">
            <a:gsLst>
              <a:gs pos="65000">
                <a:schemeClr val="accent4">
                  <a:lumMod val="40000"/>
                  <a:lumOff val="60000"/>
                  <a:alpha val="12000"/>
                </a:schemeClr>
              </a:gs>
              <a:gs pos="50000">
                <a:srgbClr val="7030A0">
                  <a:shade val="67500"/>
                  <a:satMod val="115000"/>
                </a:srgbClr>
              </a:gs>
              <a:gs pos="100000">
                <a:srgbClr val="7030A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xit" presetSubtype="6"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1+ppt_h/2"/>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6" fill="hold" grpId="1" nodeType="withEffect">
                                  <p:stCondLst>
                                    <p:cond delay="0"/>
                                  </p:stCondLst>
                                  <p:childTnLst>
                                    <p:anim calcmode="lin" valueType="num">
                                      <p:cBhvr additive="base">
                                        <p:cTn id="37" dur="3000"/>
                                        <p:tgtEl>
                                          <p:spTgt spid="7"/>
                                        </p:tgtEl>
                                        <p:attrNameLst>
                                          <p:attrName>ppt_x</p:attrName>
                                        </p:attrNameLst>
                                      </p:cBhvr>
                                      <p:tavLst>
                                        <p:tav tm="0">
                                          <p:val>
                                            <p:strVal val="ppt_x"/>
                                          </p:val>
                                        </p:tav>
                                        <p:tav tm="100000">
                                          <p:val>
                                            <p:strVal val="1+ppt_w/2"/>
                                          </p:val>
                                        </p:tav>
                                      </p:tavLst>
                                    </p:anim>
                                    <p:anim calcmode="lin" valueType="num">
                                      <p:cBhvr additive="base">
                                        <p:cTn id="38" dur="3000"/>
                                        <p:tgtEl>
                                          <p:spTgt spid="7"/>
                                        </p:tgtEl>
                                        <p:attrNameLst>
                                          <p:attrName>ppt_y</p:attrName>
                                        </p:attrNameLst>
                                      </p:cBhvr>
                                      <p:tavLst>
                                        <p:tav tm="0">
                                          <p:val>
                                            <p:strVal val="ppt_y"/>
                                          </p:val>
                                        </p:tav>
                                        <p:tav tm="100000">
                                          <p:val>
                                            <p:strVal val="1+ppt_h/2"/>
                                          </p:val>
                                        </p:tav>
                                      </p:tavLst>
                                    </p:anim>
                                    <p:set>
                                      <p:cBhvr>
                                        <p:cTn id="39" dur="1" fill="hold">
                                          <p:stCondLst>
                                            <p:cond delay="2999"/>
                                          </p:stCondLst>
                                        </p:cTn>
                                        <p:tgtEl>
                                          <p:spTgt spid="7"/>
                                        </p:tgtEl>
                                        <p:attrNameLst>
                                          <p:attrName>style.visibility</p:attrName>
                                        </p:attrNameLst>
                                      </p:cBhvr>
                                      <p:to>
                                        <p:strVal val="hidden"/>
                                      </p:to>
                                    </p:set>
                                  </p:childTnLst>
                                </p:cTn>
                              </p:par>
                              <p:par>
                                <p:cTn id="40" presetID="2" presetClass="exit" presetSubtype="6" fill="hold" grpId="1"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1+ppt_h/2"/>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12" fill="hold" grpId="1"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1+ppt_h/2"/>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1+ppt_h/2"/>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0-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16" presetClass="entr" presetSubtype="37"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3000"/>
                                        <p:tgtEl>
                                          <p:spTgt spid="4"/>
                                        </p:tgtEl>
                                      </p:cBhvr>
                                    </p:animEffect>
                                  </p:childTnLst>
                                </p:cTn>
                              </p:par>
                              <p:par>
                                <p:cTn id="59" presetID="23" presetClass="entr" presetSubtype="288"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strVal val="4/3*#ppt_w"/>
                                          </p:val>
                                        </p:tav>
                                        <p:tav tm="100000">
                                          <p:val>
                                            <p:strVal val="#ppt_w"/>
                                          </p:val>
                                        </p:tav>
                                      </p:tavLst>
                                    </p:anim>
                                    <p:anim calcmode="lin" valueType="num">
                                      <p:cBhvr>
                                        <p:cTn id="62"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4489998397_50d39e2a44_o.jpg"/>
          <p:cNvPicPr>
            <a:picLocks noChangeAspect="1"/>
          </p:cNvPicPr>
          <p:nvPr/>
        </p:nvPicPr>
        <p:blipFill>
          <a:blip r:embed="rId2"/>
          <a:stretch>
            <a:fillRect/>
          </a:stretch>
        </p:blipFill>
        <p:spPr>
          <a:xfrm>
            <a:off x="0" y="0"/>
            <a:ext cx="9144000" cy="6837967"/>
          </a:xfrm>
          <a:prstGeom prst="rect">
            <a:avLst/>
          </a:prstGeom>
        </p:spPr>
      </p:pic>
      <p:sp>
        <p:nvSpPr>
          <p:cNvPr id="5" name="4 Luna"/>
          <p:cNvSpPr/>
          <p:nvPr/>
        </p:nvSpPr>
        <p:spPr>
          <a:xfrm>
            <a:off x="6786578"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000100"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00232"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786446" y="1071546"/>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071546"/>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86379138_c3f76f18b7_o.jpg"/>
          <p:cNvPicPr>
            <a:picLocks noChangeAspect="1"/>
          </p:cNvPicPr>
          <p:nvPr/>
        </p:nvPicPr>
        <p:blipFill>
          <a:blip r:embed="rId2"/>
          <a:stretch>
            <a:fillRect/>
          </a:stretch>
        </p:blipFill>
        <p:spPr>
          <a:xfrm>
            <a:off x="0" y="16662"/>
            <a:ext cx="9144000" cy="6824676"/>
          </a:xfrm>
          <a:prstGeom prst="rect">
            <a:avLst/>
          </a:prstGeom>
        </p:spPr>
      </p:pic>
      <p:sp>
        <p:nvSpPr>
          <p:cNvPr id="6" name="5 Onda"/>
          <p:cNvSpPr/>
          <p:nvPr/>
        </p:nvSpPr>
        <p:spPr>
          <a:xfrm rot="16200000">
            <a:off x="-2500307" y="2500307"/>
            <a:ext cx="6858002" cy="1857388"/>
          </a:xfrm>
          <a:prstGeom prst="wave">
            <a:avLst>
              <a:gd name="adj1" fmla="val 20000"/>
              <a:gd name="adj2" fmla="val 0"/>
            </a:avLst>
          </a:prstGeom>
          <a:gradFill flip="none" rotWithShape="1">
            <a:gsLst>
              <a:gs pos="57000">
                <a:srgbClr val="CB86F2">
                  <a:shade val="30000"/>
                  <a:satMod val="115000"/>
                  <a:alpha val="50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flipV="1">
            <a:off x="4893462" y="2607463"/>
            <a:ext cx="6858001" cy="1643074"/>
          </a:xfrm>
          <a:prstGeom prst="wave">
            <a:avLst>
              <a:gd name="adj1" fmla="val 20000"/>
              <a:gd name="adj2" fmla="val 0"/>
            </a:avLst>
          </a:prstGeom>
          <a:gradFill flip="none" rotWithShape="1">
            <a:gsLst>
              <a:gs pos="61000">
                <a:srgbClr val="CB86F2">
                  <a:shade val="30000"/>
                  <a:satMod val="115000"/>
                  <a:alpha val="27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357331" y="2500307"/>
            <a:ext cx="6858002" cy="1857388"/>
          </a:xfrm>
          <a:prstGeom prst="wave">
            <a:avLst>
              <a:gd name="adj1" fmla="val 20000"/>
              <a:gd name="adj2" fmla="val 0"/>
            </a:avLst>
          </a:prstGeom>
          <a:gradFill flip="none" rotWithShape="1">
            <a:gsLst>
              <a:gs pos="57000">
                <a:srgbClr val="CB86F2">
                  <a:shade val="30000"/>
                  <a:satMod val="115000"/>
                  <a:alpha val="50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flipV="1">
            <a:off x="3893362" y="2607462"/>
            <a:ext cx="6858001" cy="1643074"/>
          </a:xfrm>
          <a:prstGeom prst="wave">
            <a:avLst>
              <a:gd name="adj1" fmla="val 20000"/>
              <a:gd name="adj2" fmla="val 0"/>
            </a:avLst>
          </a:prstGeom>
          <a:gradFill flip="none" rotWithShape="1">
            <a:gsLst>
              <a:gs pos="61000">
                <a:srgbClr val="CB86F2">
                  <a:shade val="30000"/>
                  <a:satMod val="115000"/>
                  <a:alpha val="27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285761" y="2500307"/>
            <a:ext cx="6858002" cy="1857388"/>
          </a:xfrm>
          <a:prstGeom prst="wave">
            <a:avLst>
              <a:gd name="adj1" fmla="val 20000"/>
              <a:gd name="adj2" fmla="val 0"/>
            </a:avLst>
          </a:prstGeom>
          <a:gradFill flip="none" rotWithShape="1">
            <a:gsLst>
              <a:gs pos="57000">
                <a:srgbClr val="CB86F2">
                  <a:shade val="30000"/>
                  <a:satMod val="115000"/>
                  <a:alpha val="50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flipV="1">
            <a:off x="2893230" y="2607463"/>
            <a:ext cx="6858001" cy="1643074"/>
          </a:xfrm>
          <a:prstGeom prst="wave">
            <a:avLst>
              <a:gd name="adj1" fmla="val 20000"/>
              <a:gd name="adj2" fmla="val 0"/>
            </a:avLst>
          </a:prstGeom>
          <a:gradFill flip="none" rotWithShape="1">
            <a:gsLst>
              <a:gs pos="61000">
                <a:srgbClr val="CB86F2">
                  <a:shade val="30000"/>
                  <a:satMod val="115000"/>
                  <a:alpha val="27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ppt_y"/>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3000"/>
                                        <p:tgtEl>
                                          <p:spTgt spid="8"/>
                                        </p:tgtEl>
                                        <p:attrNameLst>
                                          <p:attrName>ppt_x</p:attrName>
                                        </p:attrNameLst>
                                      </p:cBhvr>
                                      <p:tavLst>
                                        <p:tav tm="0">
                                          <p:val>
                                            <p:strVal val="ppt_x"/>
                                          </p:val>
                                        </p:tav>
                                        <p:tav tm="100000">
                                          <p:val>
                                            <p:strVal val="1+ppt_w/2"/>
                                          </p:val>
                                        </p:tav>
                                      </p:tavLst>
                                    </p:anim>
                                    <p:anim calcmode="lin" valueType="num">
                                      <p:cBhvr additive="base">
                                        <p:cTn id="38" dur="3000"/>
                                        <p:tgtEl>
                                          <p:spTgt spid="8"/>
                                        </p:tgtEl>
                                        <p:attrNameLst>
                                          <p:attrName>ppt_y</p:attrName>
                                        </p:attrNameLst>
                                      </p:cBhvr>
                                      <p:tavLst>
                                        <p:tav tm="0">
                                          <p:val>
                                            <p:strVal val="ppt_y"/>
                                          </p:val>
                                        </p:tav>
                                        <p:tav tm="100000">
                                          <p:val>
                                            <p:strVal val="ppt_y"/>
                                          </p:val>
                                        </p:tav>
                                      </p:tavLst>
                                    </p:anim>
                                    <p:set>
                                      <p:cBhvr>
                                        <p:cTn id="39" dur="1" fill="hold">
                                          <p:stCondLst>
                                            <p:cond delay="2999"/>
                                          </p:stCondLst>
                                        </p:cTn>
                                        <p:tgtEl>
                                          <p:spTgt spid="8"/>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1+ppt_w/2"/>
                                          </p:val>
                                        </p:tav>
                                      </p:tavLst>
                                    </p:anim>
                                    <p:anim calcmode="lin" valueType="num">
                                      <p:cBhvr additive="base">
                                        <p:cTn id="42" dur="3000"/>
                                        <p:tgtEl>
                                          <p:spTgt spid="10"/>
                                        </p:tgtEl>
                                        <p:attrNameLst>
                                          <p:attrName>ppt_y</p:attrName>
                                        </p:attrNameLst>
                                      </p:cBhvr>
                                      <p:tavLst>
                                        <p:tav tm="0">
                                          <p:val>
                                            <p:strVal val="ppt_y"/>
                                          </p:val>
                                        </p:tav>
                                        <p:tav tm="100000">
                                          <p:val>
                                            <p:strVal val="ppt_y"/>
                                          </p:val>
                                        </p:tav>
                                      </p:tavLst>
                                    </p:anim>
                                    <p:set>
                                      <p:cBhvr>
                                        <p:cTn id="43" dur="1" fill="hold">
                                          <p:stCondLst>
                                            <p:cond delay="2999"/>
                                          </p:stCondLst>
                                        </p:cTn>
                                        <p:tgtEl>
                                          <p:spTgt spid="10"/>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0-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0-ppt_w/2"/>
                                          </p:val>
                                        </p:tav>
                                      </p:tavLst>
                                    </p:anim>
                                    <p:anim calcmode="lin" valueType="num">
                                      <p:cBhvr additive="base">
                                        <p:cTn id="50" dur="3000"/>
                                        <p:tgtEl>
                                          <p:spTgt spid="9"/>
                                        </p:tgtEl>
                                        <p:attrNameLst>
                                          <p:attrName>ppt_y</p:attrName>
                                        </p:attrNameLst>
                                      </p:cBhvr>
                                      <p:tavLst>
                                        <p:tav tm="0">
                                          <p:val>
                                            <p:strVal val="ppt_y"/>
                                          </p:val>
                                        </p:tav>
                                        <p:tav tm="100000">
                                          <p:val>
                                            <p:strVal val="ppt_y"/>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3000"/>
                                        <p:tgtEl>
                                          <p:spTgt spid="11"/>
                                        </p:tgtEl>
                                        <p:attrNameLst>
                                          <p:attrName>ppt_x</p:attrName>
                                        </p:attrNameLst>
                                      </p:cBhvr>
                                      <p:tavLst>
                                        <p:tav tm="0">
                                          <p:val>
                                            <p:strVal val="ppt_x"/>
                                          </p:val>
                                        </p:tav>
                                        <p:tav tm="100000">
                                          <p:val>
                                            <p:strVal val="0-ppt_w/2"/>
                                          </p:val>
                                        </p:tav>
                                      </p:tavLst>
                                    </p:anim>
                                    <p:anim calcmode="lin" valueType="num">
                                      <p:cBhvr additive="base">
                                        <p:cTn id="54" dur="3000"/>
                                        <p:tgtEl>
                                          <p:spTgt spid="11"/>
                                        </p:tgtEl>
                                        <p:attrNameLst>
                                          <p:attrName>ppt_y</p:attrName>
                                        </p:attrNameLst>
                                      </p:cBhvr>
                                      <p:tavLst>
                                        <p:tav tm="0">
                                          <p:val>
                                            <p:strVal val="ppt_y"/>
                                          </p:val>
                                        </p:tav>
                                        <p:tav tm="100000">
                                          <p:val>
                                            <p:strVal val="ppt_y"/>
                                          </p:val>
                                        </p:tav>
                                      </p:tavLst>
                                    </p:anim>
                                    <p:set>
                                      <p:cBhvr>
                                        <p:cTn id="55" dur="1" fill="hold">
                                          <p:stCondLst>
                                            <p:cond delay="2999"/>
                                          </p:stCondLst>
                                        </p:cTn>
                                        <p:tgtEl>
                                          <p:spTgt spid="11"/>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4/3*#ppt_w"/>
                                          </p:val>
                                        </p:tav>
                                        <p:tav tm="100000">
                                          <p:val>
                                            <p:strVal val="#ppt_w"/>
                                          </p:val>
                                        </p:tav>
                                      </p:tavLst>
                                    </p:anim>
                                    <p:anim calcmode="lin" valueType="num">
                                      <p:cBhvr>
                                        <p:cTn id="59" dur="3000" fill="hold"/>
                                        <p:tgtEl>
                                          <p:spTgt spid="4"/>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6906067957_e9d0ca24e1_o.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714356"/>
            <a:ext cx="9144000" cy="5429288"/>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8352344058_4e10d5230a_o.jpg"/>
          <p:cNvPicPr>
            <a:picLocks noChangeAspect="1"/>
          </p:cNvPicPr>
          <p:nvPr/>
        </p:nvPicPr>
        <p:blipFill>
          <a:blip r:embed="rId2"/>
          <a:stretch>
            <a:fillRect/>
          </a:stretch>
        </p:blipFill>
        <p:spPr>
          <a:xfrm>
            <a:off x="0" y="20033"/>
            <a:ext cx="9144000" cy="6837967"/>
          </a:xfrm>
          <a:prstGeom prst="rect">
            <a:avLst/>
          </a:prstGeom>
        </p:spPr>
      </p:pic>
      <p:sp>
        <p:nvSpPr>
          <p:cNvPr id="5" name="4 Proceso"/>
          <p:cNvSpPr/>
          <p:nvPr/>
        </p:nvSpPr>
        <p:spPr>
          <a:xfrm rot="8477020">
            <a:off x="719065" y="2249464"/>
            <a:ext cx="6215106" cy="101017"/>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rot="8480153" flipV="1">
            <a:off x="2625348" y="4237917"/>
            <a:ext cx="6215106" cy="100969"/>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8477020" flipV="1">
            <a:off x="1194424" y="2395656"/>
            <a:ext cx="5686187" cy="101017"/>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8480153">
            <a:off x="2867823" y="4112254"/>
            <a:ext cx="5403594" cy="81028"/>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8477020" flipV="1">
            <a:off x="1708629" y="2511990"/>
            <a:ext cx="5013754" cy="94700"/>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8480153">
            <a:off x="3180270" y="3896304"/>
            <a:ext cx="4503164" cy="97514"/>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8477020" flipV="1">
            <a:off x="2057008" y="2721060"/>
            <a:ext cx="4592113" cy="103396"/>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8480153">
            <a:off x="3266605" y="3781208"/>
            <a:ext cx="3983662" cy="98108"/>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8477020">
            <a:off x="2700927" y="2869044"/>
            <a:ext cx="3585404" cy="101003"/>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8480153">
            <a:off x="3584939" y="3523657"/>
            <a:ext cx="3295239" cy="100214"/>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8477020">
            <a:off x="3106890" y="3028453"/>
            <a:ext cx="3060411" cy="86711"/>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8480153">
            <a:off x="3815014" y="3346386"/>
            <a:ext cx="2653292" cy="100970"/>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8477020">
            <a:off x="3746579" y="3197194"/>
            <a:ext cx="2116611" cy="104566"/>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rot="8480153" flipV="1">
            <a:off x="4066763" y="3222366"/>
            <a:ext cx="1929494" cy="94472"/>
          </a:xfrm>
          <a:prstGeom prst="flowChartProcess">
            <a:avLst/>
          </a:prstGeom>
          <a:solidFill>
            <a:schemeClr val="accent6">
              <a:lumMod val="75000"/>
            </a:schemeClr>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1+#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xit" presetSubtype="6" fill="hold" grpId="1"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1+ppt_w/2"/>
                                          </p:val>
                                        </p:tav>
                                      </p:tavLst>
                                    </p:anim>
                                    <p:anim calcmode="lin" valueType="num">
                                      <p:cBhvr additive="base">
                                        <p:cTn id="83" dur="3000"/>
                                        <p:tgtEl>
                                          <p:spTgt spid="13"/>
                                        </p:tgtEl>
                                        <p:attrNameLst>
                                          <p:attrName>ppt_y</p:attrName>
                                        </p:attrNameLst>
                                      </p:cBhvr>
                                      <p:tavLst>
                                        <p:tav tm="0">
                                          <p:val>
                                            <p:strVal val="ppt_y"/>
                                          </p:val>
                                        </p:tav>
                                        <p:tav tm="100000">
                                          <p:val>
                                            <p:strVal val="1+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1+ppt_w/2"/>
                                          </p:val>
                                        </p:tav>
                                      </p:tavLst>
                                    </p:anim>
                                    <p:anim calcmode="lin" valueType="num">
                                      <p:cBhvr additive="base">
                                        <p:cTn id="87" dur="3000"/>
                                        <p:tgtEl>
                                          <p:spTgt spid="15"/>
                                        </p:tgtEl>
                                        <p:attrNameLst>
                                          <p:attrName>ppt_y</p:attrName>
                                        </p:attrNameLst>
                                      </p:cBhvr>
                                      <p:tavLst>
                                        <p:tav tm="0">
                                          <p:val>
                                            <p:strVal val="ppt_y"/>
                                          </p:val>
                                        </p:tav>
                                        <p:tav tm="100000">
                                          <p:val>
                                            <p:strVal val="1+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6" fill="hold" grpId="1"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1+ppt_w/2"/>
                                          </p:val>
                                        </p:tav>
                                      </p:tavLst>
                                    </p:anim>
                                    <p:anim calcmode="lin" valueType="num">
                                      <p:cBhvr additive="base">
                                        <p:cTn id="91" dur="3000"/>
                                        <p:tgtEl>
                                          <p:spTgt spid="17"/>
                                        </p:tgtEl>
                                        <p:attrNameLst>
                                          <p:attrName>ppt_y</p:attrName>
                                        </p:attrNameLst>
                                      </p:cBhvr>
                                      <p:tavLst>
                                        <p:tav tm="0">
                                          <p:val>
                                            <p:strVal val="ppt_y"/>
                                          </p:val>
                                        </p:tav>
                                        <p:tav tm="100000">
                                          <p:val>
                                            <p:strVal val="1+ppt_h/2"/>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0-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9" fill="hold" grpId="1"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0-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9" fill="hold" grpId="1"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grpId="1"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1"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8" presetClass="entr" presetSubtype="3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diamond(out)">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6597529362517394262.jpg"/>
          <p:cNvPicPr>
            <a:picLocks noChangeAspect="1"/>
          </p:cNvPicPr>
          <p:nvPr/>
        </p:nvPicPr>
        <p:blipFill>
          <a:blip r:embed="rId2"/>
          <a:stretch>
            <a:fillRect/>
          </a:stretch>
        </p:blipFill>
        <p:spPr>
          <a:xfrm>
            <a:off x="0" y="33324"/>
            <a:ext cx="9144000" cy="6824676"/>
          </a:xfrm>
          <a:prstGeom prst="rect">
            <a:avLst/>
          </a:prstGeom>
        </p:spPr>
      </p:pic>
      <p:sp>
        <p:nvSpPr>
          <p:cNvPr id="6" name="5 Cheurón"/>
          <p:cNvSpPr/>
          <p:nvPr/>
        </p:nvSpPr>
        <p:spPr>
          <a:xfrm>
            <a:off x="0" y="0"/>
            <a:ext cx="4714876" cy="6858000"/>
          </a:xfrm>
          <a:prstGeom prst="chevron">
            <a:avLst>
              <a:gd name="adj" fmla="val 96684"/>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14876" y="0"/>
            <a:ext cx="4429124" cy="6858000"/>
          </a:xfrm>
          <a:prstGeom prst="chevron">
            <a:avLst>
              <a:gd name="adj" fmla="val 97297"/>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929026" cy="6858000"/>
          </a:xfrm>
          <a:prstGeom prst="chevron">
            <a:avLst>
              <a:gd name="adj" fmla="val 9715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0"/>
            <a:ext cx="3857620" cy="6858000"/>
          </a:xfrm>
          <a:prstGeom prst="chevron">
            <a:avLst>
              <a:gd name="adj" fmla="val 96796"/>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xit" presetSubtype="2" fill="hold" grpId="1"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1+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1+ppt_w/2"/>
                                          </p:val>
                                        </p:tav>
                                      </p:tavLst>
                                    </p:anim>
                                    <p:anim calcmode="lin" valueType="num">
                                      <p:cBhvr additive="base">
                                        <p:cTn id="55" dur="3000"/>
                                        <p:tgtEl>
                                          <p:spTgt spid="12"/>
                                        </p:tgtEl>
                                        <p:attrNameLst>
                                          <p:attrName>ppt_y</p:attrName>
                                        </p:attrNameLst>
                                      </p:cBhvr>
                                      <p:tavLst>
                                        <p:tav tm="0">
                                          <p:val>
                                            <p:strVal val="ppt_y"/>
                                          </p:val>
                                        </p:tav>
                                        <p:tav tm="100000">
                                          <p:val>
                                            <p:strVal val="ppt_y"/>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ppt_y"/>
                                          </p:val>
                                        </p:tav>
                                      </p:tavLst>
                                    </p:anim>
                                    <p:set>
                                      <p:cBhvr>
                                        <p:cTn id="72" dur="1" fill="hold">
                                          <p:stCondLst>
                                            <p:cond delay="2999"/>
                                          </p:stCondLst>
                                        </p:cTn>
                                        <p:tgtEl>
                                          <p:spTgt spid="13"/>
                                        </p:tgtEl>
                                        <p:attrNameLst>
                                          <p:attrName>style.visibility</p:attrName>
                                        </p:attrNameLst>
                                      </p:cBhvr>
                                      <p:to>
                                        <p:strVal val="hidden"/>
                                      </p:to>
                                    </p:set>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DSC_1833.jpg"/>
          <p:cNvPicPr>
            <a:picLocks noChangeAspect="1"/>
          </p:cNvPicPr>
          <p:nvPr/>
        </p:nvPicPr>
        <p:blipFill>
          <a:blip r:embed="rId2">
            <a:lum contrast="10000"/>
          </a:blip>
          <a:stretch>
            <a:fillRect/>
          </a:stretch>
        </p:blipFill>
        <p:spPr>
          <a:xfrm>
            <a:off x="0" y="0"/>
            <a:ext cx="9152930" cy="6858000"/>
          </a:xfrm>
          <a:prstGeom prst="rect">
            <a:avLst/>
          </a:prstGeom>
        </p:spPr>
      </p:pic>
      <p:sp>
        <p:nvSpPr>
          <p:cNvPr id="5" name="4 Luna"/>
          <p:cNvSpPr/>
          <p:nvPr/>
        </p:nvSpPr>
        <p:spPr>
          <a:xfrm>
            <a:off x="6786578"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000100"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00232" y="1000108"/>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786446" y="1071546"/>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071546"/>
            <a:ext cx="2357422" cy="5072098"/>
          </a:xfrm>
          <a:prstGeom prst="moon">
            <a:avLst>
              <a:gd name="adj" fmla="val 32222"/>
            </a:avLst>
          </a:prstGeom>
          <a:gradFill flip="none" rotWithShape="1">
            <a:gsLst>
              <a:gs pos="48000">
                <a:schemeClr val="accent6">
                  <a:lumMod val="60000"/>
                  <a:lumOff val="40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dscn0066.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0"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0"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1571604"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1571604"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3143272"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3143272"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4714876"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4714876"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6286544"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6286544"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7858148" y="2000240"/>
            <a:ext cx="1285852" cy="1285884"/>
          </a:xfrm>
          <a:prstGeom prst="triangl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7858148" y="3500438"/>
            <a:ext cx="1285852" cy="1214446"/>
          </a:xfrm>
          <a:prstGeom prst="flowChartMerge">
            <a:avLst/>
          </a:prstGeom>
          <a:gradFill flip="none" rotWithShape="1">
            <a:gsLst>
              <a:gs pos="51000">
                <a:schemeClr val="accent5">
                  <a:lumMod val="75000"/>
                  <a:alpha val="0"/>
                </a:scheme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16" presetClass="entr" presetSubtype="4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arn(outHorizontal)">
                                      <p:cBhvr>
                                        <p:cTn id="1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DSCN0862.JPG"/>
          <p:cNvPicPr>
            <a:picLocks noChangeAspect="1"/>
          </p:cNvPicPr>
          <p:nvPr/>
        </p:nvPicPr>
        <p:blipFill>
          <a:blip r:embed="rId2"/>
          <a:stretch>
            <a:fillRect/>
          </a:stretch>
        </p:blipFill>
        <p:spPr>
          <a:xfrm>
            <a:off x="0" y="0"/>
            <a:ext cx="9144000" cy="6858000"/>
          </a:xfrm>
          <a:prstGeom prst="rect">
            <a:avLst/>
          </a:prstGeom>
        </p:spPr>
      </p:pic>
      <p:sp>
        <p:nvSpPr>
          <p:cNvPr id="5" name="4 Proceso"/>
          <p:cNvSpPr/>
          <p:nvPr/>
        </p:nvSpPr>
        <p:spPr>
          <a:xfrm>
            <a:off x="1428728" y="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a:off x="1428728" y="21429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a:off x="1428728" y="42862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a:off x="1428728" y="64291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a:off x="1428728" y="85725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a:off x="1428728" y="107154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a:off x="1428728" y="128588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a:off x="1428728" y="150017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a:off x="1428728" y="171451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a:off x="1428728" y="192880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a:off x="1428728" y="214314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a:off x="1428728" y="235743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a:off x="1428728" y="257176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a:off x="1428728" y="278605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roceso"/>
          <p:cNvSpPr/>
          <p:nvPr/>
        </p:nvSpPr>
        <p:spPr>
          <a:xfrm>
            <a:off x="1428728" y="300039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roceso"/>
          <p:cNvSpPr/>
          <p:nvPr/>
        </p:nvSpPr>
        <p:spPr>
          <a:xfrm>
            <a:off x="1428728" y="321468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roceso"/>
          <p:cNvSpPr/>
          <p:nvPr/>
        </p:nvSpPr>
        <p:spPr>
          <a:xfrm>
            <a:off x="1428728" y="342900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roceso"/>
          <p:cNvSpPr/>
          <p:nvPr/>
        </p:nvSpPr>
        <p:spPr>
          <a:xfrm>
            <a:off x="1428728" y="364329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roceso"/>
          <p:cNvSpPr/>
          <p:nvPr/>
        </p:nvSpPr>
        <p:spPr>
          <a:xfrm>
            <a:off x="1428728" y="385762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roceso"/>
          <p:cNvSpPr/>
          <p:nvPr/>
        </p:nvSpPr>
        <p:spPr>
          <a:xfrm>
            <a:off x="1428728" y="407191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roceso"/>
          <p:cNvSpPr/>
          <p:nvPr/>
        </p:nvSpPr>
        <p:spPr>
          <a:xfrm>
            <a:off x="1428728" y="428625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roceso"/>
          <p:cNvSpPr/>
          <p:nvPr/>
        </p:nvSpPr>
        <p:spPr>
          <a:xfrm>
            <a:off x="1428728" y="450054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roceso"/>
          <p:cNvSpPr/>
          <p:nvPr/>
        </p:nvSpPr>
        <p:spPr>
          <a:xfrm>
            <a:off x="1428728" y="471488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roceso"/>
          <p:cNvSpPr/>
          <p:nvPr/>
        </p:nvSpPr>
        <p:spPr>
          <a:xfrm>
            <a:off x="1428728" y="492917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roceso"/>
          <p:cNvSpPr/>
          <p:nvPr/>
        </p:nvSpPr>
        <p:spPr>
          <a:xfrm>
            <a:off x="1428728" y="514351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roceso"/>
          <p:cNvSpPr/>
          <p:nvPr/>
        </p:nvSpPr>
        <p:spPr>
          <a:xfrm>
            <a:off x="1428728" y="535780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roceso"/>
          <p:cNvSpPr/>
          <p:nvPr/>
        </p:nvSpPr>
        <p:spPr>
          <a:xfrm>
            <a:off x="1428728" y="557214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roceso"/>
          <p:cNvSpPr/>
          <p:nvPr/>
        </p:nvSpPr>
        <p:spPr>
          <a:xfrm>
            <a:off x="1428728" y="578643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roceso"/>
          <p:cNvSpPr/>
          <p:nvPr/>
        </p:nvSpPr>
        <p:spPr>
          <a:xfrm>
            <a:off x="1428728" y="600076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roceso"/>
          <p:cNvSpPr/>
          <p:nvPr/>
        </p:nvSpPr>
        <p:spPr>
          <a:xfrm>
            <a:off x="1428728" y="621505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roceso"/>
          <p:cNvSpPr/>
          <p:nvPr/>
        </p:nvSpPr>
        <p:spPr>
          <a:xfrm>
            <a:off x="1428728" y="642939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roceso"/>
          <p:cNvSpPr/>
          <p:nvPr/>
        </p:nvSpPr>
        <p:spPr>
          <a:xfrm>
            <a:off x="1428728" y="664368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childTnLst>
                          </p:cTn>
                        </p:par>
                        <p:par>
                          <p:cTn id="136" fill="hold">
                            <p:stCondLst>
                              <p:cond delay="3000"/>
                            </p:stCondLst>
                            <p:childTnLst>
                              <p:par>
                                <p:cTn id="137" presetID="13" presetClass="exit" presetSubtype="32" fill="hold" grpId="1" nodeType="afterEffect">
                                  <p:stCondLst>
                                    <p:cond delay="0"/>
                                  </p:stCondLst>
                                  <p:childTnLst>
                                    <p:animEffect transition="out" filter="plus(out)">
                                      <p:cBhvr>
                                        <p:cTn id="138" dur="3000"/>
                                        <p:tgtEl>
                                          <p:spTgt spid="5"/>
                                        </p:tgtEl>
                                      </p:cBhvr>
                                    </p:animEffect>
                                    <p:set>
                                      <p:cBhvr>
                                        <p:cTn id="139" dur="1" fill="hold">
                                          <p:stCondLst>
                                            <p:cond delay="2999"/>
                                          </p:stCondLst>
                                        </p:cTn>
                                        <p:tgtEl>
                                          <p:spTgt spid="5"/>
                                        </p:tgtEl>
                                        <p:attrNameLst>
                                          <p:attrName>style.visibility</p:attrName>
                                        </p:attrNameLst>
                                      </p:cBhvr>
                                      <p:to>
                                        <p:strVal val="hidden"/>
                                      </p:to>
                                    </p:set>
                                  </p:childTnLst>
                                </p:cTn>
                              </p:par>
                              <p:par>
                                <p:cTn id="140" presetID="13" presetClass="exit" presetSubtype="32" fill="hold" grpId="1" nodeType="withEffect">
                                  <p:stCondLst>
                                    <p:cond delay="0"/>
                                  </p:stCondLst>
                                  <p:childTnLst>
                                    <p:animEffect transition="out" filter="plus(out)">
                                      <p:cBhvr>
                                        <p:cTn id="141" dur="3000"/>
                                        <p:tgtEl>
                                          <p:spTgt spid="6"/>
                                        </p:tgtEl>
                                      </p:cBhvr>
                                    </p:animEffect>
                                    <p:set>
                                      <p:cBhvr>
                                        <p:cTn id="142" dur="1" fill="hold">
                                          <p:stCondLst>
                                            <p:cond delay="2999"/>
                                          </p:stCondLst>
                                        </p:cTn>
                                        <p:tgtEl>
                                          <p:spTgt spid="6"/>
                                        </p:tgtEl>
                                        <p:attrNameLst>
                                          <p:attrName>style.visibility</p:attrName>
                                        </p:attrNameLst>
                                      </p:cBhvr>
                                      <p:to>
                                        <p:strVal val="hidden"/>
                                      </p:to>
                                    </p:set>
                                  </p:childTnLst>
                                </p:cTn>
                              </p:par>
                              <p:par>
                                <p:cTn id="143" presetID="13" presetClass="exit" presetSubtype="32" fill="hold" grpId="1" nodeType="withEffect">
                                  <p:stCondLst>
                                    <p:cond delay="0"/>
                                  </p:stCondLst>
                                  <p:childTnLst>
                                    <p:animEffect transition="out" filter="plus(out)">
                                      <p:cBhvr>
                                        <p:cTn id="144" dur="3000"/>
                                        <p:tgtEl>
                                          <p:spTgt spid="7"/>
                                        </p:tgtEl>
                                      </p:cBhvr>
                                    </p:animEffect>
                                    <p:set>
                                      <p:cBhvr>
                                        <p:cTn id="145" dur="1" fill="hold">
                                          <p:stCondLst>
                                            <p:cond delay="2999"/>
                                          </p:stCondLst>
                                        </p:cTn>
                                        <p:tgtEl>
                                          <p:spTgt spid="7"/>
                                        </p:tgtEl>
                                        <p:attrNameLst>
                                          <p:attrName>style.visibility</p:attrName>
                                        </p:attrNameLst>
                                      </p:cBhvr>
                                      <p:to>
                                        <p:strVal val="hidden"/>
                                      </p:to>
                                    </p:set>
                                  </p:childTnLst>
                                </p:cTn>
                              </p:par>
                              <p:par>
                                <p:cTn id="146" presetID="13" presetClass="exit" presetSubtype="32" fill="hold" grpId="1" nodeType="withEffect">
                                  <p:stCondLst>
                                    <p:cond delay="0"/>
                                  </p:stCondLst>
                                  <p:childTnLst>
                                    <p:animEffect transition="out" filter="plus(out)">
                                      <p:cBhvr>
                                        <p:cTn id="147" dur="3000"/>
                                        <p:tgtEl>
                                          <p:spTgt spid="8"/>
                                        </p:tgtEl>
                                      </p:cBhvr>
                                    </p:animEffect>
                                    <p:set>
                                      <p:cBhvr>
                                        <p:cTn id="148" dur="1" fill="hold">
                                          <p:stCondLst>
                                            <p:cond delay="2999"/>
                                          </p:stCondLst>
                                        </p:cTn>
                                        <p:tgtEl>
                                          <p:spTgt spid="8"/>
                                        </p:tgtEl>
                                        <p:attrNameLst>
                                          <p:attrName>style.visibility</p:attrName>
                                        </p:attrNameLst>
                                      </p:cBhvr>
                                      <p:to>
                                        <p:strVal val="hidden"/>
                                      </p:to>
                                    </p:set>
                                  </p:childTnLst>
                                </p:cTn>
                              </p:par>
                              <p:par>
                                <p:cTn id="149" presetID="13" presetClass="exit" presetSubtype="32" fill="hold" grpId="1" nodeType="withEffect">
                                  <p:stCondLst>
                                    <p:cond delay="0"/>
                                  </p:stCondLst>
                                  <p:childTnLst>
                                    <p:animEffect transition="out" filter="plus(out)">
                                      <p:cBhvr>
                                        <p:cTn id="150" dur="3000"/>
                                        <p:tgtEl>
                                          <p:spTgt spid="9"/>
                                        </p:tgtEl>
                                      </p:cBhvr>
                                    </p:animEffect>
                                    <p:set>
                                      <p:cBhvr>
                                        <p:cTn id="151" dur="1" fill="hold">
                                          <p:stCondLst>
                                            <p:cond delay="2999"/>
                                          </p:stCondLst>
                                        </p:cTn>
                                        <p:tgtEl>
                                          <p:spTgt spid="9"/>
                                        </p:tgtEl>
                                        <p:attrNameLst>
                                          <p:attrName>style.visibility</p:attrName>
                                        </p:attrNameLst>
                                      </p:cBhvr>
                                      <p:to>
                                        <p:strVal val="hidden"/>
                                      </p:to>
                                    </p:set>
                                  </p:childTnLst>
                                </p:cTn>
                              </p:par>
                              <p:par>
                                <p:cTn id="152" presetID="13" presetClass="exit" presetSubtype="32" fill="hold" grpId="1" nodeType="withEffect">
                                  <p:stCondLst>
                                    <p:cond delay="0"/>
                                  </p:stCondLst>
                                  <p:childTnLst>
                                    <p:animEffect transition="out" filter="plus(out)">
                                      <p:cBhvr>
                                        <p:cTn id="153" dur="3000"/>
                                        <p:tgtEl>
                                          <p:spTgt spid="10"/>
                                        </p:tgtEl>
                                      </p:cBhvr>
                                    </p:animEffect>
                                    <p:set>
                                      <p:cBhvr>
                                        <p:cTn id="154" dur="1" fill="hold">
                                          <p:stCondLst>
                                            <p:cond delay="2999"/>
                                          </p:stCondLst>
                                        </p:cTn>
                                        <p:tgtEl>
                                          <p:spTgt spid="10"/>
                                        </p:tgtEl>
                                        <p:attrNameLst>
                                          <p:attrName>style.visibility</p:attrName>
                                        </p:attrNameLst>
                                      </p:cBhvr>
                                      <p:to>
                                        <p:strVal val="hidden"/>
                                      </p:to>
                                    </p:set>
                                  </p:childTnLst>
                                </p:cTn>
                              </p:par>
                              <p:par>
                                <p:cTn id="155" presetID="13" presetClass="exit" presetSubtype="32" fill="hold" grpId="1" nodeType="withEffect">
                                  <p:stCondLst>
                                    <p:cond delay="0"/>
                                  </p:stCondLst>
                                  <p:childTnLst>
                                    <p:animEffect transition="out" filter="plus(out)">
                                      <p:cBhvr>
                                        <p:cTn id="156" dur="3000"/>
                                        <p:tgtEl>
                                          <p:spTgt spid="11"/>
                                        </p:tgtEl>
                                      </p:cBhvr>
                                    </p:animEffect>
                                    <p:set>
                                      <p:cBhvr>
                                        <p:cTn id="157" dur="1" fill="hold">
                                          <p:stCondLst>
                                            <p:cond delay="2999"/>
                                          </p:stCondLst>
                                        </p:cTn>
                                        <p:tgtEl>
                                          <p:spTgt spid="11"/>
                                        </p:tgtEl>
                                        <p:attrNameLst>
                                          <p:attrName>style.visibility</p:attrName>
                                        </p:attrNameLst>
                                      </p:cBhvr>
                                      <p:to>
                                        <p:strVal val="hidden"/>
                                      </p:to>
                                    </p:set>
                                  </p:childTnLst>
                                </p:cTn>
                              </p:par>
                              <p:par>
                                <p:cTn id="158" presetID="13" presetClass="exit" presetSubtype="32" fill="hold" grpId="1" nodeType="withEffect">
                                  <p:stCondLst>
                                    <p:cond delay="0"/>
                                  </p:stCondLst>
                                  <p:childTnLst>
                                    <p:animEffect transition="out" filter="plus(out)">
                                      <p:cBhvr>
                                        <p:cTn id="159" dur="3000"/>
                                        <p:tgtEl>
                                          <p:spTgt spid="12"/>
                                        </p:tgtEl>
                                      </p:cBhvr>
                                    </p:animEffect>
                                    <p:set>
                                      <p:cBhvr>
                                        <p:cTn id="160" dur="1" fill="hold">
                                          <p:stCondLst>
                                            <p:cond delay="2999"/>
                                          </p:stCondLst>
                                        </p:cTn>
                                        <p:tgtEl>
                                          <p:spTgt spid="12"/>
                                        </p:tgtEl>
                                        <p:attrNameLst>
                                          <p:attrName>style.visibility</p:attrName>
                                        </p:attrNameLst>
                                      </p:cBhvr>
                                      <p:to>
                                        <p:strVal val="hidden"/>
                                      </p:to>
                                    </p:set>
                                  </p:childTnLst>
                                </p:cTn>
                              </p:par>
                              <p:par>
                                <p:cTn id="161" presetID="13" presetClass="exit" presetSubtype="32" fill="hold" grpId="1" nodeType="withEffect">
                                  <p:stCondLst>
                                    <p:cond delay="0"/>
                                  </p:stCondLst>
                                  <p:childTnLst>
                                    <p:animEffect transition="out" filter="plus(out)">
                                      <p:cBhvr>
                                        <p:cTn id="162" dur="3000"/>
                                        <p:tgtEl>
                                          <p:spTgt spid="13"/>
                                        </p:tgtEl>
                                      </p:cBhvr>
                                    </p:animEffect>
                                    <p:set>
                                      <p:cBhvr>
                                        <p:cTn id="163" dur="1" fill="hold">
                                          <p:stCondLst>
                                            <p:cond delay="2999"/>
                                          </p:stCondLst>
                                        </p:cTn>
                                        <p:tgtEl>
                                          <p:spTgt spid="13"/>
                                        </p:tgtEl>
                                        <p:attrNameLst>
                                          <p:attrName>style.visibility</p:attrName>
                                        </p:attrNameLst>
                                      </p:cBhvr>
                                      <p:to>
                                        <p:strVal val="hidden"/>
                                      </p:to>
                                    </p:set>
                                  </p:childTnLst>
                                </p:cTn>
                              </p:par>
                              <p:par>
                                <p:cTn id="164" presetID="13" presetClass="exit" presetSubtype="32" fill="hold" grpId="1" nodeType="withEffect">
                                  <p:stCondLst>
                                    <p:cond delay="0"/>
                                  </p:stCondLst>
                                  <p:childTnLst>
                                    <p:animEffect transition="out" filter="plus(out)">
                                      <p:cBhvr>
                                        <p:cTn id="165" dur="3000"/>
                                        <p:tgtEl>
                                          <p:spTgt spid="14"/>
                                        </p:tgtEl>
                                      </p:cBhvr>
                                    </p:animEffect>
                                    <p:set>
                                      <p:cBhvr>
                                        <p:cTn id="166" dur="1" fill="hold">
                                          <p:stCondLst>
                                            <p:cond delay="2999"/>
                                          </p:stCondLst>
                                        </p:cTn>
                                        <p:tgtEl>
                                          <p:spTgt spid="14"/>
                                        </p:tgtEl>
                                        <p:attrNameLst>
                                          <p:attrName>style.visibility</p:attrName>
                                        </p:attrNameLst>
                                      </p:cBhvr>
                                      <p:to>
                                        <p:strVal val="hidden"/>
                                      </p:to>
                                    </p:set>
                                  </p:childTnLst>
                                </p:cTn>
                              </p:par>
                              <p:par>
                                <p:cTn id="167" presetID="13" presetClass="exit" presetSubtype="32" fill="hold" grpId="1" nodeType="withEffect">
                                  <p:stCondLst>
                                    <p:cond delay="0"/>
                                  </p:stCondLst>
                                  <p:childTnLst>
                                    <p:animEffect transition="out" filter="plus(out)">
                                      <p:cBhvr>
                                        <p:cTn id="168" dur="3000"/>
                                        <p:tgtEl>
                                          <p:spTgt spid="15"/>
                                        </p:tgtEl>
                                      </p:cBhvr>
                                    </p:animEffect>
                                    <p:set>
                                      <p:cBhvr>
                                        <p:cTn id="169" dur="1" fill="hold">
                                          <p:stCondLst>
                                            <p:cond delay="2999"/>
                                          </p:stCondLst>
                                        </p:cTn>
                                        <p:tgtEl>
                                          <p:spTgt spid="15"/>
                                        </p:tgtEl>
                                        <p:attrNameLst>
                                          <p:attrName>style.visibility</p:attrName>
                                        </p:attrNameLst>
                                      </p:cBhvr>
                                      <p:to>
                                        <p:strVal val="hidden"/>
                                      </p:to>
                                    </p:set>
                                  </p:childTnLst>
                                </p:cTn>
                              </p:par>
                              <p:par>
                                <p:cTn id="170" presetID="13" presetClass="exit" presetSubtype="32" fill="hold" grpId="1" nodeType="withEffect">
                                  <p:stCondLst>
                                    <p:cond delay="0"/>
                                  </p:stCondLst>
                                  <p:childTnLst>
                                    <p:animEffect transition="out" filter="plus(out)">
                                      <p:cBhvr>
                                        <p:cTn id="171" dur="3000"/>
                                        <p:tgtEl>
                                          <p:spTgt spid="16"/>
                                        </p:tgtEl>
                                      </p:cBhvr>
                                    </p:animEffect>
                                    <p:set>
                                      <p:cBhvr>
                                        <p:cTn id="172" dur="1" fill="hold">
                                          <p:stCondLst>
                                            <p:cond delay="2999"/>
                                          </p:stCondLst>
                                        </p:cTn>
                                        <p:tgtEl>
                                          <p:spTgt spid="16"/>
                                        </p:tgtEl>
                                        <p:attrNameLst>
                                          <p:attrName>style.visibility</p:attrName>
                                        </p:attrNameLst>
                                      </p:cBhvr>
                                      <p:to>
                                        <p:strVal val="hidden"/>
                                      </p:to>
                                    </p:set>
                                  </p:childTnLst>
                                </p:cTn>
                              </p:par>
                              <p:par>
                                <p:cTn id="173" presetID="13" presetClass="exit" presetSubtype="32" fill="hold" grpId="1" nodeType="withEffect">
                                  <p:stCondLst>
                                    <p:cond delay="0"/>
                                  </p:stCondLst>
                                  <p:childTnLst>
                                    <p:animEffect transition="out" filter="plus(out)">
                                      <p:cBhvr>
                                        <p:cTn id="174" dur="3000"/>
                                        <p:tgtEl>
                                          <p:spTgt spid="17"/>
                                        </p:tgtEl>
                                      </p:cBhvr>
                                    </p:animEffect>
                                    <p:set>
                                      <p:cBhvr>
                                        <p:cTn id="175" dur="1" fill="hold">
                                          <p:stCondLst>
                                            <p:cond delay="2999"/>
                                          </p:stCondLst>
                                        </p:cTn>
                                        <p:tgtEl>
                                          <p:spTgt spid="17"/>
                                        </p:tgtEl>
                                        <p:attrNameLst>
                                          <p:attrName>style.visibility</p:attrName>
                                        </p:attrNameLst>
                                      </p:cBhvr>
                                      <p:to>
                                        <p:strVal val="hidden"/>
                                      </p:to>
                                    </p:set>
                                  </p:childTnLst>
                                </p:cTn>
                              </p:par>
                              <p:par>
                                <p:cTn id="176" presetID="13" presetClass="exit" presetSubtype="32" fill="hold" grpId="1" nodeType="withEffect">
                                  <p:stCondLst>
                                    <p:cond delay="0"/>
                                  </p:stCondLst>
                                  <p:childTnLst>
                                    <p:animEffect transition="out" filter="plus(out)">
                                      <p:cBhvr>
                                        <p:cTn id="177" dur="3000"/>
                                        <p:tgtEl>
                                          <p:spTgt spid="18"/>
                                        </p:tgtEl>
                                      </p:cBhvr>
                                    </p:animEffect>
                                    <p:set>
                                      <p:cBhvr>
                                        <p:cTn id="178" dur="1" fill="hold">
                                          <p:stCondLst>
                                            <p:cond delay="2999"/>
                                          </p:stCondLst>
                                        </p:cTn>
                                        <p:tgtEl>
                                          <p:spTgt spid="18"/>
                                        </p:tgtEl>
                                        <p:attrNameLst>
                                          <p:attrName>style.visibility</p:attrName>
                                        </p:attrNameLst>
                                      </p:cBhvr>
                                      <p:to>
                                        <p:strVal val="hidden"/>
                                      </p:to>
                                    </p:set>
                                  </p:childTnLst>
                                </p:cTn>
                              </p:par>
                              <p:par>
                                <p:cTn id="179" presetID="13" presetClass="exit" presetSubtype="32" fill="hold" grpId="1" nodeType="withEffect">
                                  <p:stCondLst>
                                    <p:cond delay="0"/>
                                  </p:stCondLst>
                                  <p:childTnLst>
                                    <p:animEffect transition="out" filter="plus(out)">
                                      <p:cBhvr>
                                        <p:cTn id="180" dur="3000"/>
                                        <p:tgtEl>
                                          <p:spTgt spid="19"/>
                                        </p:tgtEl>
                                      </p:cBhvr>
                                    </p:animEffect>
                                    <p:set>
                                      <p:cBhvr>
                                        <p:cTn id="181" dur="1" fill="hold">
                                          <p:stCondLst>
                                            <p:cond delay="2999"/>
                                          </p:stCondLst>
                                        </p:cTn>
                                        <p:tgtEl>
                                          <p:spTgt spid="19"/>
                                        </p:tgtEl>
                                        <p:attrNameLst>
                                          <p:attrName>style.visibility</p:attrName>
                                        </p:attrNameLst>
                                      </p:cBhvr>
                                      <p:to>
                                        <p:strVal val="hidden"/>
                                      </p:to>
                                    </p:set>
                                  </p:childTnLst>
                                </p:cTn>
                              </p:par>
                              <p:par>
                                <p:cTn id="182" presetID="13" presetClass="exit" presetSubtype="32" fill="hold" grpId="1" nodeType="withEffect">
                                  <p:stCondLst>
                                    <p:cond delay="0"/>
                                  </p:stCondLst>
                                  <p:childTnLst>
                                    <p:animEffect transition="out" filter="plus(out)">
                                      <p:cBhvr>
                                        <p:cTn id="183" dur="3000"/>
                                        <p:tgtEl>
                                          <p:spTgt spid="20"/>
                                        </p:tgtEl>
                                      </p:cBhvr>
                                    </p:animEffect>
                                    <p:set>
                                      <p:cBhvr>
                                        <p:cTn id="184" dur="1" fill="hold">
                                          <p:stCondLst>
                                            <p:cond delay="2999"/>
                                          </p:stCondLst>
                                        </p:cTn>
                                        <p:tgtEl>
                                          <p:spTgt spid="20"/>
                                        </p:tgtEl>
                                        <p:attrNameLst>
                                          <p:attrName>style.visibility</p:attrName>
                                        </p:attrNameLst>
                                      </p:cBhvr>
                                      <p:to>
                                        <p:strVal val="hidden"/>
                                      </p:to>
                                    </p:set>
                                  </p:childTnLst>
                                </p:cTn>
                              </p:par>
                              <p:par>
                                <p:cTn id="185" presetID="13" presetClass="exit" presetSubtype="32" fill="hold" grpId="1" nodeType="withEffect">
                                  <p:stCondLst>
                                    <p:cond delay="0"/>
                                  </p:stCondLst>
                                  <p:childTnLst>
                                    <p:animEffect transition="out" filter="plus(out)">
                                      <p:cBhvr>
                                        <p:cTn id="186" dur="3000"/>
                                        <p:tgtEl>
                                          <p:spTgt spid="21"/>
                                        </p:tgtEl>
                                      </p:cBhvr>
                                    </p:animEffect>
                                    <p:set>
                                      <p:cBhvr>
                                        <p:cTn id="187" dur="1" fill="hold">
                                          <p:stCondLst>
                                            <p:cond delay="2999"/>
                                          </p:stCondLst>
                                        </p:cTn>
                                        <p:tgtEl>
                                          <p:spTgt spid="21"/>
                                        </p:tgtEl>
                                        <p:attrNameLst>
                                          <p:attrName>style.visibility</p:attrName>
                                        </p:attrNameLst>
                                      </p:cBhvr>
                                      <p:to>
                                        <p:strVal val="hidden"/>
                                      </p:to>
                                    </p:set>
                                  </p:childTnLst>
                                </p:cTn>
                              </p:par>
                              <p:par>
                                <p:cTn id="188" presetID="13" presetClass="exit" presetSubtype="32" fill="hold" grpId="1" nodeType="withEffect">
                                  <p:stCondLst>
                                    <p:cond delay="0"/>
                                  </p:stCondLst>
                                  <p:childTnLst>
                                    <p:animEffect transition="out" filter="plus(out)">
                                      <p:cBhvr>
                                        <p:cTn id="189" dur="3000"/>
                                        <p:tgtEl>
                                          <p:spTgt spid="22"/>
                                        </p:tgtEl>
                                      </p:cBhvr>
                                    </p:animEffect>
                                    <p:set>
                                      <p:cBhvr>
                                        <p:cTn id="190" dur="1" fill="hold">
                                          <p:stCondLst>
                                            <p:cond delay="2999"/>
                                          </p:stCondLst>
                                        </p:cTn>
                                        <p:tgtEl>
                                          <p:spTgt spid="22"/>
                                        </p:tgtEl>
                                        <p:attrNameLst>
                                          <p:attrName>style.visibility</p:attrName>
                                        </p:attrNameLst>
                                      </p:cBhvr>
                                      <p:to>
                                        <p:strVal val="hidden"/>
                                      </p:to>
                                    </p:set>
                                  </p:childTnLst>
                                </p:cTn>
                              </p:par>
                              <p:par>
                                <p:cTn id="191" presetID="13" presetClass="exit" presetSubtype="32" fill="hold" grpId="1" nodeType="withEffect">
                                  <p:stCondLst>
                                    <p:cond delay="0"/>
                                  </p:stCondLst>
                                  <p:childTnLst>
                                    <p:animEffect transition="out" filter="plus(out)">
                                      <p:cBhvr>
                                        <p:cTn id="192" dur="3000"/>
                                        <p:tgtEl>
                                          <p:spTgt spid="23"/>
                                        </p:tgtEl>
                                      </p:cBhvr>
                                    </p:animEffect>
                                    <p:set>
                                      <p:cBhvr>
                                        <p:cTn id="193" dur="1" fill="hold">
                                          <p:stCondLst>
                                            <p:cond delay="2999"/>
                                          </p:stCondLst>
                                        </p:cTn>
                                        <p:tgtEl>
                                          <p:spTgt spid="23"/>
                                        </p:tgtEl>
                                        <p:attrNameLst>
                                          <p:attrName>style.visibility</p:attrName>
                                        </p:attrNameLst>
                                      </p:cBhvr>
                                      <p:to>
                                        <p:strVal val="hidden"/>
                                      </p:to>
                                    </p:set>
                                  </p:childTnLst>
                                </p:cTn>
                              </p:par>
                              <p:par>
                                <p:cTn id="194" presetID="13" presetClass="exit" presetSubtype="32" fill="hold" grpId="1" nodeType="withEffect">
                                  <p:stCondLst>
                                    <p:cond delay="0"/>
                                  </p:stCondLst>
                                  <p:childTnLst>
                                    <p:animEffect transition="out" filter="plus(out)">
                                      <p:cBhvr>
                                        <p:cTn id="195" dur="3000"/>
                                        <p:tgtEl>
                                          <p:spTgt spid="24"/>
                                        </p:tgtEl>
                                      </p:cBhvr>
                                    </p:animEffect>
                                    <p:set>
                                      <p:cBhvr>
                                        <p:cTn id="196" dur="1" fill="hold">
                                          <p:stCondLst>
                                            <p:cond delay="2999"/>
                                          </p:stCondLst>
                                        </p:cTn>
                                        <p:tgtEl>
                                          <p:spTgt spid="24"/>
                                        </p:tgtEl>
                                        <p:attrNameLst>
                                          <p:attrName>style.visibility</p:attrName>
                                        </p:attrNameLst>
                                      </p:cBhvr>
                                      <p:to>
                                        <p:strVal val="hidden"/>
                                      </p:to>
                                    </p:set>
                                  </p:childTnLst>
                                </p:cTn>
                              </p:par>
                              <p:par>
                                <p:cTn id="197" presetID="13" presetClass="exit" presetSubtype="32" fill="hold" grpId="1" nodeType="withEffect">
                                  <p:stCondLst>
                                    <p:cond delay="0"/>
                                  </p:stCondLst>
                                  <p:childTnLst>
                                    <p:animEffect transition="out" filter="plus(out)">
                                      <p:cBhvr>
                                        <p:cTn id="198" dur="3000"/>
                                        <p:tgtEl>
                                          <p:spTgt spid="25"/>
                                        </p:tgtEl>
                                      </p:cBhvr>
                                    </p:animEffect>
                                    <p:set>
                                      <p:cBhvr>
                                        <p:cTn id="199" dur="1" fill="hold">
                                          <p:stCondLst>
                                            <p:cond delay="2999"/>
                                          </p:stCondLst>
                                        </p:cTn>
                                        <p:tgtEl>
                                          <p:spTgt spid="25"/>
                                        </p:tgtEl>
                                        <p:attrNameLst>
                                          <p:attrName>style.visibility</p:attrName>
                                        </p:attrNameLst>
                                      </p:cBhvr>
                                      <p:to>
                                        <p:strVal val="hidden"/>
                                      </p:to>
                                    </p:set>
                                  </p:childTnLst>
                                </p:cTn>
                              </p:par>
                              <p:par>
                                <p:cTn id="200" presetID="13" presetClass="exit" presetSubtype="32" fill="hold" grpId="1" nodeType="withEffect">
                                  <p:stCondLst>
                                    <p:cond delay="0"/>
                                  </p:stCondLst>
                                  <p:childTnLst>
                                    <p:animEffect transition="out" filter="plus(out)">
                                      <p:cBhvr>
                                        <p:cTn id="201" dur="3000"/>
                                        <p:tgtEl>
                                          <p:spTgt spid="26"/>
                                        </p:tgtEl>
                                      </p:cBhvr>
                                    </p:animEffect>
                                    <p:set>
                                      <p:cBhvr>
                                        <p:cTn id="202" dur="1" fill="hold">
                                          <p:stCondLst>
                                            <p:cond delay="2999"/>
                                          </p:stCondLst>
                                        </p:cTn>
                                        <p:tgtEl>
                                          <p:spTgt spid="26"/>
                                        </p:tgtEl>
                                        <p:attrNameLst>
                                          <p:attrName>style.visibility</p:attrName>
                                        </p:attrNameLst>
                                      </p:cBhvr>
                                      <p:to>
                                        <p:strVal val="hidden"/>
                                      </p:to>
                                    </p:set>
                                  </p:childTnLst>
                                </p:cTn>
                              </p:par>
                              <p:par>
                                <p:cTn id="203" presetID="13" presetClass="exit" presetSubtype="32" fill="hold" grpId="1" nodeType="withEffect">
                                  <p:stCondLst>
                                    <p:cond delay="0"/>
                                  </p:stCondLst>
                                  <p:childTnLst>
                                    <p:animEffect transition="out" filter="plus(out)">
                                      <p:cBhvr>
                                        <p:cTn id="204" dur="3000"/>
                                        <p:tgtEl>
                                          <p:spTgt spid="27"/>
                                        </p:tgtEl>
                                      </p:cBhvr>
                                    </p:animEffect>
                                    <p:set>
                                      <p:cBhvr>
                                        <p:cTn id="205" dur="1" fill="hold">
                                          <p:stCondLst>
                                            <p:cond delay="2999"/>
                                          </p:stCondLst>
                                        </p:cTn>
                                        <p:tgtEl>
                                          <p:spTgt spid="27"/>
                                        </p:tgtEl>
                                        <p:attrNameLst>
                                          <p:attrName>style.visibility</p:attrName>
                                        </p:attrNameLst>
                                      </p:cBhvr>
                                      <p:to>
                                        <p:strVal val="hidden"/>
                                      </p:to>
                                    </p:set>
                                  </p:childTnLst>
                                </p:cTn>
                              </p:par>
                              <p:par>
                                <p:cTn id="206" presetID="13" presetClass="exit" presetSubtype="32" fill="hold" grpId="1" nodeType="withEffect">
                                  <p:stCondLst>
                                    <p:cond delay="0"/>
                                  </p:stCondLst>
                                  <p:childTnLst>
                                    <p:animEffect transition="out" filter="plus(out)">
                                      <p:cBhvr>
                                        <p:cTn id="207" dur="3000"/>
                                        <p:tgtEl>
                                          <p:spTgt spid="28"/>
                                        </p:tgtEl>
                                      </p:cBhvr>
                                    </p:animEffect>
                                    <p:set>
                                      <p:cBhvr>
                                        <p:cTn id="208" dur="1" fill="hold">
                                          <p:stCondLst>
                                            <p:cond delay="2999"/>
                                          </p:stCondLst>
                                        </p:cTn>
                                        <p:tgtEl>
                                          <p:spTgt spid="28"/>
                                        </p:tgtEl>
                                        <p:attrNameLst>
                                          <p:attrName>style.visibility</p:attrName>
                                        </p:attrNameLst>
                                      </p:cBhvr>
                                      <p:to>
                                        <p:strVal val="hidden"/>
                                      </p:to>
                                    </p:set>
                                  </p:childTnLst>
                                </p:cTn>
                              </p:par>
                              <p:par>
                                <p:cTn id="209" presetID="13" presetClass="exit" presetSubtype="32" fill="hold" grpId="1" nodeType="withEffect">
                                  <p:stCondLst>
                                    <p:cond delay="0"/>
                                  </p:stCondLst>
                                  <p:childTnLst>
                                    <p:animEffect transition="out" filter="plus(out)">
                                      <p:cBhvr>
                                        <p:cTn id="210" dur="3000"/>
                                        <p:tgtEl>
                                          <p:spTgt spid="29"/>
                                        </p:tgtEl>
                                      </p:cBhvr>
                                    </p:animEffect>
                                    <p:set>
                                      <p:cBhvr>
                                        <p:cTn id="211" dur="1" fill="hold">
                                          <p:stCondLst>
                                            <p:cond delay="2999"/>
                                          </p:stCondLst>
                                        </p:cTn>
                                        <p:tgtEl>
                                          <p:spTgt spid="29"/>
                                        </p:tgtEl>
                                        <p:attrNameLst>
                                          <p:attrName>style.visibility</p:attrName>
                                        </p:attrNameLst>
                                      </p:cBhvr>
                                      <p:to>
                                        <p:strVal val="hidden"/>
                                      </p:to>
                                    </p:set>
                                  </p:childTnLst>
                                </p:cTn>
                              </p:par>
                              <p:par>
                                <p:cTn id="212" presetID="13" presetClass="exit" presetSubtype="32" fill="hold" grpId="1" nodeType="withEffect">
                                  <p:stCondLst>
                                    <p:cond delay="0"/>
                                  </p:stCondLst>
                                  <p:childTnLst>
                                    <p:animEffect transition="out" filter="plus(out)">
                                      <p:cBhvr>
                                        <p:cTn id="213" dur="3000"/>
                                        <p:tgtEl>
                                          <p:spTgt spid="30"/>
                                        </p:tgtEl>
                                      </p:cBhvr>
                                    </p:animEffect>
                                    <p:set>
                                      <p:cBhvr>
                                        <p:cTn id="214" dur="1" fill="hold">
                                          <p:stCondLst>
                                            <p:cond delay="2999"/>
                                          </p:stCondLst>
                                        </p:cTn>
                                        <p:tgtEl>
                                          <p:spTgt spid="30"/>
                                        </p:tgtEl>
                                        <p:attrNameLst>
                                          <p:attrName>style.visibility</p:attrName>
                                        </p:attrNameLst>
                                      </p:cBhvr>
                                      <p:to>
                                        <p:strVal val="hidden"/>
                                      </p:to>
                                    </p:set>
                                  </p:childTnLst>
                                </p:cTn>
                              </p:par>
                              <p:par>
                                <p:cTn id="215" presetID="13" presetClass="exit" presetSubtype="32" fill="hold" grpId="1" nodeType="withEffect">
                                  <p:stCondLst>
                                    <p:cond delay="0"/>
                                  </p:stCondLst>
                                  <p:childTnLst>
                                    <p:animEffect transition="out" filter="plus(out)">
                                      <p:cBhvr>
                                        <p:cTn id="216" dur="3000"/>
                                        <p:tgtEl>
                                          <p:spTgt spid="31"/>
                                        </p:tgtEl>
                                      </p:cBhvr>
                                    </p:animEffect>
                                    <p:set>
                                      <p:cBhvr>
                                        <p:cTn id="217" dur="1" fill="hold">
                                          <p:stCondLst>
                                            <p:cond delay="2999"/>
                                          </p:stCondLst>
                                        </p:cTn>
                                        <p:tgtEl>
                                          <p:spTgt spid="31"/>
                                        </p:tgtEl>
                                        <p:attrNameLst>
                                          <p:attrName>style.visibility</p:attrName>
                                        </p:attrNameLst>
                                      </p:cBhvr>
                                      <p:to>
                                        <p:strVal val="hidden"/>
                                      </p:to>
                                    </p:set>
                                  </p:childTnLst>
                                </p:cTn>
                              </p:par>
                              <p:par>
                                <p:cTn id="218" presetID="13" presetClass="exit" presetSubtype="32" fill="hold" grpId="1" nodeType="withEffect">
                                  <p:stCondLst>
                                    <p:cond delay="0"/>
                                  </p:stCondLst>
                                  <p:childTnLst>
                                    <p:animEffect transition="out" filter="plus(out)">
                                      <p:cBhvr>
                                        <p:cTn id="219" dur="3000"/>
                                        <p:tgtEl>
                                          <p:spTgt spid="32"/>
                                        </p:tgtEl>
                                      </p:cBhvr>
                                    </p:animEffect>
                                    <p:set>
                                      <p:cBhvr>
                                        <p:cTn id="220" dur="1" fill="hold">
                                          <p:stCondLst>
                                            <p:cond delay="2999"/>
                                          </p:stCondLst>
                                        </p:cTn>
                                        <p:tgtEl>
                                          <p:spTgt spid="32"/>
                                        </p:tgtEl>
                                        <p:attrNameLst>
                                          <p:attrName>style.visibility</p:attrName>
                                        </p:attrNameLst>
                                      </p:cBhvr>
                                      <p:to>
                                        <p:strVal val="hidden"/>
                                      </p:to>
                                    </p:set>
                                  </p:childTnLst>
                                </p:cTn>
                              </p:par>
                              <p:par>
                                <p:cTn id="221" presetID="13" presetClass="exit" presetSubtype="32" fill="hold" grpId="1" nodeType="withEffect">
                                  <p:stCondLst>
                                    <p:cond delay="0"/>
                                  </p:stCondLst>
                                  <p:childTnLst>
                                    <p:animEffect transition="out" filter="plus(out)">
                                      <p:cBhvr>
                                        <p:cTn id="222" dur="3000"/>
                                        <p:tgtEl>
                                          <p:spTgt spid="33"/>
                                        </p:tgtEl>
                                      </p:cBhvr>
                                    </p:animEffect>
                                    <p:set>
                                      <p:cBhvr>
                                        <p:cTn id="223" dur="1" fill="hold">
                                          <p:stCondLst>
                                            <p:cond delay="2999"/>
                                          </p:stCondLst>
                                        </p:cTn>
                                        <p:tgtEl>
                                          <p:spTgt spid="33"/>
                                        </p:tgtEl>
                                        <p:attrNameLst>
                                          <p:attrName>style.visibility</p:attrName>
                                        </p:attrNameLst>
                                      </p:cBhvr>
                                      <p:to>
                                        <p:strVal val="hidden"/>
                                      </p:to>
                                    </p:set>
                                  </p:childTnLst>
                                </p:cTn>
                              </p:par>
                              <p:par>
                                <p:cTn id="224" presetID="13" presetClass="exit" presetSubtype="32" fill="hold" grpId="1" nodeType="withEffect">
                                  <p:stCondLst>
                                    <p:cond delay="0"/>
                                  </p:stCondLst>
                                  <p:childTnLst>
                                    <p:animEffect transition="out" filter="plus(out)">
                                      <p:cBhvr>
                                        <p:cTn id="225" dur="3000"/>
                                        <p:tgtEl>
                                          <p:spTgt spid="34"/>
                                        </p:tgtEl>
                                      </p:cBhvr>
                                    </p:animEffect>
                                    <p:set>
                                      <p:cBhvr>
                                        <p:cTn id="226" dur="1" fill="hold">
                                          <p:stCondLst>
                                            <p:cond delay="2999"/>
                                          </p:stCondLst>
                                        </p:cTn>
                                        <p:tgtEl>
                                          <p:spTgt spid="34"/>
                                        </p:tgtEl>
                                        <p:attrNameLst>
                                          <p:attrName>style.visibility</p:attrName>
                                        </p:attrNameLst>
                                      </p:cBhvr>
                                      <p:to>
                                        <p:strVal val="hidden"/>
                                      </p:to>
                                    </p:set>
                                  </p:childTnLst>
                                </p:cTn>
                              </p:par>
                              <p:par>
                                <p:cTn id="227" presetID="13" presetClass="exit" presetSubtype="32" fill="hold" grpId="1" nodeType="withEffect">
                                  <p:stCondLst>
                                    <p:cond delay="0"/>
                                  </p:stCondLst>
                                  <p:childTnLst>
                                    <p:animEffect transition="out" filter="plus(out)">
                                      <p:cBhvr>
                                        <p:cTn id="228" dur="3000"/>
                                        <p:tgtEl>
                                          <p:spTgt spid="35"/>
                                        </p:tgtEl>
                                      </p:cBhvr>
                                    </p:animEffect>
                                    <p:set>
                                      <p:cBhvr>
                                        <p:cTn id="229" dur="1" fill="hold">
                                          <p:stCondLst>
                                            <p:cond delay="2999"/>
                                          </p:stCondLst>
                                        </p:cTn>
                                        <p:tgtEl>
                                          <p:spTgt spid="35"/>
                                        </p:tgtEl>
                                        <p:attrNameLst>
                                          <p:attrName>style.visibility</p:attrName>
                                        </p:attrNameLst>
                                      </p:cBhvr>
                                      <p:to>
                                        <p:strVal val="hidden"/>
                                      </p:to>
                                    </p:set>
                                  </p:childTnLst>
                                </p:cTn>
                              </p:par>
                              <p:par>
                                <p:cTn id="230" presetID="13" presetClass="exit" presetSubtype="32" fill="hold" grpId="1" nodeType="withEffect">
                                  <p:stCondLst>
                                    <p:cond delay="0"/>
                                  </p:stCondLst>
                                  <p:childTnLst>
                                    <p:animEffect transition="out" filter="plus(out)">
                                      <p:cBhvr>
                                        <p:cTn id="231" dur="3000"/>
                                        <p:tgtEl>
                                          <p:spTgt spid="36"/>
                                        </p:tgtEl>
                                      </p:cBhvr>
                                    </p:animEffect>
                                    <p:set>
                                      <p:cBhvr>
                                        <p:cTn id="232" dur="1" fill="hold">
                                          <p:stCondLst>
                                            <p:cond delay="2999"/>
                                          </p:stCondLst>
                                        </p:cTn>
                                        <p:tgtEl>
                                          <p:spTgt spid="3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0-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0-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0-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0-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0-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0-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0-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0-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0-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1"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0-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0-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1"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0-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1"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0-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1"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0-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1"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0-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1"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0-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16" presetClass="entr" presetSubtype="42"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Effect transition="in" filter="barn(outHorizontal)">
                                      <p:cBhvr>
                                        <p:cTn id="3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fond_ecran_3_1024x768.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666816">
            <a:off x="1928794" y="3071811"/>
            <a:ext cx="2857520" cy="2786082"/>
          </a:xfrm>
          <a:prstGeom prst="teardrop">
            <a:avLst/>
          </a:prstGeom>
          <a:gradFill flip="none" rotWithShape="1">
            <a:gsLst>
              <a:gs pos="75000">
                <a:srgbClr val="CB86F2">
                  <a:alpha val="34000"/>
                </a:srgb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110176">
            <a:off x="1819678" y="1161170"/>
            <a:ext cx="2857520" cy="2786082"/>
          </a:xfrm>
          <a:prstGeom prst="teardrop">
            <a:avLst/>
          </a:prstGeom>
          <a:gradFill flip="none" rotWithShape="1">
            <a:gsLst>
              <a:gs pos="75000">
                <a:srgbClr val="CB86F2">
                  <a:alpha val="34000"/>
                </a:srgb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764947">
            <a:off x="3483555" y="95172"/>
            <a:ext cx="2857520" cy="2786082"/>
          </a:xfrm>
          <a:prstGeom prst="teardrop">
            <a:avLst/>
          </a:prstGeom>
          <a:gradFill flip="none" rotWithShape="1">
            <a:gsLst>
              <a:gs pos="75000">
                <a:srgbClr val="CB86F2">
                  <a:alpha val="34000"/>
                </a:srgb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75120">
            <a:off x="3566994" y="3744494"/>
            <a:ext cx="2857520" cy="2786082"/>
          </a:xfrm>
          <a:prstGeom prst="teardrop">
            <a:avLst/>
          </a:prstGeom>
          <a:gradFill flip="none" rotWithShape="1">
            <a:gsLst>
              <a:gs pos="75000">
                <a:srgbClr val="CB86F2">
                  <a:alpha val="34000"/>
                </a:srgb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5036347" y="3250405"/>
            <a:ext cx="2857520" cy="2786082"/>
          </a:xfrm>
          <a:prstGeom prst="teardrop">
            <a:avLst/>
          </a:prstGeom>
          <a:gradFill flip="none" rotWithShape="1">
            <a:gsLst>
              <a:gs pos="75000">
                <a:srgbClr val="CB86F2">
                  <a:alpha val="34000"/>
                </a:srgb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694730">
            <a:off x="5239553" y="1535181"/>
            <a:ext cx="2857520" cy="2786082"/>
          </a:xfrm>
          <a:prstGeom prst="teardrop">
            <a:avLst/>
          </a:prstGeom>
          <a:gradFill flip="none" rotWithShape="1">
            <a:gsLst>
              <a:gs pos="75000">
                <a:srgbClr val="CB86F2">
                  <a:alpha val="34000"/>
                </a:srgb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xit" presetSubtype="3" fill="hold" grpId="1"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1"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ppt_x"/>
                                          </p:val>
                                        </p:tav>
                                      </p:tavLst>
                                    </p:anim>
                                    <p:anim calcmode="lin" valueType="num">
                                      <p:cBhvr additive="base">
                                        <p:cTn id="43" dur="3000"/>
                                        <p:tgtEl>
                                          <p:spTgt spid="7"/>
                                        </p:tgtEl>
                                        <p:attrNameLst>
                                          <p:attrName>ppt_y</p:attrName>
                                        </p:attrNameLst>
                                      </p:cBhvr>
                                      <p:tavLst>
                                        <p:tav tm="0">
                                          <p:val>
                                            <p:strVal val="ppt_y"/>
                                          </p:val>
                                        </p:tav>
                                        <p:tav tm="100000">
                                          <p:val>
                                            <p:strVal val="1+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ppt_x"/>
                                          </p:val>
                                        </p:tav>
                                      </p:tavLst>
                                    </p:anim>
                                    <p:anim calcmode="lin" valueType="num">
                                      <p:cBhvr additive="base">
                                        <p:cTn id="47" dur="3000"/>
                                        <p:tgtEl>
                                          <p:spTgt spid="8"/>
                                        </p:tgtEl>
                                        <p:attrNameLst>
                                          <p:attrName>ppt_y</p:attrName>
                                        </p:attrNameLst>
                                      </p:cBhvr>
                                      <p:tavLst>
                                        <p:tav tm="0">
                                          <p:val>
                                            <p:strVal val="ppt_y"/>
                                          </p:val>
                                        </p:tav>
                                        <p:tav tm="100000">
                                          <p:val>
                                            <p:strVal val="0-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9"/>
                                        </p:tgtEl>
                                        <p:attrNameLst>
                                          <p:attrName>ppt_x</p:attrName>
                                        </p:attrNameLst>
                                      </p:cBhvr>
                                      <p:tavLst>
                                        <p:tav tm="0">
                                          <p:val>
                                            <p:strVal val="ppt_x"/>
                                          </p:val>
                                        </p:tav>
                                        <p:tav tm="100000">
                                          <p:val>
                                            <p:strVal val="0-ppt_w/2"/>
                                          </p:val>
                                        </p:tav>
                                      </p:tavLst>
                                    </p:anim>
                                    <p:anim calcmode="lin" valueType="num">
                                      <p:cBhvr additive="base">
                                        <p:cTn id="51" dur="3000"/>
                                        <p:tgtEl>
                                          <p:spTgt spid="9"/>
                                        </p:tgtEl>
                                        <p:attrNameLst>
                                          <p:attrName>ppt_y</p:attrName>
                                        </p:attrNameLst>
                                      </p:cBhvr>
                                      <p:tavLst>
                                        <p:tav tm="0">
                                          <p:val>
                                            <p:strVal val="ppt_y"/>
                                          </p:val>
                                        </p:tav>
                                        <p:tav tm="100000">
                                          <p:val>
                                            <p:strVal val="0-ppt_h/2"/>
                                          </p:val>
                                        </p:tav>
                                      </p:tavLst>
                                    </p:anim>
                                    <p:set>
                                      <p:cBhvr>
                                        <p:cTn id="52" dur="1" fill="hold">
                                          <p:stCondLst>
                                            <p:cond delay="2999"/>
                                          </p:stCondLst>
                                        </p:cTn>
                                        <p:tgtEl>
                                          <p:spTgt spid="9"/>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0-ppt_w/2"/>
                                          </p:val>
                                        </p:tav>
                                      </p:tavLst>
                                    </p:anim>
                                    <p:anim calcmode="lin" valueType="num">
                                      <p:cBhvr additive="base">
                                        <p:cTn id="55" dur="3000"/>
                                        <p:tgtEl>
                                          <p:spTgt spid="10"/>
                                        </p:tgtEl>
                                        <p:attrNameLst>
                                          <p:attrName>ppt_y</p:attrName>
                                        </p:attrNameLst>
                                      </p:cBhvr>
                                      <p:tavLst>
                                        <p:tav tm="0">
                                          <p:val>
                                            <p:strVal val="ppt_y"/>
                                          </p:val>
                                        </p:tav>
                                        <p:tav tm="100000">
                                          <p:val>
                                            <p:strVal val="1+ppt_h/2"/>
                                          </p:val>
                                        </p:tav>
                                      </p:tavLst>
                                    </p:anim>
                                    <p:set>
                                      <p:cBhvr>
                                        <p:cTn id="56" dur="1" fill="hold">
                                          <p:stCondLst>
                                            <p:cond delay="2999"/>
                                          </p:stCondLst>
                                        </p:cTn>
                                        <p:tgtEl>
                                          <p:spTgt spid="10"/>
                                        </p:tgtEl>
                                        <p:attrNameLst>
                                          <p:attrName>style.visibility</p:attrName>
                                        </p:attrNameLst>
                                      </p:cBhvr>
                                      <p:to>
                                        <p:strVal val="hidden"/>
                                      </p:to>
                                    </p:set>
                                  </p:childTnLst>
                                </p:cTn>
                              </p:par>
                              <p:par>
                                <p:cTn id="57" presetID="6"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circle(out)">
                                      <p:cBhvr>
                                        <p:cTn id="59" dur="3000"/>
                                        <p:tgtEl>
                                          <p:spTgt spid="4"/>
                                        </p:tgtEl>
                                      </p:cBhvr>
                                    </p:animEffect>
                                  </p:childTnLst>
                                </p:cTn>
                              </p:par>
                              <p:par>
                                <p:cTn id="60" presetID="23" presetClass="entr" presetSubtype="288"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4/3*#ppt_w"/>
                                          </p:val>
                                        </p:tav>
                                        <p:tav tm="100000">
                                          <p:val>
                                            <p:strVal val="#ppt_w"/>
                                          </p:val>
                                        </p:tav>
                                      </p:tavLst>
                                    </p:anim>
                                    <p:anim calcmode="lin" valueType="num">
                                      <p:cBhvr>
                                        <p:cTn id="6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Hotel_de_Glace_hqroom_ru_16.jpg"/>
          <p:cNvPicPr>
            <a:picLocks noChangeAspect="1"/>
          </p:cNvPicPr>
          <p:nvPr/>
        </p:nvPicPr>
        <p:blipFill>
          <a:blip r:embed="rId2"/>
          <a:stretch>
            <a:fillRect/>
          </a:stretch>
        </p:blipFill>
        <p:spPr>
          <a:xfrm>
            <a:off x="0" y="26685"/>
            <a:ext cx="9144000" cy="6831315"/>
          </a:xfrm>
          <a:prstGeom prst="rect">
            <a:avLst/>
          </a:prstGeom>
        </p:spPr>
      </p:pic>
      <p:sp>
        <p:nvSpPr>
          <p:cNvPr id="5" name="4 Rombo"/>
          <p:cNvSpPr/>
          <p:nvPr/>
        </p:nvSpPr>
        <p:spPr>
          <a:xfrm>
            <a:off x="0" y="714356"/>
            <a:ext cx="9144000" cy="5429288"/>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IMG_5899.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0"/>
            <a:ext cx="4714876" cy="6858000"/>
          </a:xfrm>
          <a:prstGeom prst="chevron">
            <a:avLst>
              <a:gd name="adj" fmla="val 96684"/>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14876" y="0"/>
            <a:ext cx="4429124" cy="6858000"/>
          </a:xfrm>
          <a:prstGeom prst="chevron">
            <a:avLst>
              <a:gd name="adj" fmla="val 97297"/>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929026" cy="6858000"/>
          </a:xfrm>
          <a:prstGeom prst="chevron">
            <a:avLst>
              <a:gd name="adj" fmla="val 9715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0"/>
            <a:ext cx="3857620" cy="6858000"/>
          </a:xfrm>
          <a:prstGeom prst="chevron">
            <a:avLst>
              <a:gd name="adj" fmla="val 96796"/>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xit" presetSubtype="2" fill="hold" grpId="1"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1+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1+ppt_w/2"/>
                                          </p:val>
                                        </p:tav>
                                      </p:tavLst>
                                    </p:anim>
                                    <p:anim calcmode="lin" valueType="num">
                                      <p:cBhvr additive="base">
                                        <p:cTn id="55" dur="3000"/>
                                        <p:tgtEl>
                                          <p:spTgt spid="12"/>
                                        </p:tgtEl>
                                        <p:attrNameLst>
                                          <p:attrName>ppt_y</p:attrName>
                                        </p:attrNameLst>
                                      </p:cBhvr>
                                      <p:tavLst>
                                        <p:tav tm="0">
                                          <p:val>
                                            <p:strVal val="ppt_y"/>
                                          </p:val>
                                        </p:tav>
                                        <p:tav tm="100000">
                                          <p:val>
                                            <p:strVal val="ppt_y"/>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ppt_y"/>
                                          </p:val>
                                        </p:tav>
                                      </p:tavLst>
                                    </p:anim>
                                    <p:set>
                                      <p:cBhvr>
                                        <p:cTn id="72" dur="1" fill="hold">
                                          <p:stCondLst>
                                            <p:cond delay="2999"/>
                                          </p:stCondLst>
                                        </p:cTn>
                                        <p:tgtEl>
                                          <p:spTgt spid="13"/>
                                        </p:tgtEl>
                                        <p:attrNameLst>
                                          <p:attrName>style.visibility</p:attrName>
                                        </p:attrNameLst>
                                      </p:cBhvr>
                                      <p:to>
                                        <p:strVal val="hidden"/>
                                      </p:to>
                                    </p:set>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G_40311.jpg"/>
          <p:cNvPicPr>
            <a:picLocks noChangeAspect="1"/>
          </p:cNvPicPr>
          <p:nvPr/>
        </p:nvPicPr>
        <p:blipFill>
          <a:blip r:embed="rId2"/>
          <a:stretch>
            <a:fillRect/>
          </a:stretch>
        </p:blipFill>
        <p:spPr>
          <a:xfrm>
            <a:off x="0" y="0"/>
            <a:ext cx="9144000" cy="6831211"/>
          </a:xfrm>
          <a:prstGeom prst="rect">
            <a:avLst/>
          </a:prstGeom>
        </p:spPr>
      </p:pic>
      <p:sp>
        <p:nvSpPr>
          <p:cNvPr id="5" name="4 Lágrima"/>
          <p:cNvSpPr/>
          <p:nvPr/>
        </p:nvSpPr>
        <p:spPr>
          <a:xfrm>
            <a:off x="7072330" y="0"/>
            <a:ext cx="2071670" cy="2143116"/>
          </a:xfrm>
          <a:prstGeom prst="teardrop">
            <a:avLst/>
          </a:prstGeom>
          <a:gradFill flip="none" rotWithShape="1">
            <a:gsLst>
              <a:gs pos="62000">
                <a:schemeClr val="bg2">
                  <a:lumMod val="60000"/>
                  <a:lumOff val="40000"/>
                  <a:alpha val="58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5723" y="-35723"/>
            <a:ext cx="2071670" cy="2143116"/>
          </a:xfrm>
          <a:prstGeom prst="teardrop">
            <a:avLst/>
          </a:prstGeom>
          <a:gradFill flip="none" rotWithShape="1">
            <a:gsLst>
              <a:gs pos="62000">
                <a:schemeClr val="bg2">
                  <a:lumMod val="60000"/>
                  <a:lumOff val="40000"/>
                  <a:alpha val="58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107261" y="1035823"/>
            <a:ext cx="2071670" cy="2143116"/>
          </a:xfrm>
          <a:prstGeom prst="teardrop">
            <a:avLst/>
          </a:prstGeom>
          <a:gradFill flip="none" rotWithShape="1">
            <a:gsLst>
              <a:gs pos="62000">
                <a:schemeClr val="bg2">
                  <a:lumMod val="60000"/>
                  <a:lumOff val="40000"/>
                  <a:alpha val="58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072198" y="1142984"/>
            <a:ext cx="2071670" cy="2143116"/>
          </a:xfrm>
          <a:prstGeom prst="teardrop">
            <a:avLst/>
          </a:prstGeom>
          <a:gradFill flip="none" rotWithShape="1">
            <a:gsLst>
              <a:gs pos="62000">
                <a:schemeClr val="bg2">
                  <a:lumMod val="60000"/>
                  <a:lumOff val="40000"/>
                  <a:alpha val="58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2321707" y="2250269"/>
            <a:ext cx="2071670" cy="2143116"/>
          </a:xfrm>
          <a:prstGeom prst="teardrop">
            <a:avLst/>
          </a:prstGeom>
          <a:gradFill flip="none" rotWithShape="1">
            <a:gsLst>
              <a:gs pos="62000">
                <a:schemeClr val="bg2">
                  <a:lumMod val="60000"/>
                  <a:lumOff val="40000"/>
                  <a:alpha val="58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5072066" y="2285992"/>
            <a:ext cx="2071670" cy="2143116"/>
          </a:xfrm>
          <a:prstGeom prst="teardrop">
            <a:avLst/>
          </a:prstGeom>
          <a:gradFill flip="none" rotWithShape="1">
            <a:gsLst>
              <a:gs pos="62000">
                <a:schemeClr val="bg2">
                  <a:lumMod val="60000"/>
                  <a:lumOff val="40000"/>
                  <a:alpha val="58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xit" presetSubtype="6"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1+ppt_h/2"/>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6" fill="hold" grpId="1" nodeType="withEffect">
                                  <p:stCondLst>
                                    <p:cond delay="0"/>
                                  </p:stCondLst>
                                  <p:childTnLst>
                                    <p:anim calcmode="lin" valueType="num">
                                      <p:cBhvr additive="base">
                                        <p:cTn id="37" dur="3000"/>
                                        <p:tgtEl>
                                          <p:spTgt spid="7"/>
                                        </p:tgtEl>
                                        <p:attrNameLst>
                                          <p:attrName>ppt_x</p:attrName>
                                        </p:attrNameLst>
                                      </p:cBhvr>
                                      <p:tavLst>
                                        <p:tav tm="0">
                                          <p:val>
                                            <p:strVal val="ppt_x"/>
                                          </p:val>
                                        </p:tav>
                                        <p:tav tm="100000">
                                          <p:val>
                                            <p:strVal val="1+ppt_w/2"/>
                                          </p:val>
                                        </p:tav>
                                      </p:tavLst>
                                    </p:anim>
                                    <p:anim calcmode="lin" valueType="num">
                                      <p:cBhvr additive="base">
                                        <p:cTn id="38" dur="3000"/>
                                        <p:tgtEl>
                                          <p:spTgt spid="7"/>
                                        </p:tgtEl>
                                        <p:attrNameLst>
                                          <p:attrName>ppt_y</p:attrName>
                                        </p:attrNameLst>
                                      </p:cBhvr>
                                      <p:tavLst>
                                        <p:tav tm="0">
                                          <p:val>
                                            <p:strVal val="ppt_y"/>
                                          </p:val>
                                        </p:tav>
                                        <p:tav tm="100000">
                                          <p:val>
                                            <p:strVal val="1+ppt_h/2"/>
                                          </p:val>
                                        </p:tav>
                                      </p:tavLst>
                                    </p:anim>
                                    <p:set>
                                      <p:cBhvr>
                                        <p:cTn id="39" dur="1" fill="hold">
                                          <p:stCondLst>
                                            <p:cond delay="2999"/>
                                          </p:stCondLst>
                                        </p:cTn>
                                        <p:tgtEl>
                                          <p:spTgt spid="7"/>
                                        </p:tgtEl>
                                        <p:attrNameLst>
                                          <p:attrName>style.visibility</p:attrName>
                                        </p:attrNameLst>
                                      </p:cBhvr>
                                      <p:to>
                                        <p:strVal val="hidden"/>
                                      </p:to>
                                    </p:set>
                                  </p:childTnLst>
                                </p:cTn>
                              </p:par>
                              <p:par>
                                <p:cTn id="40" presetID="2" presetClass="exit" presetSubtype="6" fill="hold" grpId="1"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1+ppt_h/2"/>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12" fill="hold" grpId="1"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1+ppt_h/2"/>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1+ppt_h/2"/>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0-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16" presetClass="entr" presetSubtype="37"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3000"/>
                                        <p:tgtEl>
                                          <p:spTgt spid="4"/>
                                        </p:tgtEl>
                                      </p:cBhvr>
                                    </p:animEffect>
                                  </p:childTnLst>
                                </p:cTn>
                              </p:par>
                              <p:par>
                                <p:cTn id="59" presetID="23" presetClass="entr" presetSubtype="288"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strVal val="4/3*#ppt_w"/>
                                          </p:val>
                                        </p:tav>
                                        <p:tav tm="100000">
                                          <p:val>
                                            <p:strVal val="#ppt_w"/>
                                          </p:val>
                                        </p:tav>
                                      </p:tavLst>
                                    </p:anim>
                                    <p:anim calcmode="lin" valueType="num">
                                      <p:cBhvr>
                                        <p:cTn id="62"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jpg"/>
          <p:cNvPicPr>
            <a:picLocks noChangeAspect="1"/>
          </p:cNvPicPr>
          <p:nvPr/>
        </p:nvPicPr>
        <p:blipFill>
          <a:blip r:embed="rId2"/>
          <a:stretch>
            <a:fillRect/>
          </a:stretch>
        </p:blipFill>
        <p:spPr>
          <a:xfrm>
            <a:off x="0" y="0"/>
            <a:ext cx="9188648" cy="6858000"/>
          </a:xfrm>
          <a:prstGeom prst="rect">
            <a:avLst/>
          </a:prstGeom>
        </p:spPr>
      </p:pic>
      <p:sp>
        <p:nvSpPr>
          <p:cNvPr id="6" name="5 Onda"/>
          <p:cNvSpPr/>
          <p:nvPr/>
        </p:nvSpPr>
        <p:spPr>
          <a:xfrm rot="16200000">
            <a:off x="-2500307" y="2500307"/>
            <a:ext cx="6858002" cy="1857388"/>
          </a:xfrm>
          <a:prstGeom prst="wave">
            <a:avLst>
              <a:gd name="adj1" fmla="val 20000"/>
              <a:gd name="adj2" fmla="val 0"/>
            </a:avLst>
          </a:prstGeom>
          <a:gradFill flip="none" rotWithShape="1">
            <a:gsLst>
              <a:gs pos="57000">
                <a:srgbClr val="CB86F2">
                  <a:shade val="30000"/>
                  <a:satMod val="115000"/>
                  <a:alpha val="50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flipV="1">
            <a:off x="4893462" y="2607463"/>
            <a:ext cx="6858001" cy="1643074"/>
          </a:xfrm>
          <a:prstGeom prst="wave">
            <a:avLst>
              <a:gd name="adj1" fmla="val 20000"/>
              <a:gd name="adj2" fmla="val 0"/>
            </a:avLst>
          </a:prstGeom>
          <a:gradFill flip="none" rotWithShape="1">
            <a:gsLst>
              <a:gs pos="61000">
                <a:srgbClr val="CB86F2">
                  <a:shade val="30000"/>
                  <a:satMod val="115000"/>
                  <a:alpha val="27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357331" y="2500307"/>
            <a:ext cx="6858002" cy="1857388"/>
          </a:xfrm>
          <a:prstGeom prst="wave">
            <a:avLst>
              <a:gd name="adj1" fmla="val 20000"/>
              <a:gd name="adj2" fmla="val 0"/>
            </a:avLst>
          </a:prstGeom>
          <a:gradFill flip="none" rotWithShape="1">
            <a:gsLst>
              <a:gs pos="57000">
                <a:srgbClr val="CB86F2">
                  <a:shade val="30000"/>
                  <a:satMod val="115000"/>
                  <a:alpha val="50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flipV="1">
            <a:off x="3893362" y="2607462"/>
            <a:ext cx="6858001" cy="1643074"/>
          </a:xfrm>
          <a:prstGeom prst="wave">
            <a:avLst>
              <a:gd name="adj1" fmla="val 20000"/>
              <a:gd name="adj2" fmla="val 0"/>
            </a:avLst>
          </a:prstGeom>
          <a:gradFill flip="none" rotWithShape="1">
            <a:gsLst>
              <a:gs pos="61000">
                <a:srgbClr val="CB86F2">
                  <a:shade val="30000"/>
                  <a:satMod val="115000"/>
                  <a:alpha val="27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285761" y="2500307"/>
            <a:ext cx="6858002" cy="1857388"/>
          </a:xfrm>
          <a:prstGeom prst="wave">
            <a:avLst>
              <a:gd name="adj1" fmla="val 20000"/>
              <a:gd name="adj2" fmla="val 0"/>
            </a:avLst>
          </a:prstGeom>
          <a:gradFill flip="none" rotWithShape="1">
            <a:gsLst>
              <a:gs pos="57000">
                <a:srgbClr val="CB86F2">
                  <a:shade val="30000"/>
                  <a:satMod val="115000"/>
                  <a:alpha val="50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flipV="1">
            <a:off x="2893230" y="2607463"/>
            <a:ext cx="6858001" cy="1643074"/>
          </a:xfrm>
          <a:prstGeom prst="wave">
            <a:avLst>
              <a:gd name="adj1" fmla="val 20000"/>
              <a:gd name="adj2" fmla="val 0"/>
            </a:avLst>
          </a:prstGeom>
          <a:gradFill flip="none" rotWithShape="1">
            <a:gsLst>
              <a:gs pos="61000">
                <a:srgbClr val="CB86F2">
                  <a:shade val="30000"/>
                  <a:satMod val="115000"/>
                  <a:alpha val="27000"/>
                </a:srgbClr>
              </a:gs>
              <a:gs pos="50000">
                <a:srgbClr val="CB86F2">
                  <a:shade val="67500"/>
                  <a:satMod val="115000"/>
                </a:srgbClr>
              </a:gs>
              <a:gs pos="100000">
                <a:srgbClr val="CB86F2">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xit" presetSubtype="2"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ppt_y"/>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3000"/>
                                        <p:tgtEl>
                                          <p:spTgt spid="8"/>
                                        </p:tgtEl>
                                        <p:attrNameLst>
                                          <p:attrName>ppt_x</p:attrName>
                                        </p:attrNameLst>
                                      </p:cBhvr>
                                      <p:tavLst>
                                        <p:tav tm="0">
                                          <p:val>
                                            <p:strVal val="ppt_x"/>
                                          </p:val>
                                        </p:tav>
                                        <p:tav tm="100000">
                                          <p:val>
                                            <p:strVal val="1+ppt_w/2"/>
                                          </p:val>
                                        </p:tav>
                                      </p:tavLst>
                                    </p:anim>
                                    <p:anim calcmode="lin" valueType="num">
                                      <p:cBhvr additive="base">
                                        <p:cTn id="38" dur="3000"/>
                                        <p:tgtEl>
                                          <p:spTgt spid="8"/>
                                        </p:tgtEl>
                                        <p:attrNameLst>
                                          <p:attrName>ppt_y</p:attrName>
                                        </p:attrNameLst>
                                      </p:cBhvr>
                                      <p:tavLst>
                                        <p:tav tm="0">
                                          <p:val>
                                            <p:strVal val="ppt_y"/>
                                          </p:val>
                                        </p:tav>
                                        <p:tav tm="100000">
                                          <p:val>
                                            <p:strVal val="ppt_y"/>
                                          </p:val>
                                        </p:tav>
                                      </p:tavLst>
                                    </p:anim>
                                    <p:set>
                                      <p:cBhvr>
                                        <p:cTn id="39" dur="1" fill="hold">
                                          <p:stCondLst>
                                            <p:cond delay="2999"/>
                                          </p:stCondLst>
                                        </p:cTn>
                                        <p:tgtEl>
                                          <p:spTgt spid="8"/>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1+ppt_w/2"/>
                                          </p:val>
                                        </p:tav>
                                      </p:tavLst>
                                    </p:anim>
                                    <p:anim calcmode="lin" valueType="num">
                                      <p:cBhvr additive="base">
                                        <p:cTn id="42" dur="3000"/>
                                        <p:tgtEl>
                                          <p:spTgt spid="10"/>
                                        </p:tgtEl>
                                        <p:attrNameLst>
                                          <p:attrName>ppt_y</p:attrName>
                                        </p:attrNameLst>
                                      </p:cBhvr>
                                      <p:tavLst>
                                        <p:tav tm="0">
                                          <p:val>
                                            <p:strVal val="ppt_y"/>
                                          </p:val>
                                        </p:tav>
                                        <p:tav tm="100000">
                                          <p:val>
                                            <p:strVal val="ppt_y"/>
                                          </p:val>
                                        </p:tav>
                                      </p:tavLst>
                                    </p:anim>
                                    <p:set>
                                      <p:cBhvr>
                                        <p:cTn id="43" dur="1" fill="hold">
                                          <p:stCondLst>
                                            <p:cond delay="2999"/>
                                          </p:stCondLst>
                                        </p:cTn>
                                        <p:tgtEl>
                                          <p:spTgt spid="10"/>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0-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0-ppt_w/2"/>
                                          </p:val>
                                        </p:tav>
                                      </p:tavLst>
                                    </p:anim>
                                    <p:anim calcmode="lin" valueType="num">
                                      <p:cBhvr additive="base">
                                        <p:cTn id="50" dur="3000"/>
                                        <p:tgtEl>
                                          <p:spTgt spid="9"/>
                                        </p:tgtEl>
                                        <p:attrNameLst>
                                          <p:attrName>ppt_y</p:attrName>
                                        </p:attrNameLst>
                                      </p:cBhvr>
                                      <p:tavLst>
                                        <p:tav tm="0">
                                          <p:val>
                                            <p:strVal val="ppt_y"/>
                                          </p:val>
                                        </p:tav>
                                        <p:tav tm="100000">
                                          <p:val>
                                            <p:strVal val="ppt_y"/>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3000"/>
                                        <p:tgtEl>
                                          <p:spTgt spid="11"/>
                                        </p:tgtEl>
                                        <p:attrNameLst>
                                          <p:attrName>ppt_x</p:attrName>
                                        </p:attrNameLst>
                                      </p:cBhvr>
                                      <p:tavLst>
                                        <p:tav tm="0">
                                          <p:val>
                                            <p:strVal val="ppt_x"/>
                                          </p:val>
                                        </p:tav>
                                        <p:tav tm="100000">
                                          <p:val>
                                            <p:strVal val="0-ppt_w/2"/>
                                          </p:val>
                                        </p:tav>
                                      </p:tavLst>
                                    </p:anim>
                                    <p:anim calcmode="lin" valueType="num">
                                      <p:cBhvr additive="base">
                                        <p:cTn id="54" dur="3000"/>
                                        <p:tgtEl>
                                          <p:spTgt spid="11"/>
                                        </p:tgtEl>
                                        <p:attrNameLst>
                                          <p:attrName>ppt_y</p:attrName>
                                        </p:attrNameLst>
                                      </p:cBhvr>
                                      <p:tavLst>
                                        <p:tav tm="0">
                                          <p:val>
                                            <p:strVal val="ppt_y"/>
                                          </p:val>
                                        </p:tav>
                                        <p:tav tm="100000">
                                          <p:val>
                                            <p:strVal val="ppt_y"/>
                                          </p:val>
                                        </p:tav>
                                      </p:tavLst>
                                    </p:anim>
                                    <p:set>
                                      <p:cBhvr>
                                        <p:cTn id="55" dur="1" fill="hold">
                                          <p:stCondLst>
                                            <p:cond delay="2999"/>
                                          </p:stCondLst>
                                        </p:cTn>
                                        <p:tgtEl>
                                          <p:spTgt spid="11"/>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3"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linds(horizont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40000"/>
              <a:lumOff val="60000"/>
            </a:schemeClr>
          </a:solidFill>
        </p:spPr>
        <p:txBody>
          <a:bodyPr/>
          <a:lstStyle/>
          <a:p>
            <a:endParaRPr lang="es-ES" dirty="0"/>
          </a:p>
        </p:txBody>
      </p:sp>
      <p:pic>
        <p:nvPicPr>
          <p:cNvPr id="4" name="3 Imagen" descr="ledyanoy-otel-10.jpg"/>
          <p:cNvPicPr>
            <a:picLocks noChangeAspect="1"/>
          </p:cNvPicPr>
          <p:nvPr/>
        </p:nvPicPr>
        <p:blipFill>
          <a:blip r:embed="rId2"/>
          <a:stretch>
            <a:fillRect/>
          </a:stretch>
        </p:blipFill>
        <p:spPr>
          <a:xfrm>
            <a:off x="0" y="0"/>
            <a:ext cx="9144000" cy="6824676"/>
          </a:xfrm>
          <a:prstGeom prst="rect">
            <a:avLst/>
          </a:prstGeom>
        </p:spPr>
      </p:pic>
      <p:sp>
        <p:nvSpPr>
          <p:cNvPr id="5" name="4 Proceso"/>
          <p:cNvSpPr/>
          <p:nvPr/>
        </p:nvSpPr>
        <p:spPr>
          <a:xfrm>
            <a:off x="1643042" y="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a:off x="1643042" y="21429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a:off x="1643042" y="42862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a:off x="1643042" y="64291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a:off x="1643042" y="85725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a:off x="1643042" y="107154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a:off x="1643042" y="128588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a:off x="1643042" y="150017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a:off x="1643042" y="171451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a:off x="1643042" y="192880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a:off x="1643042" y="214314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a:off x="1643042" y="235743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a:off x="1643042" y="257176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a:off x="1643042" y="278605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roceso"/>
          <p:cNvSpPr/>
          <p:nvPr/>
        </p:nvSpPr>
        <p:spPr>
          <a:xfrm>
            <a:off x="1643042" y="300039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roceso"/>
          <p:cNvSpPr/>
          <p:nvPr/>
        </p:nvSpPr>
        <p:spPr>
          <a:xfrm>
            <a:off x="1643042" y="321468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roceso"/>
          <p:cNvSpPr/>
          <p:nvPr/>
        </p:nvSpPr>
        <p:spPr>
          <a:xfrm>
            <a:off x="1643042" y="342900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roceso"/>
          <p:cNvSpPr/>
          <p:nvPr/>
        </p:nvSpPr>
        <p:spPr>
          <a:xfrm>
            <a:off x="1643042" y="364329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roceso"/>
          <p:cNvSpPr/>
          <p:nvPr/>
        </p:nvSpPr>
        <p:spPr>
          <a:xfrm>
            <a:off x="1643042" y="385762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roceso"/>
          <p:cNvSpPr/>
          <p:nvPr/>
        </p:nvSpPr>
        <p:spPr>
          <a:xfrm>
            <a:off x="1643042" y="407191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roceso"/>
          <p:cNvSpPr/>
          <p:nvPr/>
        </p:nvSpPr>
        <p:spPr>
          <a:xfrm>
            <a:off x="1643042" y="428625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roceso"/>
          <p:cNvSpPr/>
          <p:nvPr/>
        </p:nvSpPr>
        <p:spPr>
          <a:xfrm>
            <a:off x="1643042" y="450054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roceso"/>
          <p:cNvSpPr/>
          <p:nvPr/>
        </p:nvSpPr>
        <p:spPr>
          <a:xfrm>
            <a:off x="1643042" y="471488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roceso"/>
          <p:cNvSpPr/>
          <p:nvPr/>
        </p:nvSpPr>
        <p:spPr>
          <a:xfrm>
            <a:off x="1643042" y="4929174"/>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roceso"/>
          <p:cNvSpPr/>
          <p:nvPr/>
        </p:nvSpPr>
        <p:spPr>
          <a:xfrm>
            <a:off x="1643042" y="514351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roceso"/>
          <p:cNvSpPr/>
          <p:nvPr/>
        </p:nvSpPr>
        <p:spPr>
          <a:xfrm>
            <a:off x="1643042" y="5357802"/>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roceso"/>
          <p:cNvSpPr/>
          <p:nvPr/>
        </p:nvSpPr>
        <p:spPr>
          <a:xfrm>
            <a:off x="1643042" y="557214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roceso"/>
          <p:cNvSpPr/>
          <p:nvPr/>
        </p:nvSpPr>
        <p:spPr>
          <a:xfrm>
            <a:off x="1643042" y="5786430"/>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roceso"/>
          <p:cNvSpPr/>
          <p:nvPr/>
        </p:nvSpPr>
        <p:spPr>
          <a:xfrm>
            <a:off x="1643042" y="600076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roceso"/>
          <p:cNvSpPr/>
          <p:nvPr/>
        </p:nvSpPr>
        <p:spPr>
          <a:xfrm>
            <a:off x="1643042" y="6215058"/>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roceso"/>
          <p:cNvSpPr/>
          <p:nvPr/>
        </p:nvSpPr>
        <p:spPr>
          <a:xfrm>
            <a:off x="1643042" y="642939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roceso"/>
          <p:cNvSpPr/>
          <p:nvPr/>
        </p:nvSpPr>
        <p:spPr>
          <a:xfrm>
            <a:off x="1643042" y="6643686"/>
            <a:ext cx="6215106" cy="214314"/>
          </a:xfrm>
          <a:prstGeom prst="flowChartProcess">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0-#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childTnLst>
                          </p:cTn>
                        </p:par>
                        <p:par>
                          <p:cTn id="136" fill="hold">
                            <p:stCondLst>
                              <p:cond delay="3000"/>
                            </p:stCondLst>
                            <p:childTnLst>
                              <p:par>
                                <p:cTn id="137" presetID="13" presetClass="exit" presetSubtype="32" fill="hold" grpId="1" nodeType="afterEffect">
                                  <p:stCondLst>
                                    <p:cond delay="0"/>
                                  </p:stCondLst>
                                  <p:childTnLst>
                                    <p:animEffect transition="out" filter="plus(out)">
                                      <p:cBhvr>
                                        <p:cTn id="138" dur="3000"/>
                                        <p:tgtEl>
                                          <p:spTgt spid="5"/>
                                        </p:tgtEl>
                                      </p:cBhvr>
                                    </p:animEffect>
                                    <p:set>
                                      <p:cBhvr>
                                        <p:cTn id="139" dur="1" fill="hold">
                                          <p:stCondLst>
                                            <p:cond delay="2999"/>
                                          </p:stCondLst>
                                        </p:cTn>
                                        <p:tgtEl>
                                          <p:spTgt spid="5"/>
                                        </p:tgtEl>
                                        <p:attrNameLst>
                                          <p:attrName>style.visibility</p:attrName>
                                        </p:attrNameLst>
                                      </p:cBhvr>
                                      <p:to>
                                        <p:strVal val="hidden"/>
                                      </p:to>
                                    </p:set>
                                  </p:childTnLst>
                                </p:cTn>
                              </p:par>
                              <p:par>
                                <p:cTn id="140" presetID="13" presetClass="exit" presetSubtype="32" fill="hold" grpId="1" nodeType="withEffect">
                                  <p:stCondLst>
                                    <p:cond delay="0"/>
                                  </p:stCondLst>
                                  <p:childTnLst>
                                    <p:animEffect transition="out" filter="plus(out)">
                                      <p:cBhvr>
                                        <p:cTn id="141" dur="3000"/>
                                        <p:tgtEl>
                                          <p:spTgt spid="6"/>
                                        </p:tgtEl>
                                      </p:cBhvr>
                                    </p:animEffect>
                                    <p:set>
                                      <p:cBhvr>
                                        <p:cTn id="142" dur="1" fill="hold">
                                          <p:stCondLst>
                                            <p:cond delay="2999"/>
                                          </p:stCondLst>
                                        </p:cTn>
                                        <p:tgtEl>
                                          <p:spTgt spid="6"/>
                                        </p:tgtEl>
                                        <p:attrNameLst>
                                          <p:attrName>style.visibility</p:attrName>
                                        </p:attrNameLst>
                                      </p:cBhvr>
                                      <p:to>
                                        <p:strVal val="hidden"/>
                                      </p:to>
                                    </p:set>
                                  </p:childTnLst>
                                </p:cTn>
                              </p:par>
                              <p:par>
                                <p:cTn id="143" presetID="13" presetClass="exit" presetSubtype="32" fill="hold" grpId="1" nodeType="withEffect">
                                  <p:stCondLst>
                                    <p:cond delay="0"/>
                                  </p:stCondLst>
                                  <p:childTnLst>
                                    <p:animEffect transition="out" filter="plus(out)">
                                      <p:cBhvr>
                                        <p:cTn id="144" dur="3000"/>
                                        <p:tgtEl>
                                          <p:spTgt spid="7"/>
                                        </p:tgtEl>
                                      </p:cBhvr>
                                    </p:animEffect>
                                    <p:set>
                                      <p:cBhvr>
                                        <p:cTn id="145" dur="1" fill="hold">
                                          <p:stCondLst>
                                            <p:cond delay="2999"/>
                                          </p:stCondLst>
                                        </p:cTn>
                                        <p:tgtEl>
                                          <p:spTgt spid="7"/>
                                        </p:tgtEl>
                                        <p:attrNameLst>
                                          <p:attrName>style.visibility</p:attrName>
                                        </p:attrNameLst>
                                      </p:cBhvr>
                                      <p:to>
                                        <p:strVal val="hidden"/>
                                      </p:to>
                                    </p:set>
                                  </p:childTnLst>
                                </p:cTn>
                              </p:par>
                              <p:par>
                                <p:cTn id="146" presetID="13" presetClass="exit" presetSubtype="32" fill="hold" grpId="1" nodeType="withEffect">
                                  <p:stCondLst>
                                    <p:cond delay="0"/>
                                  </p:stCondLst>
                                  <p:childTnLst>
                                    <p:animEffect transition="out" filter="plus(out)">
                                      <p:cBhvr>
                                        <p:cTn id="147" dur="3000"/>
                                        <p:tgtEl>
                                          <p:spTgt spid="8"/>
                                        </p:tgtEl>
                                      </p:cBhvr>
                                    </p:animEffect>
                                    <p:set>
                                      <p:cBhvr>
                                        <p:cTn id="148" dur="1" fill="hold">
                                          <p:stCondLst>
                                            <p:cond delay="2999"/>
                                          </p:stCondLst>
                                        </p:cTn>
                                        <p:tgtEl>
                                          <p:spTgt spid="8"/>
                                        </p:tgtEl>
                                        <p:attrNameLst>
                                          <p:attrName>style.visibility</p:attrName>
                                        </p:attrNameLst>
                                      </p:cBhvr>
                                      <p:to>
                                        <p:strVal val="hidden"/>
                                      </p:to>
                                    </p:set>
                                  </p:childTnLst>
                                </p:cTn>
                              </p:par>
                              <p:par>
                                <p:cTn id="149" presetID="13" presetClass="exit" presetSubtype="32" fill="hold" grpId="1" nodeType="withEffect">
                                  <p:stCondLst>
                                    <p:cond delay="0"/>
                                  </p:stCondLst>
                                  <p:childTnLst>
                                    <p:animEffect transition="out" filter="plus(out)">
                                      <p:cBhvr>
                                        <p:cTn id="150" dur="3000"/>
                                        <p:tgtEl>
                                          <p:spTgt spid="9"/>
                                        </p:tgtEl>
                                      </p:cBhvr>
                                    </p:animEffect>
                                    <p:set>
                                      <p:cBhvr>
                                        <p:cTn id="151" dur="1" fill="hold">
                                          <p:stCondLst>
                                            <p:cond delay="2999"/>
                                          </p:stCondLst>
                                        </p:cTn>
                                        <p:tgtEl>
                                          <p:spTgt spid="9"/>
                                        </p:tgtEl>
                                        <p:attrNameLst>
                                          <p:attrName>style.visibility</p:attrName>
                                        </p:attrNameLst>
                                      </p:cBhvr>
                                      <p:to>
                                        <p:strVal val="hidden"/>
                                      </p:to>
                                    </p:set>
                                  </p:childTnLst>
                                </p:cTn>
                              </p:par>
                              <p:par>
                                <p:cTn id="152" presetID="13" presetClass="exit" presetSubtype="32" fill="hold" grpId="1" nodeType="withEffect">
                                  <p:stCondLst>
                                    <p:cond delay="0"/>
                                  </p:stCondLst>
                                  <p:childTnLst>
                                    <p:animEffect transition="out" filter="plus(out)">
                                      <p:cBhvr>
                                        <p:cTn id="153" dur="3000"/>
                                        <p:tgtEl>
                                          <p:spTgt spid="10"/>
                                        </p:tgtEl>
                                      </p:cBhvr>
                                    </p:animEffect>
                                    <p:set>
                                      <p:cBhvr>
                                        <p:cTn id="154" dur="1" fill="hold">
                                          <p:stCondLst>
                                            <p:cond delay="2999"/>
                                          </p:stCondLst>
                                        </p:cTn>
                                        <p:tgtEl>
                                          <p:spTgt spid="10"/>
                                        </p:tgtEl>
                                        <p:attrNameLst>
                                          <p:attrName>style.visibility</p:attrName>
                                        </p:attrNameLst>
                                      </p:cBhvr>
                                      <p:to>
                                        <p:strVal val="hidden"/>
                                      </p:to>
                                    </p:set>
                                  </p:childTnLst>
                                </p:cTn>
                              </p:par>
                              <p:par>
                                <p:cTn id="155" presetID="13" presetClass="exit" presetSubtype="32" fill="hold" grpId="1" nodeType="withEffect">
                                  <p:stCondLst>
                                    <p:cond delay="0"/>
                                  </p:stCondLst>
                                  <p:childTnLst>
                                    <p:animEffect transition="out" filter="plus(out)">
                                      <p:cBhvr>
                                        <p:cTn id="156" dur="3000"/>
                                        <p:tgtEl>
                                          <p:spTgt spid="11"/>
                                        </p:tgtEl>
                                      </p:cBhvr>
                                    </p:animEffect>
                                    <p:set>
                                      <p:cBhvr>
                                        <p:cTn id="157" dur="1" fill="hold">
                                          <p:stCondLst>
                                            <p:cond delay="2999"/>
                                          </p:stCondLst>
                                        </p:cTn>
                                        <p:tgtEl>
                                          <p:spTgt spid="11"/>
                                        </p:tgtEl>
                                        <p:attrNameLst>
                                          <p:attrName>style.visibility</p:attrName>
                                        </p:attrNameLst>
                                      </p:cBhvr>
                                      <p:to>
                                        <p:strVal val="hidden"/>
                                      </p:to>
                                    </p:set>
                                  </p:childTnLst>
                                </p:cTn>
                              </p:par>
                              <p:par>
                                <p:cTn id="158" presetID="13" presetClass="exit" presetSubtype="32" fill="hold" grpId="1" nodeType="withEffect">
                                  <p:stCondLst>
                                    <p:cond delay="0"/>
                                  </p:stCondLst>
                                  <p:childTnLst>
                                    <p:animEffect transition="out" filter="plus(out)">
                                      <p:cBhvr>
                                        <p:cTn id="159" dur="3000"/>
                                        <p:tgtEl>
                                          <p:spTgt spid="12"/>
                                        </p:tgtEl>
                                      </p:cBhvr>
                                    </p:animEffect>
                                    <p:set>
                                      <p:cBhvr>
                                        <p:cTn id="160" dur="1" fill="hold">
                                          <p:stCondLst>
                                            <p:cond delay="2999"/>
                                          </p:stCondLst>
                                        </p:cTn>
                                        <p:tgtEl>
                                          <p:spTgt spid="12"/>
                                        </p:tgtEl>
                                        <p:attrNameLst>
                                          <p:attrName>style.visibility</p:attrName>
                                        </p:attrNameLst>
                                      </p:cBhvr>
                                      <p:to>
                                        <p:strVal val="hidden"/>
                                      </p:to>
                                    </p:set>
                                  </p:childTnLst>
                                </p:cTn>
                              </p:par>
                              <p:par>
                                <p:cTn id="161" presetID="13" presetClass="exit" presetSubtype="32" fill="hold" grpId="1" nodeType="withEffect">
                                  <p:stCondLst>
                                    <p:cond delay="0"/>
                                  </p:stCondLst>
                                  <p:childTnLst>
                                    <p:animEffect transition="out" filter="plus(out)">
                                      <p:cBhvr>
                                        <p:cTn id="162" dur="3000"/>
                                        <p:tgtEl>
                                          <p:spTgt spid="13"/>
                                        </p:tgtEl>
                                      </p:cBhvr>
                                    </p:animEffect>
                                    <p:set>
                                      <p:cBhvr>
                                        <p:cTn id="163" dur="1" fill="hold">
                                          <p:stCondLst>
                                            <p:cond delay="2999"/>
                                          </p:stCondLst>
                                        </p:cTn>
                                        <p:tgtEl>
                                          <p:spTgt spid="13"/>
                                        </p:tgtEl>
                                        <p:attrNameLst>
                                          <p:attrName>style.visibility</p:attrName>
                                        </p:attrNameLst>
                                      </p:cBhvr>
                                      <p:to>
                                        <p:strVal val="hidden"/>
                                      </p:to>
                                    </p:set>
                                  </p:childTnLst>
                                </p:cTn>
                              </p:par>
                              <p:par>
                                <p:cTn id="164" presetID="13" presetClass="exit" presetSubtype="32" fill="hold" grpId="1" nodeType="withEffect">
                                  <p:stCondLst>
                                    <p:cond delay="0"/>
                                  </p:stCondLst>
                                  <p:childTnLst>
                                    <p:animEffect transition="out" filter="plus(out)">
                                      <p:cBhvr>
                                        <p:cTn id="165" dur="3000"/>
                                        <p:tgtEl>
                                          <p:spTgt spid="14"/>
                                        </p:tgtEl>
                                      </p:cBhvr>
                                    </p:animEffect>
                                    <p:set>
                                      <p:cBhvr>
                                        <p:cTn id="166" dur="1" fill="hold">
                                          <p:stCondLst>
                                            <p:cond delay="2999"/>
                                          </p:stCondLst>
                                        </p:cTn>
                                        <p:tgtEl>
                                          <p:spTgt spid="14"/>
                                        </p:tgtEl>
                                        <p:attrNameLst>
                                          <p:attrName>style.visibility</p:attrName>
                                        </p:attrNameLst>
                                      </p:cBhvr>
                                      <p:to>
                                        <p:strVal val="hidden"/>
                                      </p:to>
                                    </p:set>
                                  </p:childTnLst>
                                </p:cTn>
                              </p:par>
                              <p:par>
                                <p:cTn id="167" presetID="13" presetClass="exit" presetSubtype="32" fill="hold" grpId="1" nodeType="withEffect">
                                  <p:stCondLst>
                                    <p:cond delay="0"/>
                                  </p:stCondLst>
                                  <p:childTnLst>
                                    <p:animEffect transition="out" filter="plus(out)">
                                      <p:cBhvr>
                                        <p:cTn id="168" dur="3000"/>
                                        <p:tgtEl>
                                          <p:spTgt spid="15"/>
                                        </p:tgtEl>
                                      </p:cBhvr>
                                    </p:animEffect>
                                    <p:set>
                                      <p:cBhvr>
                                        <p:cTn id="169" dur="1" fill="hold">
                                          <p:stCondLst>
                                            <p:cond delay="2999"/>
                                          </p:stCondLst>
                                        </p:cTn>
                                        <p:tgtEl>
                                          <p:spTgt spid="15"/>
                                        </p:tgtEl>
                                        <p:attrNameLst>
                                          <p:attrName>style.visibility</p:attrName>
                                        </p:attrNameLst>
                                      </p:cBhvr>
                                      <p:to>
                                        <p:strVal val="hidden"/>
                                      </p:to>
                                    </p:set>
                                  </p:childTnLst>
                                </p:cTn>
                              </p:par>
                              <p:par>
                                <p:cTn id="170" presetID="13" presetClass="exit" presetSubtype="32" fill="hold" grpId="1" nodeType="withEffect">
                                  <p:stCondLst>
                                    <p:cond delay="0"/>
                                  </p:stCondLst>
                                  <p:childTnLst>
                                    <p:animEffect transition="out" filter="plus(out)">
                                      <p:cBhvr>
                                        <p:cTn id="171" dur="3000"/>
                                        <p:tgtEl>
                                          <p:spTgt spid="16"/>
                                        </p:tgtEl>
                                      </p:cBhvr>
                                    </p:animEffect>
                                    <p:set>
                                      <p:cBhvr>
                                        <p:cTn id="172" dur="1" fill="hold">
                                          <p:stCondLst>
                                            <p:cond delay="2999"/>
                                          </p:stCondLst>
                                        </p:cTn>
                                        <p:tgtEl>
                                          <p:spTgt spid="16"/>
                                        </p:tgtEl>
                                        <p:attrNameLst>
                                          <p:attrName>style.visibility</p:attrName>
                                        </p:attrNameLst>
                                      </p:cBhvr>
                                      <p:to>
                                        <p:strVal val="hidden"/>
                                      </p:to>
                                    </p:set>
                                  </p:childTnLst>
                                </p:cTn>
                              </p:par>
                              <p:par>
                                <p:cTn id="173" presetID="13" presetClass="exit" presetSubtype="32" fill="hold" grpId="1" nodeType="withEffect">
                                  <p:stCondLst>
                                    <p:cond delay="0"/>
                                  </p:stCondLst>
                                  <p:childTnLst>
                                    <p:animEffect transition="out" filter="plus(out)">
                                      <p:cBhvr>
                                        <p:cTn id="174" dur="3000"/>
                                        <p:tgtEl>
                                          <p:spTgt spid="17"/>
                                        </p:tgtEl>
                                      </p:cBhvr>
                                    </p:animEffect>
                                    <p:set>
                                      <p:cBhvr>
                                        <p:cTn id="175" dur="1" fill="hold">
                                          <p:stCondLst>
                                            <p:cond delay="2999"/>
                                          </p:stCondLst>
                                        </p:cTn>
                                        <p:tgtEl>
                                          <p:spTgt spid="17"/>
                                        </p:tgtEl>
                                        <p:attrNameLst>
                                          <p:attrName>style.visibility</p:attrName>
                                        </p:attrNameLst>
                                      </p:cBhvr>
                                      <p:to>
                                        <p:strVal val="hidden"/>
                                      </p:to>
                                    </p:set>
                                  </p:childTnLst>
                                </p:cTn>
                              </p:par>
                              <p:par>
                                <p:cTn id="176" presetID="13" presetClass="exit" presetSubtype="32" fill="hold" grpId="1" nodeType="withEffect">
                                  <p:stCondLst>
                                    <p:cond delay="0"/>
                                  </p:stCondLst>
                                  <p:childTnLst>
                                    <p:animEffect transition="out" filter="plus(out)">
                                      <p:cBhvr>
                                        <p:cTn id="177" dur="3000"/>
                                        <p:tgtEl>
                                          <p:spTgt spid="18"/>
                                        </p:tgtEl>
                                      </p:cBhvr>
                                    </p:animEffect>
                                    <p:set>
                                      <p:cBhvr>
                                        <p:cTn id="178" dur="1" fill="hold">
                                          <p:stCondLst>
                                            <p:cond delay="2999"/>
                                          </p:stCondLst>
                                        </p:cTn>
                                        <p:tgtEl>
                                          <p:spTgt spid="18"/>
                                        </p:tgtEl>
                                        <p:attrNameLst>
                                          <p:attrName>style.visibility</p:attrName>
                                        </p:attrNameLst>
                                      </p:cBhvr>
                                      <p:to>
                                        <p:strVal val="hidden"/>
                                      </p:to>
                                    </p:set>
                                  </p:childTnLst>
                                </p:cTn>
                              </p:par>
                              <p:par>
                                <p:cTn id="179" presetID="13" presetClass="exit" presetSubtype="32" fill="hold" grpId="1" nodeType="withEffect">
                                  <p:stCondLst>
                                    <p:cond delay="0"/>
                                  </p:stCondLst>
                                  <p:childTnLst>
                                    <p:animEffect transition="out" filter="plus(out)">
                                      <p:cBhvr>
                                        <p:cTn id="180" dur="3000"/>
                                        <p:tgtEl>
                                          <p:spTgt spid="19"/>
                                        </p:tgtEl>
                                      </p:cBhvr>
                                    </p:animEffect>
                                    <p:set>
                                      <p:cBhvr>
                                        <p:cTn id="181" dur="1" fill="hold">
                                          <p:stCondLst>
                                            <p:cond delay="2999"/>
                                          </p:stCondLst>
                                        </p:cTn>
                                        <p:tgtEl>
                                          <p:spTgt spid="19"/>
                                        </p:tgtEl>
                                        <p:attrNameLst>
                                          <p:attrName>style.visibility</p:attrName>
                                        </p:attrNameLst>
                                      </p:cBhvr>
                                      <p:to>
                                        <p:strVal val="hidden"/>
                                      </p:to>
                                    </p:set>
                                  </p:childTnLst>
                                </p:cTn>
                              </p:par>
                              <p:par>
                                <p:cTn id="182" presetID="13" presetClass="exit" presetSubtype="32" fill="hold" grpId="1" nodeType="withEffect">
                                  <p:stCondLst>
                                    <p:cond delay="0"/>
                                  </p:stCondLst>
                                  <p:childTnLst>
                                    <p:animEffect transition="out" filter="plus(out)">
                                      <p:cBhvr>
                                        <p:cTn id="183" dur="3000"/>
                                        <p:tgtEl>
                                          <p:spTgt spid="20"/>
                                        </p:tgtEl>
                                      </p:cBhvr>
                                    </p:animEffect>
                                    <p:set>
                                      <p:cBhvr>
                                        <p:cTn id="184" dur="1" fill="hold">
                                          <p:stCondLst>
                                            <p:cond delay="2999"/>
                                          </p:stCondLst>
                                        </p:cTn>
                                        <p:tgtEl>
                                          <p:spTgt spid="20"/>
                                        </p:tgtEl>
                                        <p:attrNameLst>
                                          <p:attrName>style.visibility</p:attrName>
                                        </p:attrNameLst>
                                      </p:cBhvr>
                                      <p:to>
                                        <p:strVal val="hidden"/>
                                      </p:to>
                                    </p:set>
                                  </p:childTnLst>
                                </p:cTn>
                              </p:par>
                              <p:par>
                                <p:cTn id="185" presetID="13" presetClass="exit" presetSubtype="32" fill="hold" grpId="1" nodeType="withEffect">
                                  <p:stCondLst>
                                    <p:cond delay="0"/>
                                  </p:stCondLst>
                                  <p:childTnLst>
                                    <p:animEffect transition="out" filter="plus(out)">
                                      <p:cBhvr>
                                        <p:cTn id="186" dur="3000"/>
                                        <p:tgtEl>
                                          <p:spTgt spid="21"/>
                                        </p:tgtEl>
                                      </p:cBhvr>
                                    </p:animEffect>
                                    <p:set>
                                      <p:cBhvr>
                                        <p:cTn id="187" dur="1" fill="hold">
                                          <p:stCondLst>
                                            <p:cond delay="2999"/>
                                          </p:stCondLst>
                                        </p:cTn>
                                        <p:tgtEl>
                                          <p:spTgt spid="21"/>
                                        </p:tgtEl>
                                        <p:attrNameLst>
                                          <p:attrName>style.visibility</p:attrName>
                                        </p:attrNameLst>
                                      </p:cBhvr>
                                      <p:to>
                                        <p:strVal val="hidden"/>
                                      </p:to>
                                    </p:set>
                                  </p:childTnLst>
                                </p:cTn>
                              </p:par>
                              <p:par>
                                <p:cTn id="188" presetID="13" presetClass="exit" presetSubtype="32" fill="hold" grpId="1" nodeType="withEffect">
                                  <p:stCondLst>
                                    <p:cond delay="0"/>
                                  </p:stCondLst>
                                  <p:childTnLst>
                                    <p:animEffect transition="out" filter="plus(out)">
                                      <p:cBhvr>
                                        <p:cTn id="189" dur="3000"/>
                                        <p:tgtEl>
                                          <p:spTgt spid="22"/>
                                        </p:tgtEl>
                                      </p:cBhvr>
                                    </p:animEffect>
                                    <p:set>
                                      <p:cBhvr>
                                        <p:cTn id="190" dur="1" fill="hold">
                                          <p:stCondLst>
                                            <p:cond delay="2999"/>
                                          </p:stCondLst>
                                        </p:cTn>
                                        <p:tgtEl>
                                          <p:spTgt spid="22"/>
                                        </p:tgtEl>
                                        <p:attrNameLst>
                                          <p:attrName>style.visibility</p:attrName>
                                        </p:attrNameLst>
                                      </p:cBhvr>
                                      <p:to>
                                        <p:strVal val="hidden"/>
                                      </p:to>
                                    </p:set>
                                  </p:childTnLst>
                                </p:cTn>
                              </p:par>
                              <p:par>
                                <p:cTn id="191" presetID="13" presetClass="exit" presetSubtype="32" fill="hold" grpId="1" nodeType="withEffect">
                                  <p:stCondLst>
                                    <p:cond delay="0"/>
                                  </p:stCondLst>
                                  <p:childTnLst>
                                    <p:animEffect transition="out" filter="plus(out)">
                                      <p:cBhvr>
                                        <p:cTn id="192" dur="3000"/>
                                        <p:tgtEl>
                                          <p:spTgt spid="23"/>
                                        </p:tgtEl>
                                      </p:cBhvr>
                                    </p:animEffect>
                                    <p:set>
                                      <p:cBhvr>
                                        <p:cTn id="193" dur="1" fill="hold">
                                          <p:stCondLst>
                                            <p:cond delay="2999"/>
                                          </p:stCondLst>
                                        </p:cTn>
                                        <p:tgtEl>
                                          <p:spTgt spid="23"/>
                                        </p:tgtEl>
                                        <p:attrNameLst>
                                          <p:attrName>style.visibility</p:attrName>
                                        </p:attrNameLst>
                                      </p:cBhvr>
                                      <p:to>
                                        <p:strVal val="hidden"/>
                                      </p:to>
                                    </p:set>
                                  </p:childTnLst>
                                </p:cTn>
                              </p:par>
                              <p:par>
                                <p:cTn id="194" presetID="13" presetClass="exit" presetSubtype="32" fill="hold" grpId="1" nodeType="withEffect">
                                  <p:stCondLst>
                                    <p:cond delay="0"/>
                                  </p:stCondLst>
                                  <p:childTnLst>
                                    <p:animEffect transition="out" filter="plus(out)">
                                      <p:cBhvr>
                                        <p:cTn id="195" dur="3000"/>
                                        <p:tgtEl>
                                          <p:spTgt spid="24"/>
                                        </p:tgtEl>
                                      </p:cBhvr>
                                    </p:animEffect>
                                    <p:set>
                                      <p:cBhvr>
                                        <p:cTn id="196" dur="1" fill="hold">
                                          <p:stCondLst>
                                            <p:cond delay="2999"/>
                                          </p:stCondLst>
                                        </p:cTn>
                                        <p:tgtEl>
                                          <p:spTgt spid="24"/>
                                        </p:tgtEl>
                                        <p:attrNameLst>
                                          <p:attrName>style.visibility</p:attrName>
                                        </p:attrNameLst>
                                      </p:cBhvr>
                                      <p:to>
                                        <p:strVal val="hidden"/>
                                      </p:to>
                                    </p:set>
                                  </p:childTnLst>
                                </p:cTn>
                              </p:par>
                              <p:par>
                                <p:cTn id="197" presetID="13" presetClass="exit" presetSubtype="32" fill="hold" grpId="1" nodeType="withEffect">
                                  <p:stCondLst>
                                    <p:cond delay="0"/>
                                  </p:stCondLst>
                                  <p:childTnLst>
                                    <p:animEffect transition="out" filter="plus(out)">
                                      <p:cBhvr>
                                        <p:cTn id="198" dur="3000"/>
                                        <p:tgtEl>
                                          <p:spTgt spid="25"/>
                                        </p:tgtEl>
                                      </p:cBhvr>
                                    </p:animEffect>
                                    <p:set>
                                      <p:cBhvr>
                                        <p:cTn id="199" dur="1" fill="hold">
                                          <p:stCondLst>
                                            <p:cond delay="2999"/>
                                          </p:stCondLst>
                                        </p:cTn>
                                        <p:tgtEl>
                                          <p:spTgt spid="25"/>
                                        </p:tgtEl>
                                        <p:attrNameLst>
                                          <p:attrName>style.visibility</p:attrName>
                                        </p:attrNameLst>
                                      </p:cBhvr>
                                      <p:to>
                                        <p:strVal val="hidden"/>
                                      </p:to>
                                    </p:set>
                                  </p:childTnLst>
                                </p:cTn>
                              </p:par>
                              <p:par>
                                <p:cTn id="200" presetID="13" presetClass="exit" presetSubtype="32" fill="hold" grpId="1" nodeType="withEffect">
                                  <p:stCondLst>
                                    <p:cond delay="0"/>
                                  </p:stCondLst>
                                  <p:childTnLst>
                                    <p:animEffect transition="out" filter="plus(out)">
                                      <p:cBhvr>
                                        <p:cTn id="201" dur="3000"/>
                                        <p:tgtEl>
                                          <p:spTgt spid="26"/>
                                        </p:tgtEl>
                                      </p:cBhvr>
                                    </p:animEffect>
                                    <p:set>
                                      <p:cBhvr>
                                        <p:cTn id="202" dur="1" fill="hold">
                                          <p:stCondLst>
                                            <p:cond delay="2999"/>
                                          </p:stCondLst>
                                        </p:cTn>
                                        <p:tgtEl>
                                          <p:spTgt spid="26"/>
                                        </p:tgtEl>
                                        <p:attrNameLst>
                                          <p:attrName>style.visibility</p:attrName>
                                        </p:attrNameLst>
                                      </p:cBhvr>
                                      <p:to>
                                        <p:strVal val="hidden"/>
                                      </p:to>
                                    </p:set>
                                  </p:childTnLst>
                                </p:cTn>
                              </p:par>
                              <p:par>
                                <p:cTn id="203" presetID="13" presetClass="exit" presetSubtype="32" fill="hold" grpId="1" nodeType="withEffect">
                                  <p:stCondLst>
                                    <p:cond delay="0"/>
                                  </p:stCondLst>
                                  <p:childTnLst>
                                    <p:animEffect transition="out" filter="plus(out)">
                                      <p:cBhvr>
                                        <p:cTn id="204" dur="3000"/>
                                        <p:tgtEl>
                                          <p:spTgt spid="27"/>
                                        </p:tgtEl>
                                      </p:cBhvr>
                                    </p:animEffect>
                                    <p:set>
                                      <p:cBhvr>
                                        <p:cTn id="205" dur="1" fill="hold">
                                          <p:stCondLst>
                                            <p:cond delay="2999"/>
                                          </p:stCondLst>
                                        </p:cTn>
                                        <p:tgtEl>
                                          <p:spTgt spid="27"/>
                                        </p:tgtEl>
                                        <p:attrNameLst>
                                          <p:attrName>style.visibility</p:attrName>
                                        </p:attrNameLst>
                                      </p:cBhvr>
                                      <p:to>
                                        <p:strVal val="hidden"/>
                                      </p:to>
                                    </p:set>
                                  </p:childTnLst>
                                </p:cTn>
                              </p:par>
                              <p:par>
                                <p:cTn id="206" presetID="13" presetClass="exit" presetSubtype="32" fill="hold" grpId="1" nodeType="withEffect">
                                  <p:stCondLst>
                                    <p:cond delay="0"/>
                                  </p:stCondLst>
                                  <p:childTnLst>
                                    <p:animEffect transition="out" filter="plus(out)">
                                      <p:cBhvr>
                                        <p:cTn id="207" dur="3000"/>
                                        <p:tgtEl>
                                          <p:spTgt spid="28"/>
                                        </p:tgtEl>
                                      </p:cBhvr>
                                    </p:animEffect>
                                    <p:set>
                                      <p:cBhvr>
                                        <p:cTn id="208" dur="1" fill="hold">
                                          <p:stCondLst>
                                            <p:cond delay="2999"/>
                                          </p:stCondLst>
                                        </p:cTn>
                                        <p:tgtEl>
                                          <p:spTgt spid="28"/>
                                        </p:tgtEl>
                                        <p:attrNameLst>
                                          <p:attrName>style.visibility</p:attrName>
                                        </p:attrNameLst>
                                      </p:cBhvr>
                                      <p:to>
                                        <p:strVal val="hidden"/>
                                      </p:to>
                                    </p:set>
                                  </p:childTnLst>
                                </p:cTn>
                              </p:par>
                              <p:par>
                                <p:cTn id="209" presetID="13" presetClass="exit" presetSubtype="32" fill="hold" grpId="1" nodeType="withEffect">
                                  <p:stCondLst>
                                    <p:cond delay="0"/>
                                  </p:stCondLst>
                                  <p:childTnLst>
                                    <p:animEffect transition="out" filter="plus(out)">
                                      <p:cBhvr>
                                        <p:cTn id="210" dur="3000"/>
                                        <p:tgtEl>
                                          <p:spTgt spid="29"/>
                                        </p:tgtEl>
                                      </p:cBhvr>
                                    </p:animEffect>
                                    <p:set>
                                      <p:cBhvr>
                                        <p:cTn id="211" dur="1" fill="hold">
                                          <p:stCondLst>
                                            <p:cond delay="2999"/>
                                          </p:stCondLst>
                                        </p:cTn>
                                        <p:tgtEl>
                                          <p:spTgt spid="29"/>
                                        </p:tgtEl>
                                        <p:attrNameLst>
                                          <p:attrName>style.visibility</p:attrName>
                                        </p:attrNameLst>
                                      </p:cBhvr>
                                      <p:to>
                                        <p:strVal val="hidden"/>
                                      </p:to>
                                    </p:set>
                                  </p:childTnLst>
                                </p:cTn>
                              </p:par>
                              <p:par>
                                <p:cTn id="212" presetID="13" presetClass="exit" presetSubtype="32" fill="hold" grpId="1" nodeType="withEffect">
                                  <p:stCondLst>
                                    <p:cond delay="0"/>
                                  </p:stCondLst>
                                  <p:childTnLst>
                                    <p:animEffect transition="out" filter="plus(out)">
                                      <p:cBhvr>
                                        <p:cTn id="213" dur="3000"/>
                                        <p:tgtEl>
                                          <p:spTgt spid="30"/>
                                        </p:tgtEl>
                                      </p:cBhvr>
                                    </p:animEffect>
                                    <p:set>
                                      <p:cBhvr>
                                        <p:cTn id="214" dur="1" fill="hold">
                                          <p:stCondLst>
                                            <p:cond delay="2999"/>
                                          </p:stCondLst>
                                        </p:cTn>
                                        <p:tgtEl>
                                          <p:spTgt spid="30"/>
                                        </p:tgtEl>
                                        <p:attrNameLst>
                                          <p:attrName>style.visibility</p:attrName>
                                        </p:attrNameLst>
                                      </p:cBhvr>
                                      <p:to>
                                        <p:strVal val="hidden"/>
                                      </p:to>
                                    </p:set>
                                  </p:childTnLst>
                                </p:cTn>
                              </p:par>
                              <p:par>
                                <p:cTn id="215" presetID="13" presetClass="exit" presetSubtype="32" fill="hold" grpId="1" nodeType="withEffect">
                                  <p:stCondLst>
                                    <p:cond delay="0"/>
                                  </p:stCondLst>
                                  <p:childTnLst>
                                    <p:animEffect transition="out" filter="plus(out)">
                                      <p:cBhvr>
                                        <p:cTn id="216" dur="3000"/>
                                        <p:tgtEl>
                                          <p:spTgt spid="31"/>
                                        </p:tgtEl>
                                      </p:cBhvr>
                                    </p:animEffect>
                                    <p:set>
                                      <p:cBhvr>
                                        <p:cTn id="217" dur="1" fill="hold">
                                          <p:stCondLst>
                                            <p:cond delay="2999"/>
                                          </p:stCondLst>
                                        </p:cTn>
                                        <p:tgtEl>
                                          <p:spTgt spid="31"/>
                                        </p:tgtEl>
                                        <p:attrNameLst>
                                          <p:attrName>style.visibility</p:attrName>
                                        </p:attrNameLst>
                                      </p:cBhvr>
                                      <p:to>
                                        <p:strVal val="hidden"/>
                                      </p:to>
                                    </p:set>
                                  </p:childTnLst>
                                </p:cTn>
                              </p:par>
                              <p:par>
                                <p:cTn id="218" presetID="13" presetClass="exit" presetSubtype="32" fill="hold" grpId="1" nodeType="withEffect">
                                  <p:stCondLst>
                                    <p:cond delay="0"/>
                                  </p:stCondLst>
                                  <p:childTnLst>
                                    <p:animEffect transition="out" filter="plus(out)">
                                      <p:cBhvr>
                                        <p:cTn id="219" dur="3000"/>
                                        <p:tgtEl>
                                          <p:spTgt spid="32"/>
                                        </p:tgtEl>
                                      </p:cBhvr>
                                    </p:animEffect>
                                    <p:set>
                                      <p:cBhvr>
                                        <p:cTn id="220" dur="1" fill="hold">
                                          <p:stCondLst>
                                            <p:cond delay="2999"/>
                                          </p:stCondLst>
                                        </p:cTn>
                                        <p:tgtEl>
                                          <p:spTgt spid="32"/>
                                        </p:tgtEl>
                                        <p:attrNameLst>
                                          <p:attrName>style.visibility</p:attrName>
                                        </p:attrNameLst>
                                      </p:cBhvr>
                                      <p:to>
                                        <p:strVal val="hidden"/>
                                      </p:to>
                                    </p:set>
                                  </p:childTnLst>
                                </p:cTn>
                              </p:par>
                              <p:par>
                                <p:cTn id="221" presetID="13" presetClass="exit" presetSubtype="32" fill="hold" grpId="1" nodeType="withEffect">
                                  <p:stCondLst>
                                    <p:cond delay="0"/>
                                  </p:stCondLst>
                                  <p:childTnLst>
                                    <p:animEffect transition="out" filter="plus(out)">
                                      <p:cBhvr>
                                        <p:cTn id="222" dur="3000"/>
                                        <p:tgtEl>
                                          <p:spTgt spid="33"/>
                                        </p:tgtEl>
                                      </p:cBhvr>
                                    </p:animEffect>
                                    <p:set>
                                      <p:cBhvr>
                                        <p:cTn id="223" dur="1" fill="hold">
                                          <p:stCondLst>
                                            <p:cond delay="2999"/>
                                          </p:stCondLst>
                                        </p:cTn>
                                        <p:tgtEl>
                                          <p:spTgt spid="33"/>
                                        </p:tgtEl>
                                        <p:attrNameLst>
                                          <p:attrName>style.visibility</p:attrName>
                                        </p:attrNameLst>
                                      </p:cBhvr>
                                      <p:to>
                                        <p:strVal val="hidden"/>
                                      </p:to>
                                    </p:set>
                                  </p:childTnLst>
                                </p:cTn>
                              </p:par>
                              <p:par>
                                <p:cTn id="224" presetID="13" presetClass="exit" presetSubtype="32" fill="hold" grpId="1" nodeType="withEffect">
                                  <p:stCondLst>
                                    <p:cond delay="0"/>
                                  </p:stCondLst>
                                  <p:childTnLst>
                                    <p:animEffect transition="out" filter="plus(out)">
                                      <p:cBhvr>
                                        <p:cTn id="225" dur="3000"/>
                                        <p:tgtEl>
                                          <p:spTgt spid="34"/>
                                        </p:tgtEl>
                                      </p:cBhvr>
                                    </p:animEffect>
                                    <p:set>
                                      <p:cBhvr>
                                        <p:cTn id="226" dur="1" fill="hold">
                                          <p:stCondLst>
                                            <p:cond delay="2999"/>
                                          </p:stCondLst>
                                        </p:cTn>
                                        <p:tgtEl>
                                          <p:spTgt spid="34"/>
                                        </p:tgtEl>
                                        <p:attrNameLst>
                                          <p:attrName>style.visibility</p:attrName>
                                        </p:attrNameLst>
                                      </p:cBhvr>
                                      <p:to>
                                        <p:strVal val="hidden"/>
                                      </p:to>
                                    </p:set>
                                  </p:childTnLst>
                                </p:cTn>
                              </p:par>
                              <p:par>
                                <p:cTn id="227" presetID="13" presetClass="exit" presetSubtype="32" fill="hold" grpId="1" nodeType="withEffect">
                                  <p:stCondLst>
                                    <p:cond delay="0"/>
                                  </p:stCondLst>
                                  <p:childTnLst>
                                    <p:animEffect transition="out" filter="plus(out)">
                                      <p:cBhvr>
                                        <p:cTn id="228" dur="3000"/>
                                        <p:tgtEl>
                                          <p:spTgt spid="35"/>
                                        </p:tgtEl>
                                      </p:cBhvr>
                                    </p:animEffect>
                                    <p:set>
                                      <p:cBhvr>
                                        <p:cTn id="229" dur="1" fill="hold">
                                          <p:stCondLst>
                                            <p:cond delay="2999"/>
                                          </p:stCondLst>
                                        </p:cTn>
                                        <p:tgtEl>
                                          <p:spTgt spid="35"/>
                                        </p:tgtEl>
                                        <p:attrNameLst>
                                          <p:attrName>style.visibility</p:attrName>
                                        </p:attrNameLst>
                                      </p:cBhvr>
                                      <p:to>
                                        <p:strVal val="hidden"/>
                                      </p:to>
                                    </p:set>
                                  </p:childTnLst>
                                </p:cTn>
                              </p:par>
                              <p:par>
                                <p:cTn id="230" presetID="13" presetClass="exit" presetSubtype="32" fill="hold" grpId="1" nodeType="withEffect">
                                  <p:stCondLst>
                                    <p:cond delay="0"/>
                                  </p:stCondLst>
                                  <p:childTnLst>
                                    <p:animEffect transition="out" filter="plus(out)">
                                      <p:cBhvr>
                                        <p:cTn id="231" dur="3000"/>
                                        <p:tgtEl>
                                          <p:spTgt spid="36"/>
                                        </p:tgtEl>
                                      </p:cBhvr>
                                    </p:animEffect>
                                    <p:set>
                                      <p:cBhvr>
                                        <p:cTn id="232" dur="1" fill="hold">
                                          <p:stCondLst>
                                            <p:cond delay="2999"/>
                                          </p:stCondLst>
                                        </p:cTn>
                                        <p:tgtEl>
                                          <p:spTgt spid="3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0-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0-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0-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0-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0-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0-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0-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0-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0-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1"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0-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1"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0-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1"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0-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1"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0-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1"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0-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1"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0-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1"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0-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23" presetClass="entr" presetSubtype="288"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 calcmode="lin" valueType="num">
                                      <p:cBhvr>
                                        <p:cTn id="363" dur="3000" fill="hold"/>
                                        <p:tgtEl>
                                          <p:spTgt spid="4"/>
                                        </p:tgtEl>
                                        <p:attrNameLst>
                                          <p:attrName>ppt_w</p:attrName>
                                        </p:attrNameLst>
                                      </p:cBhvr>
                                      <p:tavLst>
                                        <p:tav tm="0">
                                          <p:val>
                                            <p:strVal val="4/3*#ppt_w"/>
                                          </p:val>
                                        </p:tav>
                                        <p:tav tm="100000">
                                          <p:val>
                                            <p:strVal val="#ppt_w"/>
                                          </p:val>
                                        </p:tav>
                                      </p:tavLst>
                                    </p:anim>
                                    <p:anim calcmode="lin" valueType="num">
                                      <p:cBhvr>
                                        <p:cTn id="364" dur="3000" fill="hold"/>
                                        <p:tgtEl>
                                          <p:spTgt spid="4"/>
                                        </p:tgtEl>
                                        <p:attrNameLst>
                                          <p:attrName>ppt_h</p:attrName>
                                        </p:attrNameLst>
                                      </p:cBhvr>
                                      <p:tavLst>
                                        <p:tav tm="0">
                                          <p:val>
                                            <p:strVal val="4/3*#ppt_h"/>
                                          </p:val>
                                        </p:tav>
                                        <p:tav tm="100000">
                                          <p:val>
                                            <p:strVal val="#ppt_h"/>
                                          </p:val>
                                        </p:tav>
                                      </p:tavLst>
                                    </p:anim>
                                  </p:childTnLst>
                                </p:cTn>
                              </p:par>
                              <p:par>
                                <p:cTn id="365" presetID="16" presetClass="entr" presetSubtype="42" fill="hold" nodeType="withEffect">
                                  <p:stCondLst>
                                    <p:cond delay="0"/>
                                  </p:stCondLst>
                                  <p:childTnLst>
                                    <p:set>
                                      <p:cBhvr>
                                        <p:cTn id="366" dur="1" fill="hold">
                                          <p:stCondLst>
                                            <p:cond delay="0"/>
                                          </p:stCondLst>
                                        </p:cTn>
                                        <p:tgtEl>
                                          <p:spTgt spid="4"/>
                                        </p:tgtEl>
                                        <p:attrNameLst>
                                          <p:attrName>style.visibility</p:attrName>
                                        </p:attrNameLst>
                                      </p:cBhvr>
                                      <p:to>
                                        <p:strVal val="visible"/>
                                      </p:to>
                                    </p:set>
                                    <p:animEffect transition="in" filter="barn(outHorizontal)">
                                      <p:cBhvr>
                                        <p:cTn id="36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6691"/>
            <a:ext cx="9144000" cy="6851309"/>
          </a:xfrm>
          <a:prstGeom prst="rect">
            <a:avLst/>
          </a:prstGeom>
        </p:spPr>
      </p:pic>
      <p:sp>
        <p:nvSpPr>
          <p:cNvPr id="5" name="4 Rombo"/>
          <p:cNvSpPr/>
          <p:nvPr/>
        </p:nvSpPr>
        <p:spPr>
          <a:xfrm>
            <a:off x="0" y="714356"/>
            <a:ext cx="9144000" cy="5429288"/>
          </a:xfrm>
          <a:prstGeom prst="diamond">
            <a:avLst/>
          </a:prstGeom>
          <a:solidFill>
            <a:srgbClr val="000099">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rgbClr val="000099">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rgbClr val="000099">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rgbClr val="000099">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rgbClr val="000099">
              <a:alpha val="51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4/3*#ppt_w"/>
                                          </p:val>
                                        </p:tav>
                                        <p:tav tm="100000">
                                          <p:val>
                                            <p:strVal val="#ppt_w"/>
                                          </p:val>
                                        </p:tav>
                                      </p:tavLst>
                                    </p:anim>
                                    <p:anim calcmode="lin" valueType="num">
                                      <p:cBhvr>
                                        <p:cTn id="26" dur="5000" fill="hold"/>
                                        <p:tgtEl>
                                          <p:spTgt spid="4"/>
                                        </p:tgtEl>
                                        <p:attrNameLst>
                                          <p:attrName>ppt_h</p:attrName>
                                        </p:attrNameLst>
                                      </p:cBhvr>
                                      <p:tavLst>
                                        <p:tav tm="0">
                                          <p:val>
                                            <p:strVal val="4/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3366"/>
          </a:solidFill>
        </p:spPr>
        <p:txBody>
          <a:bodyPr/>
          <a:lstStyle/>
          <a:p>
            <a:endParaRPr lang="es-ES" dirty="0"/>
          </a:p>
        </p:txBody>
      </p:sp>
      <p:pic>
        <p:nvPicPr>
          <p:cNvPr id="4" name="3 Imagen" descr="MG_50603.jpg"/>
          <p:cNvPicPr>
            <a:picLocks noChangeAspect="1"/>
          </p:cNvPicPr>
          <p:nvPr/>
        </p:nvPicPr>
        <p:blipFill>
          <a:blip r:embed="rId2"/>
          <a:stretch>
            <a:fillRect/>
          </a:stretch>
        </p:blipFill>
        <p:spPr>
          <a:xfrm>
            <a:off x="-35719" y="0"/>
            <a:ext cx="9179719" cy="6858000"/>
          </a:xfrm>
          <a:prstGeom prst="rect">
            <a:avLst/>
          </a:prstGeom>
        </p:spPr>
      </p:pic>
      <p:sp>
        <p:nvSpPr>
          <p:cNvPr id="5" name="4 Lágrima"/>
          <p:cNvSpPr/>
          <p:nvPr/>
        </p:nvSpPr>
        <p:spPr>
          <a:xfrm>
            <a:off x="7072330" y="0"/>
            <a:ext cx="2071670" cy="2143116"/>
          </a:xfrm>
          <a:prstGeom prst="teardrop">
            <a:avLst/>
          </a:prstGeom>
          <a:gradFill flip="none" rotWithShape="1">
            <a:gsLst>
              <a:gs pos="52000">
                <a:srgbClr val="FF99FF">
                  <a:alpha val="0"/>
                </a:srgbClr>
              </a:gs>
              <a:gs pos="50000">
                <a:srgbClr val="CB86F2">
                  <a:shade val="67500"/>
                  <a:satMod val="115000"/>
                </a:srgbClr>
              </a:gs>
              <a:gs pos="100000">
                <a:srgbClr val="CB86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5723" y="-35723"/>
            <a:ext cx="2071670" cy="2143116"/>
          </a:xfrm>
          <a:prstGeom prst="teardrop">
            <a:avLst/>
          </a:prstGeom>
          <a:gradFill flip="none" rotWithShape="1">
            <a:gsLst>
              <a:gs pos="52000">
                <a:srgbClr val="FF99FF">
                  <a:alpha val="0"/>
                </a:srgbClr>
              </a:gs>
              <a:gs pos="50000">
                <a:srgbClr val="CB86F2">
                  <a:shade val="67500"/>
                  <a:satMod val="115000"/>
                </a:srgbClr>
              </a:gs>
              <a:gs pos="100000">
                <a:srgbClr val="CB86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107261" y="1035823"/>
            <a:ext cx="2071670" cy="2143116"/>
          </a:xfrm>
          <a:prstGeom prst="teardrop">
            <a:avLst/>
          </a:prstGeom>
          <a:gradFill flip="none" rotWithShape="1">
            <a:gsLst>
              <a:gs pos="52000">
                <a:srgbClr val="FF99FF">
                  <a:alpha val="0"/>
                </a:srgbClr>
              </a:gs>
              <a:gs pos="50000">
                <a:srgbClr val="CB86F2">
                  <a:shade val="67500"/>
                  <a:satMod val="115000"/>
                </a:srgbClr>
              </a:gs>
              <a:gs pos="100000">
                <a:srgbClr val="CB86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072198" y="1142984"/>
            <a:ext cx="2071670" cy="2143116"/>
          </a:xfrm>
          <a:prstGeom prst="teardrop">
            <a:avLst/>
          </a:prstGeom>
          <a:gradFill flip="none" rotWithShape="1">
            <a:gsLst>
              <a:gs pos="52000">
                <a:srgbClr val="FF99FF">
                  <a:alpha val="0"/>
                </a:srgbClr>
              </a:gs>
              <a:gs pos="50000">
                <a:srgbClr val="CB86F2">
                  <a:shade val="67500"/>
                  <a:satMod val="115000"/>
                </a:srgbClr>
              </a:gs>
              <a:gs pos="100000">
                <a:srgbClr val="CB86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2321707" y="2250269"/>
            <a:ext cx="2071670" cy="2143116"/>
          </a:xfrm>
          <a:prstGeom prst="teardrop">
            <a:avLst/>
          </a:prstGeom>
          <a:gradFill flip="none" rotWithShape="1">
            <a:gsLst>
              <a:gs pos="52000">
                <a:srgbClr val="FF99FF">
                  <a:alpha val="0"/>
                </a:srgbClr>
              </a:gs>
              <a:gs pos="50000">
                <a:srgbClr val="CB86F2">
                  <a:shade val="67500"/>
                  <a:satMod val="115000"/>
                </a:srgbClr>
              </a:gs>
              <a:gs pos="100000">
                <a:srgbClr val="CB86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5072066" y="2285992"/>
            <a:ext cx="2071670" cy="2143116"/>
          </a:xfrm>
          <a:prstGeom prst="teardrop">
            <a:avLst/>
          </a:prstGeom>
          <a:gradFill flip="none" rotWithShape="1">
            <a:gsLst>
              <a:gs pos="52000">
                <a:srgbClr val="FF99FF">
                  <a:alpha val="0"/>
                </a:srgbClr>
              </a:gs>
              <a:gs pos="50000">
                <a:srgbClr val="CB86F2">
                  <a:shade val="67500"/>
                  <a:satMod val="115000"/>
                </a:srgbClr>
              </a:gs>
              <a:gs pos="100000">
                <a:srgbClr val="CB86F2">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xit" presetSubtype="6"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1+ppt_h/2"/>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6" fill="hold" grpId="1" nodeType="withEffect">
                                  <p:stCondLst>
                                    <p:cond delay="0"/>
                                  </p:stCondLst>
                                  <p:childTnLst>
                                    <p:anim calcmode="lin" valueType="num">
                                      <p:cBhvr additive="base">
                                        <p:cTn id="37" dur="3000"/>
                                        <p:tgtEl>
                                          <p:spTgt spid="7"/>
                                        </p:tgtEl>
                                        <p:attrNameLst>
                                          <p:attrName>ppt_x</p:attrName>
                                        </p:attrNameLst>
                                      </p:cBhvr>
                                      <p:tavLst>
                                        <p:tav tm="0">
                                          <p:val>
                                            <p:strVal val="ppt_x"/>
                                          </p:val>
                                        </p:tav>
                                        <p:tav tm="100000">
                                          <p:val>
                                            <p:strVal val="1+ppt_w/2"/>
                                          </p:val>
                                        </p:tav>
                                      </p:tavLst>
                                    </p:anim>
                                    <p:anim calcmode="lin" valueType="num">
                                      <p:cBhvr additive="base">
                                        <p:cTn id="38" dur="3000"/>
                                        <p:tgtEl>
                                          <p:spTgt spid="7"/>
                                        </p:tgtEl>
                                        <p:attrNameLst>
                                          <p:attrName>ppt_y</p:attrName>
                                        </p:attrNameLst>
                                      </p:cBhvr>
                                      <p:tavLst>
                                        <p:tav tm="0">
                                          <p:val>
                                            <p:strVal val="ppt_y"/>
                                          </p:val>
                                        </p:tav>
                                        <p:tav tm="100000">
                                          <p:val>
                                            <p:strVal val="1+ppt_h/2"/>
                                          </p:val>
                                        </p:tav>
                                      </p:tavLst>
                                    </p:anim>
                                    <p:set>
                                      <p:cBhvr>
                                        <p:cTn id="39" dur="1" fill="hold">
                                          <p:stCondLst>
                                            <p:cond delay="2999"/>
                                          </p:stCondLst>
                                        </p:cTn>
                                        <p:tgtEl>
                                          <p:spTgt spid="7"/>
                                        </p:tgtEl>
                                        <p:attrNameLst>
                                          <p:attrName>style.visibility</p:attrName>
                                        </p:attrNameLst>
                                      </p:cBhvr>
                                      <p:to>
                                        <p:strVal val="hidden"/>
                                      </p:to>
                                    </p:set>
                                  </p:childTnLst>
                                </p:cTn>
                              </p:par>
                              <p:par>
                                <p:cTn id="40" presetID="2" presetClass="exit" presetSubtype="6" fill="hold" grpId="1"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1+ppt_h/2"/>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12" fill="hold" grpId="1"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1+ppt_h/2"/>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1+ppt_h/2"/>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0-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78421"/>
          </a:solidFill>
        </p:spPr>
        <p:txBody>
          <a:bodyPr/>
          <a:lstStyle/>
          <a:p>
            <a:endParaRPr lang="es-ES" dirty="0"/>
          </a:p>
        </p:txBody>
      </p:sp>
      <p:pic>
        <p:nvPicPr>
          <p:cNvPr id="4" name="3 Imagen" descr="olo.jpeg"/>
          <p:cNvPicPr>
            <a:picLocks noChangeAspect="1"/>
          </p:cNvPicPr>
          <p:nvPr/>
        </p:nvPicPr>
        <p:blipFill>
          <a:blip r:embed="rId2"/>
          <a:stretch>
            <a:fillRect/>
          </a:stretch>
        </p:blipFill>
        <p:spPr>
          <a:xfrm>
            <a:off x="0" y="6691"/>
            <a:ext cx="9144000" cy="6851309"/>
          </a:xfrm>
          <a:prstGeom prst="rect">
            <a:avLst/>
          </a:prstGeom>
        </p:spPr>
      </p:pic>
      <p:sp>
        <p:nvSpPr>
          <p:cNvPr id="5" name="4 Luna"/>
          <p:cNvSpPr/>
          <p:nvPr/>
        </p:nvSpPr>
        <p:spPr>
          <a:xfrm>
            <a:off x="6786578" y="1000108"/>
            <a:ext cx="2357422" cy="5072098"/>
          </a:xfrm>
          <a:prstGeom prst="moon">
            <a:avLst>
              <a:gd name="adj" fmla="val 32222"/>
            </a:avLst>
          </a:prstGeom>
          <a:gradFill flip="none" rotWithShape="1">
            <a:gsLst>
              <a:gs pos="66000">
                <a:srgbClr val="663300">
                  <a:alpha val="73000"/>
                </a:srgbClr>
              </a:gs>
              <a:gs pos="50000">
                <a:srgbClr val="663300">
                  <a:tint val="44500"/>
                  <a:satMod val="160000"/>
                </a:srgbClr>
              </a:gs>
              <a:gs pos="100000">
                <a:srgbClr val="663300">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000108"/>
            <a:ext cx="2357422" cy="5072098"/>
          </a:xfrm>
          <a:prstGeom prst="moon">
            <a:avLst>
              <a:gd name="adj" fmla="val 32222"/>
            </a:avLst>
          </a:prstGeom>
          <a:gradFill flip="none" rotWithShape="1">
            <a:gsLst>
              <a:gs pos="66000">
                <a:srgbClr val="663300">
                  <a:alpha val="73000"/>
                </a:srgbClr>
              </a:gs>
              <a:gs pos="50000">
                <a:srgbClr val="663300">
                  <a:tint val="44500"/>
                  <a:satMod val="160000"/>
                </a:srgbClr>
              </a:gs>
              <a:gs pos="100000">
                <a:srgbClr val="663300">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000100" y="1000108"/>
            <a:ext cx="2357422" cy="5072098"/>
          </a:xfrm>
          <a:prstGeom prst="moon">
            <a:avLst>
              <a:gd name="adj" fmla="val 32222"/>
            </a:avLst>
          </a:prstGeom>
          <a:gradFill flip="none" rotWithShape="1">
            <a:gsLst>
              <a:gs pos="66000">
                <a:srgbClr val="663300">
                  <a:alpha val="73000"/>
                </a:srgbClr>
              </a:gs>
              <a:gs pos="50000">
                <a:srgbClr val="663300">
                  <a:tint val="44500"/>
                  <a:satMod val="160000"/>
                </a:srgbClr>
              </a:gs>
              <a:gs pos="100000">
                <a:srgbClr val="663300">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00232" y="1000108"/>
            <a:ext cx="2357422" cy="5072098"/>
          </a:xfrm>
          <a:prstGeom prst="moon">
            <a:avLst>
              <a:gd name="adj" fmla="val 32222"/>
            </a:avLst>
          </a:prstGeom>
          <a:gradFill flip="none" rotWithShape="1">
            <a:gsLst>
              <a:gs pos="66000">
                <a:srgbClr val="663300">
                  <a:alpha val="73000"/>
                </a:srgbClr>
              </a:gs>
              <a:gs pos="50000">
                <a:srgbClr val="663300">
                  <a:tint val="44500"/>
                  <a:satMod val="160000"/>
                </a:srgbClr>
              </a:gs>
              <a:gs pos="100000">
                <a:srgbClr val="663300">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786446" y="1071546"/>
            <a:ext cx="2357422" cy="5072098"/>
          </a:xfrm>
          <a:prstGeom prst="moon">
            <a:avLst>
              <a:gd name="adj" fmla="val 32222"/>
            </a:avLst>
          </a:prstGeom>
          <a:gradFill flip="none" rotWithShape="1">
            <a:gsLst>
              <a:gs pos="66000">
                <a:srgbClr val="663300">
                  <a:alpha val="73000"/>
                </a:srgbClr>
              </a:gs>
              <a:gs pos="50000">
                <a:srgbClr val="663300">
                  <a:tint val="44500"/>
                  <a:satMod val="160000"/>
                </a:srgbClr>
              </a:gs>
              <a:gs pos="100000">
                <a:srgbClr val="663300">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071546"/>
            <a:ext cx="2357422" cy="5072098"/>
          </a:xfrm>
          <a:prstGeom prst="moon">
            <a:avLst>
              <a:gd name="adj" fmla="val 32222"/>
            </a:avLst>
          </a:prstGeom>
          <a:gradFill flip="none" rotWithShape="1">
            <a:gsLst>
              <a:gs pos="66000">
                <a:srgbClr val="663300">
                  <a:alpha val="73000"/>
                </a:srgbClr>
              </a:gs>
              <a:gs pos="50000">
                <a:srgbClr val="663300">
                  <a:tint val="44500"/>
                  <a:satMod val="160000"/>
                </a:srgbClr>
              </a:gs>
              <a:gs pos="100000">
                <a:srgbClr val="663300">
                  <a:tint val="23500"/>
                  <a:satMod val="16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66BD3"/>
          </a:solidFill>
        </p:spPr>
        <p:txBody>
          <a:bodyPr/>
          <a:lstStyle/>
          <a:p>
            <a:endParaRPr lang="es-ES" dirty="0"/>
          </a:p>
        </p:txBody>
      </p:sp>
      <p:pic>
        <p:nvPicPr>
          <p:cNvPr id="4" name="3 Imagen" descr="olt.jpg"/>
          <p:cNvPicPr>
            <a:picLocks noChangeAspect="1"/>
          </p:cNvPicPr>
          <p:nvPr/>
        </p:nvPicPr>
        <p:blipFill>
          <a:blip r:embed="rId2"/>
          <a:stretch>
            <a:fillRect/>
          </a:stretch>
        </p:blipFill>
        <p:spPr>
          <a:xfrm>
            <a:off x="0" y="33324"/>
            <a:ext cx="9144000" cy="6824676"/>
          </a:xfrm>
          <a:prstGeom prst="rect">
            <a:avLst/>
          </a:prstGeom>
        </p:spPr>
      </p:pic>
      <p:sp>
        <p:nvSpPr>
          <p:cNvPr id="5" name="4 Rectángulo"/>
          <p:cNvSpPr/>
          <p:nvPr/>
        </p:nvSpPr>
        <p:spPr>
          <a:xfrm flipH="1">
            <a:off x="-6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16849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35712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52568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71431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8287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107150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1240069"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138294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155150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174013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190869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209732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226588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245451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2623078"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276033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292889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H="1">
            <a:off x="311752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H="1">
            <a:off x="328608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347471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H="1">
            <a:off x="364327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flipH="1">
            <a:off x="3760463"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H="1">
            <a:off x="3929026"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H="1">
            <a:off x="407190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H="1">
            <a:off x="424046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H="1">
            <a:off x="442909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flipH="1">
            <a:off x="459765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H="1">
            <a:off x="478628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flipH="1">
            <a:off x="495484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flipH="1">
            <a:off x="514347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flipH="1">
            <a:off x="531203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flipH="1">
            <a:off x="550066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flipH="1">
            <a:off x="566922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flipH="1">
            <a:off x="585785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flipH="1">
            <a:off x="602641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flipH="1">
            <a:off x="621504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flipH="1">
            <a:off x="638360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flipH="1">
            <a:off x="6572232"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flipH="1">
            <a:off x="6740795"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flipH="1">
            <a:off x="688367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flipH="1">
            <a:off x="705223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flipH="1">
            <a:off x="724086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flipH="1">
            <a:off x="740942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flipH="1">
            <a:off x="759805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flipH="1">
            <a:off x="776661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flipH="1">
            <a:off x="7955241"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flipH="1">
            <a:off x="8123804"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flipH="1">
            <a:off x="8261057"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flipH="1">
            <a:off x="8429620"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flipH="1">
            <a:off x="8618247"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flipH="1">
            <a:off x="8786810"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flipH="1">
            <a:off x="8975437" y="785794"/>
            <a:ext cx="168563" cy="4214842"/>
          </a:xfrm>
          <a:prstGeom prst="rect">
            <a:avLst/>
          </a:prstGeom>
          <a:solidFill>
            <a:schemeClr val="accent4">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3"/>
                                        </p:tgtEl>
                                        <p:attrNameLst>
                                          <p:attrName>style.visibility</p:attrName>
                                        </p:attrNameLst>
                                      </p:cBhvr>
                                      <p:to>
                                        <p:strVal val="visible"/>
                                      </p:to>
                                    </p:set>
                                    <p:animEffect transition="in" filter="plus(in)">
                                      <p:cBhvr>
                                        <p:cTn id="124" dur="3000"/>
                                        <p:tgtEl>
                                          <p:spTgt spid="43"/>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plus(in)">
                                      <p:cBhvr>
                                        <p:cTn id="127" dur="3000"/>
                                        <p:tgtEl>
                                          <p:spTgt spid="44"/>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plus(in)">
                                      <p:cBhvr>
                                        <p:cTn id="130" dur="3000"/>
                                        <p:tgtEl>
                                          <p:spTgt spid="45"/>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plus(in)">
                                      <p:cBhvr>
                                        <p:cTn id="133" dur="3000"/>
                                        <p:tgtEl>
                                          <p:spTgt spid="46"/>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plus(in)">
                                      <p:cBhvr>
                                        <p:cTn id="136" dur="3000"/>
                                        <p:tgtEl>
                                          <p:spTgt spid="47"/>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plus(in)">
                                      <p:cBhvr>
                                        <p:cTn id="139" dur="3000"/>
                                        <p:tgtEl>
                                          <p:spTgt spid="48"/>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9"/>
                                        </p:tgtEl>
                                        <p:attrNameLst>
                                          <p:attrName>style.visibility</p:attrName>
                                        </p:attrNameLst>
                                      </p:cBhvr>
                                      <p:to>
                                        <p:strVal val="visible"/>
                                      </p:to>
                                    </p:set>
                                    <p:animEffect transition="in" filter="plus(in)">
                                      <p:cBhvr>
                                        <p:cTn id="142" dur="3000"/>
                                        <p:tgtEl>
                                          <p:spTgt spid="49"/>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50"/>
                                        </p:tgtEl>
                                        <p:attrNameLst>
                                          <p:attrName>style.visibility</p:attrName>
                                        </p:attrNameLst>
                                      </p:cBhvr>
                                      <p:to>
                                        <p:strVal val="visible"/>
                                      </p:to>
                                    </p:set>
                                    <p:animEffect transition="in" filter="plus(in)">
                                      <p:cBhvr>
                                        <p:cTn id="145" dur="3000"/>
                                        <p:tgtEl>
                                          <p:spTgt spid="50"/>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51"/>
                                        </p:tgtEl>
                                        <p:attrNameLst>
                                          <p:attrName>style.visibility</p:attrName>
                                        </p:attrNameLst>
                                      </p:cBhvr>
                                      <p:to>
                                        <p:strVal val="visible"/>
                                      </p:to>
                                    </p:set>
                                    <p:animEffect transition="in" filter="plus(in)">
                                      <p:cBhvr>
                                        <p:cTn id="148" dur="3000"/>
                                        <p:tgtEl>
                                          <p:spTgt spid="51"/>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52"/>
                                        </p:tgtEl>
                                        <p:attrNameLst>
                                          <p:attrName>style.visibility</p:attrName>
                                        </p:attrNameLst>
                                      </p:cBhvr>
                                      <p:to>
                                        <p:strVal val="visible"/>
                                      </p:to>
                                    </p:set>
                                    <p:animEffect transition="in" filter="plus(in)">
                                      <p:cBhvr>
                                        <p:cTn id="151" dur="3000"/>
                                        <p:tgtEl>
                                          <p:spTgt spid="52"/>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Effect transition="in" filter="plus(in)">
                                      <p:cBhvr>
                                        <p:cTn id="154" dur="3000"/>
                                        <p:tgtEl>
                                          <p:spTgt spid="53"/>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54"/>
                                        </p:tgtEl>
                                        <p:attrNameLst>
                                          <p:attrName>style.visibility</p:attrName>
                                        </p:attrNameLst>
                                      </p:cBhvr>
                                      <p:to>
                                        <p:strVal val="visible"/>
                                      </p:to>
                                    </p:set>
                                    <p:animEffect transition="in" filter="plus(in)">
                                      <p:cBhvr>
                                        <p:cTn id="157" dur="3000"/>
                                        <p:tgtEl>
                                          <p:spTgt spid="54"/>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55"/>
                                        </p:tgtEl>
                                        <p:attrNameLst>
                                          <p:attrName>style.visibility</p:attrName>
                                        </p:attrNameLst>
                                      </p:cBhvr>
                                      <p:to>
                                        <p:strVal val="visible"/>
                                      </p:to>
                                    </p:set>
                                    <p:animEffect transition="in" filter="plus(in)">
                                      <p:cBhvr>
                                        <p:cTn id="160" dur="3000"/>
                                        <p:tgtEl>
                                          <p:spTgt spid="55"/>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plus(in)">
                                      <p:cBhvr>
                                        <p:cTn id="163" dur="3000"/>
                                        <p:tgtEl>
                                          <p:spTgt spid="56"/>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57"/>
                                        </p:tgtEl>
                                        <p:attrNameLst>
                                          <p:attrName>style.visibility</p:attrName>
                                        </p:attrNameLst>
                                      </p:cBhvr>
                                      <p:to>
                                        <p:strVal val="visible"/>
                                      </p:to>
                                    </p:set>
                                    <p:animEffect transition="in" filter="plus(in)">
                                      <p:cBhvr>
                                        <p:cTn id="166" dur="3000"/>
                                        <p:tgtEl>
                                          <p:spTgt spid="57"/>
                                        </p:tgtEl>
                                      </p:cBhvr>
                                    </p:animEffect>
                                  </p:childTnLst>
                                </p:cTn>
                              </p:par>
                            </p:childTnLst>
                          </p:cTn>
                        </p:par>
                        <p:par>
                          <p:cTn id="167" fill="hold">
                            <p:stCondLst>
                              <p:cond delay="3000"/>
                            </p:stCondLst>
                            <p:childTnLst>
                              <p:par>
                                <p:cTn id="168" presetID="2" presetClass="exit" presetSubtype="8" fill="hold" grpId="2" nodeType="afterEffect">
                                  <p:stCondLst>
                                    <p:cond delay="0"/>
                                  </p:stCondLst>
                                  <p:childTnLst>
                                    <p:anim calcmode="lin" valueType="num">
                                      <p:cBhvr additive="base">
                                        <p:cTn id="169" dur="3000"/>
                                        <p:tgtEl>
                                          <p:spTgt spid="5"/>
                                        </p:tgtEl>
                                        <p:attrNameLst>
                                          <p:attrName>ppt_x</p:attrName>
                                        </p:attrNameLst>
                                      </p:cBhvr>
                                      <p:tavLst>
                                        <p:tav tm="0">
                                          <p:val>
                                            <p:strVal val="ppt_x"/>
                                          </p:val>
                                        </p:tav>
                                        <p:tav tm="100000">
                                          <p:val>
                                            <p:strVal val="0-ppt_w/2"/>
                                          </p:val>
                                        </p:tav>
                                      </p:tavLst>
                                    </p:anim>
                                    <p:anim calcmode="lin" valueType="num">
                                      <p:cBhvr additive="base">
                                        <p:cTn id="170" dur="3000"/>
                                        <p:tgtEl>
                                          <p:spTgt spid="5"/>
                                        </p:tgtEl>
                                        <p:attrNameLst>
                                          <p:attrName>ppt_y</p:attrName>
                                        </p:attrNameLst>
                                      </p:cBhvr>
                                      <p:tavLst>
                                        <p:tav tm="0">
                                          <p:val>
                                            <p:strVal val="ppt_y"/>
                                          </p:val>
                                        </p:tav>
                                        <p:tav tm="100000">
                                          <p:val>
                                            <p:strVal val="ppt_y"/>
                                          </p:val>
                                        </p:tav>
                                      </p:tavLst>
                                    </p:anim>
                                    <p:set>
                                      <p:cBhvr>
                                        <p:cTn id="171" dur="1" fill="hold">
                                          <p:stCondLst>
                                            <p:cond delay="2999"/>
                                          </p:stCondLst>
                                        </p:cTn>
                                        <p:tgtEl>
                                          <p:spTgt spid="5"/>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6"/>
                                        </p:tgtEl>
                                        <p:attrNameLst>
                                          <p:attrName>ppt_x</p:attrName>
                                        </p:attrNameLst>
                                      </p:cBhvr>
                                      <p:tavLst>
                                        <p:tav tm="0">
                                          <p:val>
                                            <p:strVal val="ppt_x"/>
                                          </p:val>
                                        </p:tav>
                                        <p:tav tm="100000">
                                          <p:val>
                                            <p:strVal val="0-ppt_w/2"/>
                                          </p:val>
                                        </p:tav>
                                      </p:tavLst>
                                    </p:anim>
                                    <p:anim calcmode="lin" valueType="num">
                                      <p:cBhvr additive="base">
                                        <p:cTn id="174" dur="3000"/>
                                        <p:tgtEl>
                                          <p:spTgt spid="6"/>
                                        </p:tgtEl>
                                        <p:attrNameLst>
                                          <p:attrName>ppt_y</p:attrName>
                                        </p:attrNameLst>
                                      </p:cBhvr>
                                      <p:tavLst>
                                        <p:tav tm="0">
                                          <p:val>
                                            <p:strVal val="ppt_y"/>
                                          </p:val>
                                        </p:tav>
                                        <p:tav tm="100000">
                                          <p:val>
                                            <p:strVal val="ppt_y"/>
                                          </p:val>
                                        </p:tav>
                                      </p:tavLst>
                                    </p:anim>
                                    <p:set>
                                      <p:cBhvr>
                                        <p:cTn id="175" dur="1" fill="hold">
                                          <p:stCondLst>
                                            <p:cond delay="2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0-ppt_w/2"/>
                                          </p:val>
                                        </p:tav>
                                      </p:tavLst>
                                    </p:anim>
                                    <p:anim calcmode="lin" valueType="num">
                                      <p:cBhvr additive="base">
                                        <p:cTn id="178" dur="3000"/>
                                        <p:tgtEl>
                                          <p:spTgt spid="7"/>
                                        </p:tgtEl>
                                        <p:attrNameLst>
                                          <p:attrName>ppt_y</p:attrName>
                                        </p:attrNameLst>
                                      </p:cBhvr>
                                      <p:tavLst>
                                        <p:tav tm="0">
                                          <p:val>
                                            <p:strVal val="ppt_y"/>
                                          </p:val>
                                        </p:tav>
                                        <p:tav tm="100000">
                                          <p:val>
                                            <p:strVal val="ppt_y"/>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8"/>
                                        </p:tgtEl>
                                        <p:attrNameLst>
                                          <p:attrName>ppt_x</p:attrName>
                                        </p:attrNameLst>
                                      </p:cBhvr>
                                      <p:tavLst>
                                        <p:tav tm="0">
                                          <p:val>
                                            <p:strVal val="ppt_x"/>
                                          </p:val>
                                        </p:tav>
                                        <p:tav tm="100000">
                                          <p:val>
                                            <p:strVal val="0-ppt_w/2"/>
                                          </p:val>
                                        </p:tav>
                                      </p:tavLst>
                                    </p:anim>
                                    <p:anim calcmode="lin" valueType="num">
                                      <p:cBhvr additive="base">
                                        <p:cTn id="182" dur="3000"/>
                                        <p:tgtEl>
                                          <p:spTgt spid="8"/>
                                        </p:tgtEl>
                                        <p:attrNameLst>
                                          <p:attrName>ppt_y</p:attrName>
                                        </p:attrNameLst>
                                      </p:cBhvr>
                                      <p:tavLst>
                                        <p:tav tm="0">
                                          <p:val>
                                            <p:strVal val="ppt_y"/>
                                          </p:val>
                                        </p:tav>
                                        <p:tav tm="100000">
                                          <p:val>
                                            <p:strVal val="ppt_y"/>
                                          </p:val>
                                        </p:tav>
                                      </p:tavLst>
                                    </p:anim>
                                    <p:set>
                                      <p:cBhvr>
                                        <p:cTn id="183" dur="1" fill="hold">
                                          <p:stCondLst>
                                            <p:cond delay="2999"/>
                                          </p:stCondLst>
                                        </p:cTn>
                                        <p:tgtEl>
                                          <p:spTgt spid="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9"/>
                                        </p:tgtEl>
                                        <p:attrNameLst>
                                          <p:attrName>ppt_x</p:attrName>
                                        </p:attrNameLst>
                                      </p:cBhvr>
                                      <p:tavLst>
                                        <p:tav tm="0">
                                          <p:val>
                                            <p:strVal val="ppt_x"/>
                                          </p:val>
                                        </p:tav>
                                        <p:tav tm="100000">
                                          <p:val>
                                            <p:strVal val="0-ppt_w/2"/>
                                          </p:val>
                                        </p:tav>
                                      </p:tavLst>
                                    </p:anim>
                                    <p:anim calcmode="lin" valueType="num">
                                      <p:cBhvr additive="base">
                                        <p:cTn id="186" dur="3000"/>
                                        <p:tgtEl>
                                          <p:spTgt spid="9"/>
                                        </p:tgtEl>
                                        <p:attrNameLst>
                                          <p:attrName>ppt_y</p:attrName>
                                        </p:attrNameLst>
                                      </p:cBhvr>
                                      <p:tavLst>
                                        <p:tav tm="0">
                                          <p:val>
                                            <p:strVal val="ppt_y"/>
                                          </p:val>
                                        </p:tav>
                                        <p:tav tm="100000">
                                          <p:val>
                                            <p:strVal val="ppt_y"/>
                                          </p:val>
                                        </p:tav>
                                      </p:tavLst>
                                    </p:anim>
                                    <p:set>
                                      <p:cBhvr>
                                        <p:cTn id="187" dur="1" fill="hold">
                                          <p:stCondLst>
                                            <p:cond delay="2999"/>
                                          </p:stCondLst>
                                        </p:cTn>
                                        <p:tgtEl>
                                          <p:spTgt spid="9"/>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0"/>
                                        </p:tgtEl>
                                        <p:attrNameLst>
                                          <p:attrName>ppt_x</p:attrName>
                                        </p:attrNameLst>
                                      </p:cBhvr>
                                      <p:tavLst>
                                        <p:tav tm="0">
                                          <p:val>
                                            <p:strVal val="ppt_x"/>
                                          </p:val>
                                        </p:tav>
                                        <p:tav tm="100000">
                                          <p:val>
                                            <p:strVal val="0-ppt_w/2"/>
                                          </p:val>
                                        </p:tav>
                                      </p:tavLst>
                                    </p:anim>
                                    <p:anim calcmode="lin" valueType="num">
                                      <p:cBhvr additive="base">
                                        <p:cTn id="190" dur="3000"/>
                                        <p:tgtEl>
                                          <p:spTgt spid="10"/>
                                        </p:tgtEl>
                                        <p:attrNameLst>
                                          <p:attrName>ppt_y</p:attrName>
                                        </p:attrNameLst>
                                      </p:cBhvr>
                                      <p:tavLst>
                                        <p:tav tm="0">
                                          <p:val>
                                            <p:strVal val="ppt_y"/>
                                          </p:val>
                                        </p:tav>
                                        <p:tav tm="100000">
                                          <p:val>
                                            <p:strVal val="ppt_y"/>
                                          </p:val>
                                        </p:tav>
                                      </p:tavLst>
                                    </p:anim>
                                    <p:set>
                                      <p:cBhvr>
                                        <p:cTn id="191" dur="1" fill="hold">
                                          <p:stCondLst>
                                            <p:cond delay="2999"/>
                                          </p:stCondLst>
                                        </p:cTn>
                                        <p:tgtEl>
                                          <p:spTgt spid="1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1"/>
                                        </p:tgtEl>
                                        <p:attrNameLst>
                                          <p:attrName>ppt_x</p:attrName>
                                        </p:attrNameLst>
                                      </p:cBhvr>
                                      <p:tavLst>
                                        <p:tav tm="0">
                                          <p:val>
                                            <p:strVal val="ppt_x"/>
                                          </p:val>
                                        </p:tav>
                                        <p:tav tm="100000">
                                          <p:val>
                                            <p:strVal val="0-ppt_w/2"/>
                                          </p:val>
                                        </p:tav>
                                      </p:tavLst>
                                    </p:anim>
                                    <p:anim calcmode="lin" valueType="num">
                                      <p:cBhvr additive="base">
                                        <p:cTn id="194" dur="3000"/>
                                        <p:tgtEl>
                                          <p:spTgt spid="11"/>
                                        </p:tgtEl>
                                        <p:attrNameLst>
                                          <p:attrName>ppt_y</p:attrName>
                                        </p:attrNameLst>
                                      </p:cBhvr>
                                      <p:tavLst>
                                        <p:tav tm="0">
                                          <p:val>
                                            <p:strVal val="ppt_y"/>
                                          </p:val>
                                        </p:tav>
                                        <p:tav tm="100000">
                                          <p:val>
                                            <p:strVal val="ppt_y"/>
                                          </p:val>
                                        </p:tav>
                                      </p:tavLst>
                                    </p:anim>
                                    <p:set>
                                      <p:cBhvr>
                                        <p:cTn id="195" dur="1" fill="hold">
                                          <p:stCondLst>
                                            <p:cond delay="2999"/>
                                          </p:stCondLst>
                                        </p:cTn>
                                        <p:tgtEl>
                                          <p:spTgt spid="11"/>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2"/>
                                        </p:tgtEl>
                                        <p:attrNameLst>
                                          <p:attrName>ppt_x</p:attrName>
                                        </p:attrNameLst>
                                      </p:cBhvr>
                                      <p:tavLst>
                                        <p:tav tm="0">
                                          <p:val>
                                            <p:strVal val="ppt_x"/>
                                          </p:val>
                                        </p:tav>
                                        <p:tav tm="100000">
                                          <p:val>
                                            <p:strVal val="0-ppt_w/2"/>
                                          </p:val>
                                        </p:tav>
                                      </p:tavLst>
                                    </p:anim>
                                    <p:anim calcmode="lin" valueType="num">
                                      <p:cBhvr additive="base">
                                        <p:cTn id="198" dur="3000"/>
                                        <p:tgtEl>
                                          <p:spTgt spid="12"/>
                                        </p:tgtEl>
                                        <p:attrNameLst>
                                          <p:attrName>ppt_y</p:attrName>
                                        </p:attrNameLst>
                                      </p:cBhvr>
                                      <p:tavLst>
                                        <p:tav tm="0">
                                          <p:val>
                                            <p:strVal val="ppt_y"/>
                                          </p:val>
                                        </p:tav>
                                        <p:tav tm="100000">
                                          <p:val>
                                            <p:strVal val="ppt_y"/>
                                          </p:val>
                                        </p:tav>
                                      </p:tavLst>
                                    </p:anim>
                                    <p:set>
                                      <p:cBhvr>
                                        <p:cTn id="199" dur="1" fill="hold">
                                          <p:stCondLst>
                                            <p:cond delay="2999"/>
                                          </p:stCondLst>
                                        </p:cTn>
                                        <p:tgtEl>
                                          <p:spTgt spid="1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0-ppt_w/2"/>
                                          </p:val>
                                        </p:tav>
                                      </p:tavLst>
                                    </p:anim>
                                    <p:anim calcmode="lin" valueType="num">
                                      <p:cBhvr additive="base">
                                        <p:cTn id="202" dur="3000"/>
                                        <p:tgtEl>
                                          <p:spTgt spid="13"/>
                                        </p:tgtEl>
                                        <p:attrNameLst>
                                          <p:attrName>ppt_y</p:attrName>
                                        </p:attrNameLst>
                                      </p:cBhvr>
                                      <p:tavLst>
                                        <p:tav tm="0">
                                          <p:val>
                                            <p:strVal val="ppt_y"/>
                                          </p:val>
                                        </p:tav>
                                        <p:tav tm="100000">
                                          <p:val>
                                            <p:strVal val="ppt_y"/>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5"/>
                                        </p:tgtEl>
                                        <p:attrNameLst>
                                          <p:attrName>ppt_x</p:attrName>
                                        </p:attrNameLst>
                                      </p:cBhvr>
                                      <p:tavLst>
                                        <p:tav tm="0">
                                          <p:val>
                                            <p:strVal val="ppt_x"/>
                                          </p:val>
                                        </p:tav>
                                        <p:tav tm="100000">
                                          <p:val>
                                            <p:strVal val="0-ppt_w/2"/>
                                          </p:val>
                                        </p:tav>
                                      </p:tavLst>
                                    </p:anim>
                                    <p:anim calcmode="lin" valueType="num">
                                      <p:cBhvr additive="base">
                                        <p:cTn id="210" dur="3000"/>
                                        <p:tgtEl>
                                          <p:spTgt spid="15"/>
                                        </p:tgtEl>
                                        <p:attrNameLst>
                                          <p:attrName>ppt_y</p:attrName>
                                        </p:attrNameLst>
                                      </p:cBhvr>
                                      <p:tavLst>
                                        <p:tav tm="0">
                                          <p:val>
                                            <p:strVal val="ppt_y"/>
                                          </p:val>
                                        </p:tav>
                                        <p:tav tm="100000">
                                          <p:val>
                                            <p:strVal val="ppt_y"/>
                                          </p:val>
                                        </p:tav>
                                      </p:tavLst>
                                    </p:anim>
                                    <p:set>
                                      <p:cBhvr>
                                        <p:cTn id="211" dur="1" fill="hold">
                                          <p:stCondLst>
                                            <p:cond delay="2999"/>
                                          </p:stCondLst>
                                        </p:cTn>
                                        <p:tgtEl>
                                          <p:spTgt spid="15"/>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16"/>
                                        </p:tgtEl>
                                        <p:attrNameLst>
                                          <p:attrName>ppt_x</p:attrName>
                                        </p:attrNameLst>
                                      </p:cBhvr>
                                      <p:tavLst>
                                        <p:tav tm="0">
                                          <p:val>
                                            <p:strVal val="ppt_x"/>
                                          </p:val>
                                        </p:tav>
                                        <p:tav tm="100000">
                                          <p:val>
                                            <p:strVal val="0-ppt_w/2"/>
                                          </p:val>
                                        </p:tav>
                                      </p:tavLst>
                                    </p:anim>
                                    <p:anim calcmode="lin" valueType="num">
                                      <p:cBhvr additive="base">
                                        <p:cTn id="214" dur="3000"/>
                                        <p:tgtEl>
                                          <p:spTgt spid="16"/>
                                        </p:tgtEl>
                                        <p:attrNameLst>
                                          <p:attrName>ppt_y</p:attrName>
                                        </p:attrNameLst>
                                      </p:cBhvr>
                                      <p:tavLst>
                                        <p:tav tm="0">
                                          <p:val>
                                            <p:strVal val="ppt_y"/>
                                          </p:val>
                                        </p:tav>
                                        <p:tav tm="100000">
                                          <p:val>
                                            <p:strVal val="ppt_y"/>
                                          </p:val>
                                        </p:tav>
                                      </p:tavLst>
                                    </p:anim>
                                    <p:set>
                                      <p:cBhvr>
                                        <p:cTn id="215" dur="1" fill="hold">
                                          <p:stCondLst>
                                            <p:cond delay="2999"/>
                                          </p:stCondLst>
                                        </p:cTn>
                                        <p:tgtEl>
                                          <p:spTgt spid="16"/>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17"/>
                                        </p:tgtEl>
                                        <p:attrNameLst>
                                          <p:attrName>ppt_x</p:attrName>
                                        </p:attrNameLst>
                                      </p:cBhvr>
                                      <p:tavLst>
                                        <p:tav tm="0">
                                          <p:val>
                                            <p:strVal val="ppt_x"/>
                                          </p:val>
                                        </p:tav>
                                        <p:tav tm="100000">
                                          <p:val>
                                            <p:strVal val="0-ppt_w/2"/>
                                          </p:val>
                                        </p:tav>
                                      </p:tavLst>
                                    </p:anim>
                                    <p:anim calcmode="lin" valueType="num">
                                      <p:cBhvr additive="base">
                                        <p:cTn id="218" dur="3000"/>
                                        <p:tgtEl>
                                          <p:spTgt spid="17"/>
                                        </p:tgtEl>
                                        <p:attrNameLst>
                                          <p:attrName>ppt_y</p:attrName>
                                        </p:attrNameLst>
                                      </p:cBhvr>
                                      <p:tavLst>
                                        <p:tav tm="0">
                                          <p:val>
                                            <p:strVal val="ppt_y"/>
                                          </p:val>
                                        </p:tav>
                                        <p:tav tm="100000">
                                          <p:val>
                                            <p:strVal val="ppt_y"/>
                                          </p:val>
                                        </p:tav>
                                      </p:tavLst>
                                    </p:anim>
                                    <p:set>
                                      <p:cBhvr>
                                        <p:cTn id="219" dur="1" fill="hold">
                                          <p:stCondLst>
                                            <p:cond delay="2999"/>
                                          </p:stCondLst>
                                        </p:cTn>
                                        <p:tgtEl>
                                          <p:spTgt spid="17"/>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18"/>
                                        </p:tgtEl>
                                        <p:attrNameLst>
                                          <p:attrName>ppt_x</p:attrName>
                                        </p:attrNameLst>
                                      </p:cBhvr>
                                      <p:tavLst>
                                        <p:tav tm="0">
                                          <p:val>
                                            <p:strVal val="ppt_x"/>
                                          </p:val>
                                        </p:tav>
                                        <p:tav tm="100000">
                                          <p:val>
                                            <p:strVal val="0-ppt_w/2"/>
                                          </p:val>
                                        </p:tav>
                                      </p:tavLst>
                                    </p:anim>
                                    <p:anim calcmode="lin" valueType="num">
                                      <p:cBhvr additive="base">
                                        <p:cTn id="222" dur="3000"/>
                                        <p:tgtEl>
                                          <p:spTgt spid="18"/>
                                        </p:tgtEl>
                                        <p:attrNameLst>
                                          <p:attrName>ppt_y</p:attrName>
                                        </p:attrNameLst>
                                      </p:cBhvr>
                                      <p:tavLst>
                                        <p:tav tm="0">
                                          <p:val>
                                            <p:strVal val="ppt_y"/>
                                          </p:val>
                                        </p:tav>
                                        <p:tav tm="100000">
                                          <p:val>
                                            <p:strVal val="ppt_y"/>
                                          </p:val>
                                        </p:tav>
                                      </p:tavLst>
                                    </p:anim>
                                    <p:set>
                                      <p:cBhvr>
                                        <p:cTn id="223" dur="1" fill="hold">
                                          <p:stCondLst>
                                            <p:cond delay="2999"/>
                                          </p:stCondLst>
                                        </p:cTn>
                                        <p:tgtEl>
                                          <p:spTgt spid="18"/>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19"/>
                                        </p:tgtEl>
                                        <p:attrNameLst>
                                          <p:attrName>ppt_x</p:attrName>
                                        </p:attrNameLst>
                                      </p:cBhvr>
                                      <p:tavLst>
                                        <p:tav tm="0">
                                          <p:val>
                                            <p:strVal val="ppt_x"/>
                                          </p:val>
                                        </p:tav>
                                        <p:tav tm="100000">
                                          <p:val>
                                            <p:strVal val="0-ppt_w/2"/>
                                          </p:val>
                                        </p:tav>
                                      </p:tavLst>
                                    </p:anim>
                                    <p:anim calcmode="lin" valueType="num">
                                      <p:cBhvr additive="base">
                                        <p:cTn id="226" dur="3000"/>
                                        <p:tgtEl>
                                          <p:spTgt spid="19"/>
                                        </p:tgtEl>
                                        <p:attrNameLst>
                                          <p:attrName>ppt_y</p:attrName>
                                        </p:attrNameLst>
                                      </p:cBhvr>
                                      <p:tavLst>
                                        <p:tav tm="0">
                                          <p:val>
                                            <p:strVal val="ppt_y"/>
                                          </p:val>
                                        </p:tav>
                                        <p:tav tm="100000">
                                          <p:val>
                                            <p:strVal val="ppt_y"/>
                                          </p:val>
                                        </p:tav>
                                      </p:tavLst>
                                    </p:anim>
                                    <p:set>
                                      <p:cBhvr>
                                        <p:cTn id="227" dur="1" fill="hold">
                                          <p:stCondLst>
                                            <p:cond delay="2999"/>
                                          </p:stCondLst>
                                        </p:cTn>
                                        <p:tgtEl>
                                          <p:spTgt spid="19"/>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3000"/>
                                        <p:tgtEl>
                                          <p:spTgt spid="20"/>
                                        </p:tgtEl>
                                        <p:attrNameLst>
                                          <p:attrName>ppt_x</p:attrName>
                                        </p:attrNameLst>
                                      </p:cBhvr>
                                      <p:tavLst>
                                        <p:tav tm="0">
                                          <p:val>
                                            <p:strVal val="ppt_x"/>
                                          </p:val>
                                        </p:tav>
                                        <p:tav tm="100000">
                                          <p:val>
                                            <p:strVal val="0-ppt_w/2"/>
                                          </p:val>
                                        </p:tav>
                                      </p:tavLst>
                                    </p:anim>
                                    <p:anim calcmode="lin" valueType="num">
                                      <p:cBhvr additive="base">
                                        <p:cTn id="230" dur="3000"/>
                                        <p:tgtEl>
                                          <p:spTgt spid="20"/>
                                        </p:tgtEl>
                                        <p:attrNameLst>
                                          <p:attrName>ppt_y</p:attrName>
                                        </p:attrNameLst>
                                      </p:cBhvr>
                                      <p:tavLst>
                                        <p:tav tm="0">
                                          <p:val>
                                            <p:strVal val="ppt_y"/>
                                          </p:val>
                                        </p:tav>
                                        <p:tav tm="100000">
                                          <p:val>
                                            <p:strVal val="ppt_y"/>
                                          </p:val>
                                        </p:tav>
                                      </p:tavLst>
                                    </p:anim>
                                    <p:set>
                                      <p:cBhvr>
                                        <p:cTn id="231" dur="1" fill="hold">
                                          <p:stCondLst>
                                            <p:cond delay="2999"/>
                                          </p:stCondLst>
                                        </p:cTn>
                                        <p:tgtEl>
                                          <p:spTgt spid="2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21"/>
                                        </p:tgtEl>
                                        <p:attrNameLst>
                                          <p:attrName>ppt_x</p:attrName>
                                        </p:attrNameLst>
                                      </p:cBhvr>
                                      <p:tavLst>
                                        <p:tav tm="0">
                                          <p:val>
                                            <p:strVal val="ppt_x"/>
                                          </p:val>
                                        </p:tav>
                                        <p:tav tm="100000">
                                          <p:val>
                                            <p:strVal val="0-ppt_w/2"/>
                                          </p:val>
                                        </p:tav>
                                      </p:tavLst>
                                    </p:anim>
                                    <p:anim calcmode="lin" valueType="num">
                                      <p:cBhvr additive="base">
                                        <p:cTn id="234" dur="3000"/>
                                        <p:tgtEl>
                                          <p:spTgt spid="21"/>
                                        </p:tgtEl>
                                        <p:attrNameLst>
                                          <p:attrName>ppt_y</p:attrName>
                                        </p:attrNameLst>
                                      </p:cBhvr>
                                      <p:tavLst>
                                        <p:tav tm="0">
                                          <p:val>
                                            <p:strVal val="ppt_y"/>
                                          </p:val>
                                        </p:tav>
                                        <p:tav tm="100000">
                                          <p:val>
                                            <p:strVal val="ppt_y"/>
                                          </p:val>
                                        </p:tav>
                                      </p:tavLst>
                                    </p:anim>
                                    <p:set>
                                      <p:cBhvr>
                                        <p:cTn id="235" dur="1" fill="hold">
                                          <p:stCondLst>
                                            <p:cond delay="2999"/>
                                          </p:stCondLst>
                                        </p:cTn>
                                        <p:tgtEl>
                                          <p:spTgt spid="21"/>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22"/>
                                        </p:tgtEl>
                                        <p:attrNameLst>
                                          <p:attrName>ppt_x</p:attrName>
                                        </p:attrNameLst>
                                      </p:cBhvr>
                                      <p:tavLst>
                                        <p:tav tm="0">
                                          <p:val>
                                            <p:strVal val="ppt_x"/>
                                          </p:val>
                                        </p:tav>
                                        <p:tav tm="100000">
                                          <p:val>
                                            <p:strVal val="0-ppt_w/2"/>
                                          </p:val>
                                        </p:tav>
                                      </p:tavLst>
                                    </p:anim>
                                    <p:anim calcmode="lin" valueType="num">
                                      <p:cBhvr additive="base">
                                        <p:cTn id="238" dur="3000"/>
                                        <p:tgtEl>
                                          <p:spTgt spid="22"/>
                                        </p:tgtEl>
                                        <p:attrNameLst>
                                          <p:attrName>ppt_y</p:attrName>
                                        </p:attrNameLst>
                                      </p:cBhvr>
                                      <p:tavLst>
                                        <p:tav tm="0">
                                          <p:val>
                                            <p:strVal val="ppt_y"/>
                                          </p:val>
                                        </p:tav>
                                        <p:tav tm="100000">
                                          <p:val>
                                            <p:strVal val="ppt_y"/>
                                          </p:val>
                                        </p:tav>
                                      </p:tavLst>
                                    </p:anim>
                                    <p:set>
                                      <p:cBhvr>
                                        <p:cTn id="239" dur="1" fill="hold">
                                          <p:stCondLst>
                                            <p:cond delay="2999"/>
                                          </p:stCondLst>
                                        </p:cTn>
                                        <p:tgtEl>
                                          <p:spTgt spid="22"/>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0-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4"/>
                                        </p:tgtEl>
                                        <p:attrNameLst>
                                          <p:attrName>ppt_x</p:attrName>
                                        </p:attrNameLst>
                                      </p:cBhvr>
                                      <p:tavLst>
                                        <p:tav tm="0">
                                          <p:val>
                                            <p:strVal val="ppt_x"/>
                                          </p:val>
                                        </p:tav>
                                        <p:tav tm="100000">
                                          <p:val>
                                            <p:strVal val="0-ppt_w/2"/>
                                          </p:val>
                                        </p:tav>
                                      </p:tavLst>
                                    </p:anim>
                                    <p:anim calcmode="lin" valueType="num">
                                      <p:cBhvr additive="base">
                                        <p:cTn id="246" dur="3000"/>
                                        <p:tgtEl>
                                          <p:spTgt spid="24"/>
                                        </p:tgtEl>
                                        <p:attrNameLst>
                                          <p:attrName>ppt_y</p:attrName>
                                        </p:attrNameLst>
                                      </p:cBhvr>
                                      <p:tavLst>
                                        <p:tav tm="0">
                                          <p:val>
                                            <p:strVal val="ppt_y"/>
                                          </p:val>
                                        </p:tav>
                                        <p:tav tm="100000">
                                          <p:val>
                                            <p:strVal val="ppt_y"/>
                                          </p:val>
                                        </p:tav>
                                      </p:tavLst>
                                    </p:anim>
                                    <p:set>
                                      <p:cBhvr>
                                        <p:cTn id="247" dur="1" fill="hold">
                                          <p:stCondLst>
                                            <p:cond delay="2999"/>
                                          </p:stCondLst>
                                        </p:cTn>
                                        <p:tgtEl>
                                          <p:spTgt spid="2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5"/>
                                        </p:tgtEl>
                                        <p:attrNameLst>
                                          <p:attrName>ppt_x</p:attrName>
                                        </p:attrNameLst>
                                      </p:cBhvr>
                                      <p:tavLst>
                                        <p:tav tm="0">
                                          <p:val>
                                            <p:strVal val="ppt_x"/>
                                          </p:val>
                                        </p:tav>
                                        <p:tav tm="100000">
                                          <p:val>
                                            <p:strVal val="0-ppt_w/2"/>
                                          </p:val>
                                        </p:tav>
                                      </p:tavLst>
                                    </p:anim>
                                    <p:anim calcmode="lin" valueType="num">
                                      <p:cBhvr additive="base">
                                        <p:cTn id="250" dur="3000"/>
                                        <p:tgtEl>
                                          <p:spTgt spid="25"/>
                                        </p:tgtEl>
                                        <p:attrNameLst>
                                          <p:attrName>ppt_y</p:attrName>
                                        </p:attrNameLst>
                                      </p:cBhvr>
                                      <p:tavLst>
                                        <p:tav tm="0">
                                          <p:val>
                                            <p:strVal val="ppt_y"/>
                                          </p:val>
                                        </p:tav>
                                        <p:tav tm="100000">
                                          <p:val>
                                            <p:strVal val="ppt_y"/>
                                          </p:val>
                                        </p:tav>
                                      </p:tavLst>
                                    </p:anim>
                                    <p:set>
                                      <p:cBhvr>
                                        <p:cTn id="251" dur="1" fill="hold">
                                          <p:stCondLst>
                                            <p:cond delay="2999"/>
                                          </p:stCondLst>
                                        </p:cTn>
                                        <p:tgtEl>
                                          <p:spTgt spid="25"/>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6"/>
                                        </p:tgtEl>
                                        <p:attrNameLst>
                                          <p:attrName>ppt_x</p:attrName>
                                        </p:attrNameLst>
                                      </p:cBhvr>
                                      <p:tavLst>
                                        <p:tav tm="0">
                                          <p:val>
                                            <p:strVal val="ppt_x"/>
                                          </p:val>
                                        </p:tav>
                                        <p:tav tm="100000">
                                          <p:val>
                                            <p:strVal val="0-ppt_w/2"/>
                                          </p:val>
                                        </p:tav>
                                      </p:tavLst>
                                    </p:anim>
                                    <p:anim calcmode="lin" valueType="num">
                                      <p:cBhvr additive="base">
                                        <p:cTn id="254" dur="3000"/>
                                        <p:tgtEl>
                                          <p:spTgt spid="26"/>
                                        </p:tgtEl>
                                        <p:attrNameLst>
                                          <p:attrName>ppt_y</p:attrName>
                                        </p:attrNameLst>
                                      </p:cBhvr>
                                      <p:tavLst>
                                        <p:tav tm="0">
                                          <p:val>
                                            <p:strVal val="ppt_y"/>
                                          </p:val>
                                        </p:tav>
                                        <p:tav tm="100000">
                                          <p:val>
                                            <p:strVal val="ppt_y"/>
                                          </p:val>
                                        </p:tav>
                                      </p:tavLst>
                                    </p:anim>
                                    <p:set>
                                      <p:cBhvr>
                                        <p:cTn id="255" dur="1" fill="hold">
                                          <p:stCondLst>
                                            <p:cond delay="2999"/>
                                          </p:stCondLst>
                                        </p:cTn>
                                        <p:tgtEl>
                                          <p:spTgt spid="2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7"/>
                                        </p:tgtEl>
                                        <p:attrNameLst>
                                          <p:attrName>ppt_x</p:attrName>
                                        </p:attrNameLst>
                                      </p:cBhvr>
                                      <p:tavLst>
                                        <p:tav tm="0">
                                          <p:val>
                                            <p:strVal val="ppt_x"/>
                                          </p:val>
                                        </p:tav>
                                        <p:tav tm="100000">
                                          <p:val>
                                            <p:strVal val="0-ppt_w/2"/>
                                          </p:val>
                                        </p:tav>
                                      </p:tavLst>
                                    </p:anim>
                                    <p:anim calcmode="lin" valueType="num">
                                      <p:cBhvr additive="base">
                                        <p:cTn id="258" dur="3000"/>
                                        <p:tgtEl>
                                          <p:spTgt spid="27"/>
                                        </p:tgtEl>
                                        <p:attrNameLst>
                                          <p:attrName>ppt_y</p:attrName>
                                        </p:attrNameLst>
                                      </p:cBhvr>
                                      <p:tavLst>
                                        <p:tav tm="0">
                                          <p:val>
                                            <p:strVal val="ppt_y"/>
                                          </p:val>
                                        </p:tav>
                                        <p:tav tm="100000">
                                          <p:val>
                                            <p:strVal val="ppt_y"/>
                                          </p:val>
                                        </p:tav>
                                      </p:tavLst>
                                    </p:anim>
                                    <p:set>
                                      <p:cBhvr>
                                        <p:cTn id="259" dur="1" fill="hold">
                                          <p:stCondLst>
                                            <p:cond delay="2999"/>
                                          </p:stCondLst>
                                        </p:cTn>
                                        <p:tgtEl>
                                          <p:spTgt spid="27"/>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8"/>
                                        </p:tgtEl>
                                        <p:attrNameLst>
                                          <p:attrName>ppt_x</p:attrName>
                                        </p:attrNameLst>
                                      </p:cBhvr>
                                      <p:tavLst>
                                        <p:tav tm="0">
                                          <p:val>
                                            <p:strVal val="ppt_x"/>
                                          </p:val>
                                        </p:tav>
                                        <p:tav tm="100000">
                                          <p:val>
                                            <p:strVal val="0-ppt_w/2"/>
                                          </p:val>
                                        </p:tav>
                                      </p:tavLst>
                                    </p:anim>
                                    <p:anim calcmode="lin" valueType="num">
                                      <p:cBhvr additive="base">
                                        <p:cTn id="262" dur="3000"/>
                                        <p:tgtEl>
                                          <p:spTgt spid="28"/>
                                        </p:tgtEl>
                                        <p:attrNameLst>
                                          <p:attrName>ppt_y</p:attrName>
                                        </p:attrNameLst>
                                      </p:cBhvr>
                                      <p:tavLst>
                                        <p:tav tm="0">
                                          <p:val>
                                            <p:strVal val="ppt_y"/>
                                          </p:val>
                                        </p:tav>
                                        <p:tav tm="100000">
                                          <p:val>
                                            <p:strVal val="ppt_y"/>
                                          </p:val>
                                        </p:tav>
                                      </p:tavLst>
                                    </p:anim>
                                    <p:set>
                                      <p:cBhvr>
                                        <p:cTn id="263" dur="1" fill="hold">
                                          <p:stCondLst>
                                            <p:cond delay="2999"/>
                                          </p:stCondLst>
                                        </p:cTn>
                                        <p:tgtEl>
                                          <p:spTgt spid="2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9"/>
                                        </p:tgtEl>
                                        <p:attrNameLst>
                                          <p:attrName>ppt_x</p:attrName>
                                        </p:attrNameLst>
                                      </p:cBhvr>
                                      <p:tavLst>
                                        <p:tav tm="0">
                                          <p:val>
                                            <p:strVal val="ppt_x"/>
                                          </p:val>
                                        </p:tav>
                                        <p:tav tm="100000">
                                          <p:val>
                                            <p:strVal val="0-ppt_w/2"/>
                                          </p:val>
                                        </p:tav>
                                      </p:tavLst>
                                    </p:anim>
                                    <p:anim calcmode="lin" valueType="num">
                                      <p:cBhvr additive="base">
                                        <p:cTn id="266" dur="3000"/>
                                        <p:tgtEl>
                                          <p:spTgt spid="29"/>
                                        </p:tgtEl>
                                        <p:attrNameLst>
                                          <p:attrName>ppt_y</p:attrName>
                                        </p:attrNameLst>
                                      </p:cBhvr>
                                      <p:tavLst>
                                        <p:tav tm="0">
                                          <p:val>
                                            <p:strVal val="ppt_y"/>
                                          </p:val>
                                        </p:tav>
                                        <p:tav tm="100000">
                                          <p:val>
                                            <p:strVal val="ppt_y"/>
                                          </p:val>
                                        </p:tav>
                                      </p:tavLst>
                                    </p:anim>
                                    <p:set>
                                      <p:cBhvr>
                                        <p:cTn id="267" dur="1" fill="hold">
                                          <p:stCondLst>
                                            <p:cond delay="2999"/>
                                          </p:stCondLst>
                                        </p:cTn>
                                        <p:tgtEl>
                                          <p:spTgt spid="29"/>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30"/>
                                        </p:tgtEl>
                                        <p:attrNameLst>
                                          <p:attrName>ppt_x</p:attrName>
                                        </p:attrNameLst>
                                      </p:cBhvr>
                                      <p:tavLst>
                                        <p:tav tm="0">
                                          <p:val>
                                            <p:strVal val="ppt_x"/>
                                          </p:val>
                                        </p:tav>
                                        <p:tav tm="100000">
                                          <p:val>
                                            <p:strVal val="0-ppt_w/2"/>
                                          </p:val>
                                        </p:tav>
                                      </p:tavLst>
                                    </p:anim>
                                    <p:anim calcmode="lin" valueType="num">
                                      <p:cBhvr additive="base">
                                        <p:cTn id="270" dur="3000"/>
                                        <p:tgtEl>
                                          <p:spTgt spid="30"/>
                                        </p:tgtEl>
                                        <p:attrNameLst>
                                          <p:attrName>ppt_y</p:attrName>
                                        </p:attrNameLst>
                                      </p:cBhvr>
                                      <p:tavLst>
                                        <p:tav tm="0">
                                          <p:val>
                                            <p:strVal val="ppt_y"/>
                                          </p:val>
                                        </p:tav>
                                        <p:tav tm="100000">
                                          <p:val>
                                            <p:strVal val="ppt_y"/>
                                          </p:val>
                                        </p:tav>
                                      </p:tavLst>
                                    </p:anim>
                                    <p:set>
                                      <p:cBhvr>
                                        <p:cTn id="271" dur="1" fill="hold">
                                          <p:stCondLst>
                                            <p:cond delay="2999"/>
                                          </p:stCondLst>
                                        </p:cTn>
                                        <p:tgtEl>
                                          <p:spTgt spid="30"/>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31"/>
                                        </p:tgtEl>
                                        <p:attrNameLst>
                                          <p:attrName>ppt_x</p:attrName>
                                        </p:attrNameLst>
                                      </p:cBhvr>
                                      <p:tavLst>
                                        <p:tav tm="0">
                                          <p:val>
                                            <p:strVal val="ppt_x"/>
                                          </p:val>
                                        </p:tav>
                                        <p:tav tm="100000">
                                          <p:val>
                                            <p:strVal val="0-ppt_w/2"/>
                                          </p:val>
                                        </p:tav>
                                      </p:tavLst>
                                    </p:anim>
                                    <p:anim calcmode="lin" valueType="num">
                                      <p:cBhvr additive="base">
                                        <p:cTn id="274" dur="3000"/>
                                        <p:tgtEl>
                                          <p:spTgt spid="31"/>
                                        </p:tgtEl>
                                        <p:attrNameLst>
                                          <p:attrName>ppt_y</p:attrName>
                                        </p:attrNameLst>
                                      </p:cBhvr>
                                      <p:tavLst>
                                        <p:tav tm="0">
                                          <p:val>
                                            <p:strVal val="ppt_y"/>
                                          </p:val>
                                        </p:tav>
                                        <p:tav tm="100000">
                                          <p:val>
                                            <p:strVal val="ppt_y"/>
                                          </p:val>
                                        </p:tav>
                                      </p:tavLst>
                                    </p:anim>
                                    <p:set>
                                      <p:cBhvr>
                                        <p:cTn id="275" dur="1" fill="hold">
                                          <p:stCondLst>
                                            <p:cond delay="2999"/>
                                          </p:stCondLst>
                                        </p:cTn>
                                        <p:tgtEl>
                                          <p:spTgt spid="31"/>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32"/>
                                        </p:tgtEl>
                                        <p:attrNameLst>
                                          <p:attrName>ppt_x</p:attrName>
                                        </p:attrNameLst>
                                      </p:cBhvr>
                                      <p:tavLst>
                                        <p:tav tm="0">
                                          <p:val>
                                            <p:strVal val="ppt_x"/>
                                          </p:val>
                                        </p:tav>
                                        <p:tav tm="100000">
                                          <p:val>
                                            <p:strVal val="0-ppt_w/2"/>
                                          </p:val>
                                        </p:tav>
                                      </p:tavLst>
                                    </p:anim>
                                    <p:anim calcmode="lin" valueType="num">
                                      <p:cBhvr additive="base">
                                        <p:cTn id="278" dur="3000"/>
                                        <p:tgtEl>
                                          <p:spTgt spid="32"/>
                                        </p:tgtEl>
                                        <p:attrNameLst>
                                          <p:attrName>ppt_y</p:attrName>
                                        </p:attrNameLst>
                                      </p:cBhvr>
                                      <p:tavLst>
                                        <p:tav tm="0">
                                          <p:val>
                                            <p:strVal val="ppt_y"/>
                                          </p:val>
                                        </p:tav>
                                        <p:tav tm="100000">
                                          <p:val>
                                            <p:strVal val="ppt_y"/>
                                          </p:val>
                                        </p:tav>
                                      </p:tavLst>
                                    </p:anim>
                                    <p:set>
                                      <p:cBhvr>
                                        <p:cTn id="279" dur="1" fill="hold">
                                          <p:stCondLst>
                                            <p:cond delay="2999"/>
                                          </p:stCondLst>
                                        </p:cTn>
                                        <p:tgtEl>
                                          <p:spTgt spid="32"/>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33"/>
                                        </p:tgtEl>
                                        <p:attrNameLst>
                                          <p:attrName>ppt_x</p:attrName>
                                        </p:attrNameLst>
                                      </p:cBhvr>
                                      <p:tavLst>
                                        <p:tav tm="0">
                                          <p:val>
                                            <p:strVal val="ppt_x"/>
                                          </p:val>
                                        </p:tav>
                                        <p:tav tm="100000">
                                          <p:val>
                                            <p:strVal val="0-ppt_w/2"/>
                                          </p:val>
                                        </p:tav>
                                      </p:tavLst>
                                    </p:anim>
                                    <p:anim calcmode="lin" valueType="num">
                                      <p:cBhvr additive="base">
                                        <p:cTn id="282" dur="3000"/>
                                        <p:tgtEl>
                                          <p:spTgt spid="33"/>
                                        </p:tgtEl>
                                        <p:attrNameLst>
                                          <p:attrName>ppt_y</p:attrName>
                                        </p:attrNameLst>
                                      </p:cBhvr>
                                      <p:tavLst>
                                        <p:tav tm="0">
                                          <p:val>
                                            <p:strVal val="ppt_y"/>
                                          </p:val>
                                        </p:tav>
                                        <p:tav tm="100000">
                                          <p:val>
                                            <p:strVal val="ppt_y"/>
                                          </p:val>
                                        </p:tav>
                                      </p:tavLst>
                                    </p:anim>
                                    <p:set>
                                      <p:cBhvr>
                                        <p:cTn id="283" dur="1" fill="hold">
                                          <p:stCondLst>
                                            <p:cond delay="2999"/>
                                          </p:stCondLst>
                                        </p:cTn>
                                        <p:tgtEl>
                                          <p:spTgt spid="33"/>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4"/>
                                        </p:tgtEl>
                                        <p:attrNameLst>
                                          <p:attrName>ppt_x</p:attrName>
                                        </p:attrNameLst>
                                      </p:cBhvr>
                                      <p:tavLst>
                                        <p:tav tm="0">
                                          <p:val>
                                            <p:strVal val="ppt_x"/>
                                          </p:val>
                                        </p:tav>
                                        <p:tav tm="100000">
                                          <p:val>
                                            <p:strVal val="0-ppt_w/2"/>
                                          </p:val>
                                        </p:tav>
                                      </p:tavLst>
                                    </p:anim>
                                    <p:anim calcmode="lin" valueType="num">
                                      <p:cBhvr additive="base">
                                        <p:cTn id="286" dur="3000"/>
                                        <p:tgtEl>
                                          <p:spTgt spid="34"/>
                                        </p:tgtEl>
                                        <p:attrNameLst>
                                          <p:attrName>ppt_y</p:attrName>
                                        </p:attrNameLst>
                                      </p:cBhvr>
                                      <p:tavLst>
                                        <p:tav tm="0">
                                          <p:val>
                                            <p:strVal val="ppt_y"/>
                                          </p:val>
                                        </p:tav>
                                        <p:tav tm="100000">
                                          <p:val>
                                            <p:strVal val="ppt_y"/>
                                          </p:val>
                                        </p:tav>
                                      </p:tavLst>
                                    </p:anim>
                                    <p:set>
                                      <p:cBhvr>
                                        <p:cTn id="287" dur="1" fill="hold">
                                          <p:stCondLst>
                                            <p:cond delay="2999"/>
                                          </p:stCondLst>
                                        </p:cTn>
                                        <p:tgtEl>
                                          <p:spTgt spid="34"/>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3000"/>
                                        <p:tgtEl>
                                          <p:spTgt spid="35"/>
                                        </p:tgtEl>
                                        <p:attrNameLst>
                                          <p:attrName>ppt_x</p:attrName>
                                        </p:attrNameLst>
                                      </p:cBhvr>
                                      <p:tavLst>
                                        <p:tav tm="0">
                                          <p:val>
                                            <p:strVal val="ppt_x"/>
                                          </p:val>
                                        </p:tav>
                                        <p:tav tm="100000">
                                          <p:val>
                                            <p:strVal val="0-ppt_w/2"/>
                                          </p:val>
                                        </p:tav>
                                      </p:tavLst>
                                    </p:anim>
                                    <p:anim calcmode="lin" valueType="num">
                                      <p:cBhvr additive="base">
                                        <p:cTn id="290" dur="3000"/>
                                        <p:tgtEl>
                                          <p:spTgt spid="35"/>
                                        </p:tgtEl>
                                        <p:attrNameLst>
                                          <p:attrName>ppt_y</p:attrName>
                                        </p:attrNameLst>
                                      </p:cBhvr>
                                      <p:tavLst>
                                        <p:tav tm="0">
                                          <p:val>
                                            <p:strVal val="ppt_y"/>
                                          </p:val>
                                        </p:tav>
                                        <p:tav tm="100000">
                                          <p:val>
                                            <p:strVal val="ppt_y"/>
                                          </p:val>
                                        </p:tav>
                                      </p:tavLst>
                                    </p:anim>
                                    <p:set>
                                      <p:cBhvr>
                                        <p:cTn id="291" dur="1" fill="hold">
                                          <p:stCondLst>
                                            <p:cond delay="2999"/>
                                          </p:stCondLst>
                                        </p:cTn>
                                        <p:tgtEl>
                                          <p:spTgt spid="35"/>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3000"/>
                                        <p:tgtEl>
                                          <p:spTgt spid="36"/>
                                        </p:tgtEl>
                                        <p:attrNameLst>
                                          <p:attrName>ppt_x</p:attrName>
                                        </p:attrNameLst>
                                      </p:cBhvr>
                                      <p:tavLst>
                                        <p:tav tm="0">
                                          <p:val>
                                            <p:strVal val="ppt_x"/>
                                          </p:val>
                                        </p:tav>
                                        <p:tav tm="100000">
                                          <p:val>
                                            <p:strVal val="0-ppt_w/2"/>
                                          </p:val>
                                        </p:tav>
                                      </p:tavLst>
                                    </p:anim>
                                    <p:anim calcmode="lin" valueType="num">
                                      <p:cBhvr additive="base">
                                        <p:cTn id="294" dur="3000"/>
                                        <p:tgtEl>
                                          <p:spTgt spid="36"/>
                                        </p:tgtEl>
                                        <p:attrNameLst>
                                          <p:attrName>ppt_y</p:attrName>
                                        </p:attrNameLst>
                                      </p:cBhvr>
                                      <p:tavLst>
                                        <p:tav tm="0">
                                          <p:val>
                                            <p:strVal val="ppt_y"/>
                                          </p:val>
                                        </p:tav>
                                        <p:tav tm="100000">
                                          <p:val>
                                            <p:strVal val="ppt_y"/>
                                          </p:val>
                                        </p:tav>
                                      </p:tavLst>
                                    </p:anim>
                                    <p:set>
                                      <p:cBhvr>
                                        <p:cTn id="295" dur="1" fill="hold">
                                          <p:stCondLst>
                                            <p:cond delay="2999"/>
                                          </p:stCondLst>
                                        </p:cTn>
                                        <p:tgtEl>
                                          <p:spTgt spid="36"/>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3000"/>
                                        <p:tgtEl>
                                          <p:spTgt spid="37"/>
                                        </p:tgtEl>
                                        <p:attrNameLst>
                                          <p:attrName>ppt_x</p:attrName>
                                        </p:attrNameLst>
                                      </p:cBhvr>
                                      <p:tavLst>
                                        <p:tav tm="0">
                                          <p:val>
                                            <p:strVal val="ppt_x"/>
                                          </p:val>
                                        </p:tav>
                                        <p:tav tm="100000">
                                          <p:val>
                                            <p:strVal val="0-ppt_w/2"/>
                                          </p:val>
                                        </p:tav>
                                      </p:tavLst>
                                    </p:anim>
                                    <p:anim calcmode="lin" valueType="num">
                                      <p:cBhvr additive="base">
                                        <p:cTn id="298" dur="3000"/>
                                        <p:tgtEl>
                                          <p:spTgt spid="37"/>
                                        </p:tgtEl>
                                        <p:attrNameLst>
                                          <p:attrName>ppt_y</p:attrName>
                                        </p:attrNameLst>
                                      </p:cBhvr>
                                      <p:tavLst>
                                        <p:tav tm="0">
                                          <p:val>
                                            <p:strVal val="ppt_y"/>
                                          </p:val>
                                        </p:tav>
                                        <p:tav tm="100000">
                                          <p:val>
                                            <p:strVal val="ppt_y"/>
                                          </p:val>
                                        </p:tav>
                                      </p:tavLst>
                                    </p:anim>
                                    <p:set>
                                      <p:cBhvr>
                                        <p:cTn id="299" dur="1" fill="hold">
                                          <p:stCondLst>
                                            <p:cond delay="2999"/>
                                          </p:stCondLst>
                                        </p:cTn>
                                        <p:tgtEl>
                                          <p:spTgt spid="37"/>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3000"/>
                                        <p:tgtEl>
                                          <p:spTgt spid="38"/>
                                        </p:tgtEl>
                                        <p:attrNameLst>
                                          <p:attrName>ppt_x</p:attrName>
                                        </p:attrNameLst>
                                      </p:cBhvr>
                                      <p:tavLst>
                                        <p:tav tm="0">
                                          <p:val>
                                            <p:strVal val="ppt_x"/>
                                          </p:val>
                                        </p:tav>
                                        <p:tav tm="100000">
                                          <p:val>
                                            <p:strVal val="0-ppt_w/2"/>
                                          </p:val>
                                        </p:tav>
                                      </p:tavLst>
                                    </p:anim>
                                    <p:anim calcmode="lin" valueType="num">
                                      <p:cBhvr additive="base">
                                        <p:cTn id="302" dur="3000"/>
                                        <p:tgtEl>
                                          <p:spTgt spid="38"/>
                                        </p:tgtEl>
                                        <p:attrNameLst>
                                          <p:attrName>ppt_y</p:attrName>
                                        </p:attrNameLst>
                                      </p:cBhvr>
                                      <p:tavLst>
                                        <p:tav tm="0">
                                          <p:val>
                                            <p:strVal val="ppt_y"/>
                                          </p:val>
                                        </p:tav>
                                        <p:tav tm="100000">
                                          <p:val>
                                            <p:strVal val="ppt_y"/>
                                          </p:val>
                                        </p:tav>
                                      </p:tavLst>
                                    </p:anim>
                                    <p:set>
                                      <p:cBhvr>
                                        <p:cTn id="303" dur="1" fill="hold">
                                          <p:stCondLst>
                                            <p:cond delay="2999"/>
                                          </p:stCondLst>
                                        </p:cTn>
                                        <p:tgtEl>
                                          <p:spTgt spid="3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3000"/>
                                        <p:tgtEl>
                                          <p:spTgt spid="39"/>
                                        </p:tgtEl>
                                        <p:attrNameLst>
                                          <p:attrName>ppt_x</p:attrName>
                                        </p:attrNameLst>
                                      </p:cBhvr>
                                      <p:tavLst>
                                        <p:tav tm="0">
                                          <p:val>
                                            <p:strVal val="ppt_x"/>
                                          </p:val>
                                        </p:tav>
                                        <p:tav tm="100000">
                                          <p:val>
                                            <p:strVal val="0-ppt_w/2"/>
                                          </p:val>
                                        </p:tav>
                                      </p:tavLst>
                                    </p:anim>
                                    <p:anim calcmode="lin" valueType="num">
                                      <p:cBhvr additive="base">
                                        <p:cTn id="306" dur="3000"/>
                                        <p:tgtEl>
                                          <p:spTgt spid="39"/>
                                        </p:tgtEl>
                                        <p:attrNameLst>
                                          <p:attrName>ppt_y</p:attrName>
                                        </p:attrNameLst>
                                      </p:cBhvr>
                                      <p:tavLst>
                                        <p:tav tm="0">
                                          <p:val>
                                            <p:strVal val="ppt_y"/>
                                          </p:val>
                                        </p:tav>
                                        <p:tav tm="100000">
                                          <p:val>
                                            <p:strVal val="ppt_y"/>
                                          </p:val>
                                        </p:tav>
                                      </p:tavLst>
                                    </p:anim>
                                    <p:set>
                                      <p:cBhvr>
                                        <p:cTn id="307" dur="1" fill="hold">
                                          <p:stCondLst>
                                            <p:cond delay="2999"/>
                                          </p:stCondLst>
                                        </p:cTn>
                                        <p:tgtEl>
                                          <p:spTgt spid="3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3000"/>
                                        <p:tgtEl>
                                          <p:spTgt spid="40"/>
                                        </p:tgtEl>
                                        <p:attrNameLst>
                                          <p:attrName>ppt_x</p:attrName>
                                        </p:attrNameLst>
                                      </p:cBhvr>
                                      <p:tavLst>
                                        <p:tav tm="0">
                                          <p:val>
                                            <p:strVal val="ppt_x"/>
                                          </p:val>
                                        </p:tav>
                                        <p:tav tm="100000">
                                          <p:val>
                                            <p:strVal val="0-ppt_w/2"/>
                                          </p:val>
                                        </p:tav>
                                      </p:tavLst>
                                    </p:anim>
                                    <p:anim calcmode="lin" valueType="num">
                                      <p:cBhvr additive="base">
                                        <p:cTn id="310" dur="3000"/>
                                        <p:tgtEl>
                                          <p:spTgt spid="40"/>
                                        </p:tgtEl>
                                        <p:attrNameLst>
                                          <p:attrName>ppt_y</p:attrName>
                                        </p:attrNameLst>
                                      </p:cBhvr>
                                      <p:tavLst>
                                        <p:tav tm="0">
                                          <p:val>
                                            <p:strVal val="ppt_y"/>
                                          </p:val>
                                        </p:tav>
                                        <p:tav tm="100000">
                                          <p:val>
                                            <p:strVal val="ppt_y"/>
                                          </p:val>
                                        </p:tav>
                                      </p:tavLst>
                                    </p:anim>
                                    <p:set>
                                      <p:cBhvr>
                                        <p:cTn id="311" dur="1" fill="hold">
                                          <p:stCondLst>
                                            <p:cond delay="2999"/>
                                          </p:stCondLst>
                                        </p:cTn>
                                        <p:tgtEl>
                                          <p:spTgt spid="4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3000"/>
                                        <p:tgtEl>
                                          <p:spTgt spid="41"/>
                                        </p:tgtEl>
                                        <p:attrNameLst>
                                          <p:attrName>ppt_x</p:attrName>
                                        </p:attrNameLst>
                                      </p:cBhvr>
                                      <p:tavLst>
                                        <p:tav tm="0">
                                          <p:val>
                                            <p:strVal val="ppt_x"/>
                                          </p:val>
                                        </p:tav>
                                        <p:tav tm="100000">
                                          <p:val>
                                            <p:strVal val="0-ppt_w/2"/>
                                          </p:val>
                                        </p:tav>
                                      </p:tavLst>
                                    </p:anim>
                                    <p:anim calcmode="lin" valueType="num">
                                      <p:cBhvr additive="base">
                                        <p:cTn id="314" dur="3000"/>
                                        <p:tgtEl>
                                          <p:spTgt spid="41"/>
                                        </p:tgtEl>
                                        <p:attrNameLst>
                                          <p:attrName>ppt_y</p:attrName>
                                        </p:attrNameLst>
                                      </p:cBhvr>
                                      <p:tavLst>
                                        <p:tav tm="0">
                                          <p:val>
                                            <p:strVal val="ppt_y"/>
                                          </p:val>
                                        </p:tav>
                                        <p:tav tm="100000">
                                          <p:val>
                                            <p:strVal val="ppt_y"/>
                                          </p:val>
                                        </p:tav>
                                      </p:tavLst>
                                    </p:anim>
                                    <p:set>
                                      <p:cBhvr>
                                        <p:cTn id="315" dur="1" fill="hold">
                                          <p:stCondLst>
                                            <p:cond delay="2999"/>
                                          </p:stCondLst>
                                        </p:cTn>
                                        <p:tgtEl>
                                          <p:spTgt spid="4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3000"/>
                                        <p:tgtEl>
                                          <p:spTgt spid="42"/>
                                        </p:tgtEl>
                                        <p:attrNameLst>
                                          <p:attrName>ppt_x</p:attrName>
                                        </p:attrNameLst>
                                      </p:cBhvr>
                                      <p:tavLst>
                                        <p:tav tm="0">
                                          <p:val>
                                            <p:strVal val="ppt_x"/>
                                          </p:val>
                                        </p:tav>
                                        <p:tav tm="100000">
                                          <p:val>
                                            <p:strVal val="0-ppt_w/2"/>
                                          </p:val>
                                        </p:tav>
                                      </p:tavLst>
                                    </p:anim>
                                    <p:anim calcmode="lin" valueType="num">
                                      <p:cBhvr additive="base">
                                        <p:cTn id="318" dur="3000"/>
                                        <p:tgtEl>
                                          <p:spTgt spid="42"/>
                                        </p:tgtEl>
                                        <p:attrNameLst>
                                          <p:attrName>ppt_y</p:attrName>
                                        </p:attrNameLst>
                                      </p:cBhvr>
                                      <p:tavLst>
                                        <p:tav tm="0">
                                          <p:val>
                                            <p:strVal val="ppt_y"/>
                                          </p:val>
                                        </p:tav>
                                        <p:tav tm="100000">
                                          <p:val>
                                            <p:strVal val="ppt_y"/>
                                          </p:val>
                                        </p:tav>
                                      </p:tavLst>
                                    </p:anim>
                                    <p:set>
                                      <p:cBhvr>
                                        <p:cTn id="319" dur="1" fill="hold">
                                          <p:stCondLst>
                                            <p:cond delay="2999"/>
                                          </p:stCondLst>
                                        </p:cTn>
                                        <p:tgtEl>
                                          <p:spTgt spid="4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3000"/>
                                        <p:tgtEl>
                                          <p:spTgt spid="43"/>
                                        </p:tgtEl>
                                        <p:attrNameLst>
                                          <p:attrName>ppt_x</p:attrName>
                                        </p:attrNameLst>
                                      </p:cBhvr>
                                      <p:tavLst>
                                        <p:tav tm="0">
                                          <p:val>
                                            <p:strVal val="ppt_x"/>
                                          </p:val>
                                        </p:tav>
                                        <p:tav tm="100000">
                                          <p:val>
                                            <p:strVal val="0-ppt_w/2"/>
                                          </p:val>
                                        </p:tav>
                                      </p:tavLst>
                                    </p:anim>
                                    <p:anim calcmode="lin" valueType="num">
                                      <p:cBhvr additive="base">
                                        <p:cTn id="322" dur="3000"/>
                                        <p:tgtEl>
                                          <p:spTgt spid="43"/>
                                        </p:tgtEl>
                                        <p:attrNameLst>
                                          <p:attrName>ppt_y</p:attrName>
                                        </p:attrNameLst>
                                      </p:cBhvr>
                                      <p:tavLst>
                                        <p:tav tm="0">
                                          <p:val>
                                            <p:strVal val="ppt_y"/>
                                          </p:val>
                                        </p:tav>
                                        <p:tav tm="100000">
                                          <p:val>
                                            <p:strVal val="ppt_y"/>
                                          </p:val>
                                        </p:tav>
                                      </p:tavLst>
                                    </p:anim>
                                    <p:set>
                                      <p:cBhvr>
                                        <p:cTn id="323" dur="1" fill="hold">
                                          <p:stCondLst>
                                            <p:cond delay="2999"/>
                                          </p:stCondLst>
                                        </p:cTn>
                                        <p:tgtEl>
                                          <p:spTgt spid="4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3000"/>
                                        <p:tgtEl>
                                          <p:spTgt spid="44"/>
                                        </p:tgtEl>
                                        <p:attrNameLst>
                                          <p:attrName>ppt_x</p:attrName>
                                        </p:attrNameLst>
                                      </p:cBhvr>
                                      <p:tavLst>
                                        <p:tav tm="0">
                                          <p:val>
                                            <p:strVal val="ppt_x"/>
                                          </p:val>
                                        </p:tav>
                                        <p:tav tm="100000">
                                          <p:val>
                                            <p:strVal val="0-ppt_w/2"/>
                                          </p:val>
                                        </p:tav>
                                      </p:tavLst>
                                    </p:anim>
                                    <p:anim calcmode="lin" valueType="num">
                                      <p:cBhvr additive="base">
                                        <p:cTn id="326" dur="3000"/>
                                        <p:tgtEl>
                                          <p:spTgt spid="44"/>
                                        </p:tgtEl>
                                        <p:attrNameLst>
                                          <p:attrName>ppt_y</p:attrName>
                                        </p:attrNameLst>
                                      </p:cBhvr>
                                      <p:tavLst>
                                        <p:tav tm="0">
                                          <p:val>
                                            <p:strVal val="ppt_y"/>
                                          </p:val>
                                        </p:tav>
                                        <p:tav tm="100000">
                                          <p:val>
                                            <p:strVal val="ppt_y"/>
                                          </p:val>
                                        </p:tav>
                                      </p:tavLst>
                                    </p:anim>
                                    <p:set>
                                      <p:cBhvr>
                                        <p:cTn id="327" dur="1" fill="hold">
                                          <p:stCondLst>
                                            <p:cond delay="2999"/>
                                          </p:stCondLst>
                                        </p:cTn>
                                        <p:tgtEl>
                                          <p:spTgt spid="4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3000"/>
                                        <p:tgtEl>
                                          <p:spTgt spid="45"/>
                                        </p:tgtEl>
                                        <p:attrNameLst>
                                          <p:attrName>ppt_x</p:attrName>
                                        </p:attrNameLst>
                                      </p:cBhvr>
                                      <p:tavLst>
                                        <p:tav tm="0">
                                          <p:val>
                                            <p:strVal val="ppt_x"/>
                                          </p:val>
                                        </p:tav>
                                        <p:tav tm="100000">
                                          <p:val>
                                            <p:strVal val="0-ppt_w/2"/>
                                          </p:val>
                                        </p:tav>
                                      </p:tavLst>
                                    </p:anim>
                                    <p:anim calcmode="lin" valueType="num">
                                      <p:cBhvr additive="base">
                                        <p:cTn id="330" dur="3000"/>
                                        <p:tgtEl>
                                          <p:spTgt spid="45"/>
                                        </p:tgtEl>
                                        <p:attrNameLst>
                                          <p:attrName>ppt_y</p:attrName>
                                        </p:attrNameLst>
                                      </p:cBhvr>
                                      <p:tavLst>
                                        <p:tav tm="0">
                                          <p:val>
                                            <p:strVal val="ppt_y"/>
                                          </p:val>
                                        </p:tav>
                                        <p:tav tm="100000">
                                          <p:val>
                                            <p:strVal val="ppt_y"/>
                                          </p:val>
                                        </p:tav>
                                      </p:tavLst>
                                    </p:anim>
                                    <p:set>
                                      <p:cBhvr>
                                        <p:cTn id="331" dur="1" fill="hold">
                                          <p:stCondLst>
                                            <p:cond delay="2999"/>
                                          </p:stCondLst>
                                        </p:cTn>
                                        <p:tgtEl>
                                          <p:spTgt spid="4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3000"/>
                                        <p:tgtEl>
                                          <p:spTgt spid="46"/>
                                        </p:tgtEl>
                                        <p:attrNameLst>
                                          <p:attrName>ppt_x</p:attrName>
                                        </p:attrNameLst>
                                      </p:cBhvr>
                                      <p:tavLst>
                                        <p:tav tm="0">
                                          <p:val>
                                            <p:strVal val="ppt_x"/>
                                          </p:val>
                                        </p:tav>
                                        <p:tav tm="100000">
                                          <p:val>
                                            <p:strVal val="0-ppt_w/2"/>
                                          </p:val>
                                        </p:tav>
                                      </p:tavLst>
                                    </p:anim>
                                    <p:anim calcmode="lin" valueType="num">
                                      <p:cBhvr additive="base">
                                        <p:cTn id="334" dur="3000"/>
                                        <p:tgtEl>
                                          <p:spTgt spid="46"/>
                                        </p:tgtEl>
                                        <p:attrNameLst>
                                          <p:attrName>ppt_y</p:attrName>
                                        </p:attrNameLst>
                                      </p:cBhvr>
                                      <p:tavLst>
                                        <p:tav tm="0">
                                          <p:val>
                                            <p:strVal val="ppt_y"/>
                                          </p:val>
                                        </p:tav>
                                        <p:tav tm="100000">
                                          <p:val>
                                            <p:strVal val="ppt_y"/>
                                          </p:val>
                                        </p:tav>
                                      </p:tavLst>
                                    </p:anim>
                                    <p:set>
                                      <p:cBhvr>
                                        <p:cTn id="335" dur="1" fill="hold">
                                          <p:stCondLst>
                                            <p:cond delay="2999"/>
                                          </p:stCondLst>
                                        </p:cTn>
                                        <p:tgtEl>
                                          <p:spTgt spid="4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3000"/>
                                        <p:tgtEl>
                                          <p:spTgt spid="47"/>
                                        </p:tgtEl>
                                        <p:attrNameLst>
                                          <p:attrName>ppt_x</p:attrName>
                                        </p:attrNameLst>
                                      </p:cBhvr>
                                      <p:tavLst>
                                        <p:tav tm="0">
                                          <p:val>
                                            <p:strVal val="ppt_x"/>
                                          </p:val>
                                        </p:tav>
                                        <p:tav tm="100000">
                                          <p:val>
                                            <p:strVal val="0-ppt_w/2"/>
                                          </p:val>
                                        </p:tav>
                                      </p:tavLst>
                                    </p:anim>
                                    <p:anim calcmode="lin" valueType="num">
                                      <p:cBhvr additive="base">
                                        <p:cTn id="338" dur="3000"/>
                                        <p:tgtEl>
                                          <p:spTgt spid="47"/>
                                        </p:tgtEl>
                                        <p:attrNameLst>
                                          <p:attrName>ppt_y</p:attrName>
                                        </p:attrNameLst>
                                      </p:cBhvr>
                                      <p:tavLst>
                                        <p:tav tm="0">
                                          <p:val>
                                            <p:strVal val="ppt_y"/>
                                          </p:val>
                                        </p:tav>
                                        <p:tav tm="100000">
                                          <p:val>
                                            <p:strVal val="ppt_y"/>
                                          </p:val>
                                        </p:tav>
                                      </p:tavLst>
                                    </p:anim>
                                    <p:set>
                                      <p:cBhvr>
                                        <p:cTn id="339" dur="1" fill="hold">
                                          <p:stCondLst>
                                            <p:cond delay="2999"/>
                                          </p:stCondLst>
                                        </p:cTn>
                                        <p:tgtEl>
                                          <p:spTgt spid="4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3000"/>
                                        <p:tgtEl>
                                          <p:spTgt spid="48"/>
                                        </p:tgtEl>
                                        <p:attrNameLst>
                                          <p:attrName>ppt_x</p:attrName>
                                        </p:attrNameLst>
                                      </p:cBhvr>
                                      <p:tavLst>
                                        <p:tav tm="0">
                                          <p:val>
                                            <p:strVal val="ppt_x"/>
                                          </p:val>
                                        </p:tav>
                                        <p:tav tm="100000">
                                          <p:val>
                                            <p:strVal val="0-ppt_w/2"/>
                                          </p:val>
                                        </p:tav>
                                      </p:tavLst>
                                    </p:anim>
                                    <p:anim calcmode="lin" valueType="num">
                                      <p:cBhvr additive="base">
                                        <p:cTn id="342" dur="3000"/>
                                        <p:tgtEl>
                                          <p:spTgt spid="48"/>
                                        </p:tgtEl>
                                        <p:attrNameLst>
                                          <p:attrName>ppt_y</p:attrName>
                                        </p:attrNameLst>
                                      </p:cBhvr>
                                      <p:tavLst>
                                        <p:tav tm="0">
                                          <p:val>
                                            <p:strVal val="ppt_y"/>
                                          </p:val>
                                        </p:tav>
                                        <p:tav tm="100000">
                                          <p:val>
                                            <p:strVal val="ppt_y"/>
                                          </p:val>
                                        </p:tav>
                                      </p:tavLst>
                                    </p:anim>
                                    <p:set>
                                      <p:cBhvr>
                                        <p:cTn id="343" dur="1" fill="hold">
                                          <p:stCondLst>
                                            <p:cond delay="2999"/>
                                          </p:stCondLst>
                                        </p:cTn>
                                        <p:tgtEl>
                                          <p:spTgt spid="4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3000"/>
                                        <p:tgtEl>
                                          <p:spTgt spid="49"/>
                                        </p:tgtEl>
                                        <p:attrNameLst>
                                          <p:attrName>ppt_x</p:attrName>
                                        </p:attrNameLst>
                                      </p:cBhvr>
                                      <p:tavLst>
                                        <p:tav tm="0">
                                          <p:val>
                                            <p:strVal val="ppt_x"/>
                                          </p:val>
                                        </p:tav>
                                        <p:tav tm="100000">
                                          <p:val>
                                            <p:strVal val="0-ppt_w/2"/>
                                          </p:val>
                                        </p:tav>
                                      </p:tavLst>
                                    </p:anim>
                                    <p:anim calcmode="lin" valueType="num">
                                      <p:cBhvr additive="base">
                                        <p:cTn id="346" dur="3000"/>
                                        <p:tgtEl>
                                          <p:spTgt spid="49"/>
                                        </p:tgtEl>
                                        <p:attrNameLst>
                                          <p:attrName>ppt_y</p:attrName>
                                        </p:attrNameLst>
                                      </p:cBhvr>
                                      <p:tavLst>
                                        <p:tav tm="0">
                                          <p:val>
                                            <p:strVal val="ppt_y"/>
                                          </p:val>
                                        </p:tav>
                                        <p:tav tm="100000">
                                          <p:val>
                                            <p:strVal val="ppt_y"/>
                                          </p:val>
                                        </p:tav>
                                      </p:tavLst>
                                    </p:anim>
                                    <p:set>
                                      <p:cBhvr>
                                        <p:cTn id="347" dur="1" fill="hold">
                                          <p:stCondLst>
                                            <p:cond delay="2999"/>
                                          </p:stCondLst>
                                        </p:cTn>
                                        <p:tgtEl>
                                          <p:spTgt spid="4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3000"/>
                                        <p:tgtEl>
                                          <p:spTgt spid="50"/>
                                        </p:tgtEl>
                                        <p:attrNameLst>
                                          <p:attrName>ppt_x</p:attrName>
                                        </p:attrNameLst>
                                      </p:cBhvr>
                                      <p:tavLst>
                                        <p:tav tm="0">
                                          <p:val>
                                            <p:strVal val="ppt_x"/>
                                          </p:val>
                                        </p:tav>
                                        <p:tav tm="100000">
                                          <p:val>
                                            <p:strVal val="0-ppt_w/2"/>
                                          </p:val>
                                        </p:tav>
                                      </p:tavLst>
                                    </p:anim>
                                    <p:anim calcmode="lin" valueType="num">
                                      <p:cBhvr additive="base">
                                        <p:cTn id="350" dur="3000"/>
                                        <p:tgtEl>
                                          <p:spTgt spid="50"/>
                                        </p:tgtEl>
                                        <p:attrNameLst>
                                          <p:attrName>ppt_y</p:attrName>
                                        </p:attrNameLst>
                                      </p:cBhvr>
                                      <p:tavLst>
                                        <p:tav tm="0">
                                          <p:val>
                                            <p:strVal val="ppt_y"/>
                                          </p:val>
                                        </p:tav>
                                        <p:tav tm="100000">
                                          <p:val>
                                            <p:strVal val="ppt_y"/>
                                          </p:val>
                                        </p:tav>
                                      </p:tavLst>
                                    </p:anim>
                                    <p:set>
                                      <p:cBhvr>
                                        <p:cTn id="351" dur="1" fill="hold">
                                          <p:stCondLst>
                                            <p:cond delay="2999"/>
                                          </p:stCondLst>
                                        </p:cTn>
                                        <p:tgtEl>
                                          <p:spTgt spid="5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3000"/>
                                        <p:tgtEl>
                                          <p:spTgt spid="51"/>
                                        </p:tgtEl>
                                        <p:attrNameLst>
                                          <p:attrName>ppt_x</p:attrName>
                                        </p:attrNameLst>
                                      </p:cBhvr>
                                      <p:tavLst>
                                        <p:tav tm="0">
                                          <p:val>
                                            <p:strVal val="ppt_x"/>
                                          </p:val>
                                        </p:tav>
                                        <p:tav tm="100000">
                                          <p:val>
                                            <p:strVal val="0-ppt_w/2"/>
                                          </p:val>
                                        </p:tav>
                                      </p:tavLst>
                                    </p:anim>
                                    <p:anim calcmode="lin" valueType="num">
                                      <p:cBhvr additive="base">
                                        <p:cTn id="354" dur="3000"/>
                                        <p:tgtEl>
                                          <p:spTgt spid="51"/>
                                        </p:tgtEl>
                                        <p:attrNameLst>
                                          <p:attrName>ppt_y</p:attrName>
                                        </p:attrNameLst>
                                      </p:cBhvr>
                                      <p:tavLst>
                                        <p:tav tm="0">
                                          <p:val>
                                            <p:strVal val="ppt_y"/>
                                          </p:val>
                                        </p:tav>
                                        <p:tav tm="100000">
                                          <p:val>
                                            <p:strVal val="ppt_y"/>
                                          </p:val>
                                        </p:tav>
                                      </p:tavLst>
                                    </p:anim>
                                    <p:set>
                                      <p:cBhvr>
                                        <p:cTn id="355" dur="1" fill="hold">
                                          <p:stCondLst>
                                            <p:cond delay="2999"/>
                                          </p:stCondLst>
                                        </p:cTn>
                                        <p:tgtEl>
                                          <p:spTgt spid="5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3000"/>
                                        <p:tgtEl>
                                          <p:spTgt spid="52"/>
                                        </p:tgtEl>
                                        <p:attrNameLst>
                                          <p:attrName>ppt_x</p:attrName>
                                        </p:attrNameLst>
                                      </p:cBhvr>
                                      <p:tavLst>
                                        <p:tav tm="0">
                                          <p:val>
                                            <p:strVal val="ppt_x"/>
                                          </p:val>
                                        </p:tav>
                                        <p:tav tm="100000">
                                          <p:val>
                                            <p:strVal val="0-ppt_w/2"/>
                                          </p:val>
                                        </p:tav>
                                      </p:tavLst>
                                    </p:anim>
                                    <p:anim calcmode="lin" valueType="num">
                                      <p:cBhvr additive="base">
                                        <p:cTn id="358" dur="3000"/>
                                        <p:tgtEl>
                                          <p:spTgt spid="52"/>
                                        </p:tgtEl>
                                        <p:attrNameLst>
                                          <p:attrName>ppt_y</p:attrName>
                                        </p:attrNameLst>
                                      </p:cBhvr>
                                      <p:tavLst>
                                        <p:tav tm="0">
                                          <p:val>
                                            <p:strVal val="ppt_y"/>
                                          </p:val>
                                        </p:tav>
                                        <p:tav tm="100000">
                                          <p:val>
                                            <p:strVal val="ppt_y"/>
                                          </p:val>
                                        </p:tav>
                                      </p:tavLst>
                                    </p:anim>
                                    <p:set>
                                      <p:cBhvr>
                                        <p:cTn id="359" dur="1" fill="hold">
                                          <p:stCondLst>
                                            <p:cond delay="2999"/>
                                          </p:stCondLst>
                                        </p:cTn>
                                        <p:tgtEl>
                                          <p:spTgt spid="5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3000"/>
                                        <p:tgtEl>
                                          <p:spTgt spid="53"/>
                                        </p:tgtEl>
                                        <p:attrNameLst>
                                          <p:attrName>ppt_x</p:attrName>
                                        </p:attrNameLst>
                                      </p:cBhvr>
                                      <p:tavLst>
                                        <p:tav tm="0">
                                          <p:val>
                                            <p:strVal val="ppt_x"/>
                                          </p:val>
                                        </p:tav>
                                        <p:tav tm="100000">
                                          <p:val>
                                            <p:strVal val="0-ppt_w/2"/>
                                          </p:val>
                                        </p:tav>
                                      </p:tavLst>
                                    </p:anim>
                                    <p:anim calcmode="lin" valueType="num">
                                      <p:cBhvr additive="base">
                                        <p:cTn id="362" dur="3000"/>
                                        <p:tgtEl>
                                          <p:spTgt spid="53"/>
                                        </p:tgtEl>
                                        <p:attrNameLst>
                                          <p:attrName>ppt_y</p:attrName>
                                        </p:attrNameLst>
                                      </p:cBhvr>
                                      <p:tavLst>
                                        <p:tav tm="0">
                                          <p:val>
                                            <p:strVal val="ppt_y"/>
                                          </p:val>
                                        </p:tav>
                                        <p:tav tm="100000">
                                          <p:val>
                                            <p:strVal val="ppt_y"/>
                                          </p:val>
                                        </p:tav>
                                      </p:tavLst>
                                    </p:anim>
                                    <p:set>
                                      <p:cBhvr>
                                        <p:cTn id="363" dur="1" fill="hold">
                                          <p:stCondLst>
                                            <p:cond delay="2999"/>
                                          </p:stCondLst>
                                        </p:cTn>
                                        <p:tgtEl>
                                          <p:spTgt spid="5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3000"/>
                                        <p:tgtEl>
                                          <p:spTgt spid="54"/>
                                        </p:tgtEl>
                                        <p:attrNameLst>
                                          <p:attrName>ppt_x</p:attrName>
                                        </p:attrNameLst>
                                      </p:cBhvr>
                                      <p:tavLst>
                                        <p:tav tm="0">
                                          <p:val>
                                            <p:strVal val="ppt_x"/>
                                          </p:val>
                                        </p:tav>
                                        <p:tav tm="100000">
                                          <p:val>
                                            <p:strVal val="0-ppt_w/2"/>
                                          </p:val>
                                        </p:tav>
                                      </p:tavLst>
                                    </p:anim>
                                    <p:anim calcmode="lin" valueType="num">
                                      <p:cBhvr additive="base">
                                        <p:cTn id="366" dur="3000"/>
                                        <p:tgtEl>
                                          <p:spTgt spid="54"/>
                                        </p:tgtEl>
                                        <p:attrNameLst>
                                          <p:attrName>ppt_y</p:attrName>
                                        </p:attrNameLst>
                                      </p:cBhvr>
                                      <p:tavLst>
                                        <p:tav tm="0">
                                          <p:val>
                                            <p:strVal val="ppt_y"/>
                                          </p:val>
                                        </p:tav>
                                        <p:tav tm="100000">
                                          <p:val>
                                            <p:strVal val="ppt_y"/>
                                          </p:val>
                                        </p:tav>
                                      </p:tavLst>
                                    </p:anim>
                                    <p:set>
                                      <p:cBhvr>
                                        <p:cTn id="367" dur="1" fill="hold">
                                          <p:stCondLst>
                                            <p:cond delay="2999"/>
                                          </p:stCondLst>
                                        </p:cTn>
                                        <p:tgtEl>
                                          <p:spTgt spid="54"/>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3000"/>
                                        <p:tgtEl>
                                          <p:spTgt spid="55"/>
                                        </p:tgtEl>
                                        <p:attrNameLst>
                                          <p:attrName>ppt_x</p:attrName>
                                        </p:attrNameLst>
                                      </p:cBhvr>
                                      <p:tavLst>
                                        <p:tav tm="0">
                                          <p:val>
                                            <p:strVal val="ppt_x"/>
                                          </p:val>
                                        </p:tav>
                                        <p:tav tm="100000">
                                          <p:val>
                                            <p:strVal val="0-ppt_w/2"/>
                                          </p:val>
                                        </p:tav>
                                      </p:tavLst>
                                    </p:anim>
                                    <p:anim calcmode="lin" valueType="num">
                                      <p:cBhvr additive="base">
                                        <p:cTn id="370" dur="3000"/>
                                        <p:tgtEl>
                                          <p:spTgt spid="55"/>
                                        </p:tgtEl>
                                        <p:attrNameLst>
                                          <p:attrName>ppt_y</p:attrName>
                                        </p:attrNameLst>
                                      </p:cBhvr>
                                      <p:tavLst>
                                        <p:tav tm="0">
                                          <p:val>
                                            <p:strVal val="ppt_y"/>
                                          </p:val>
                                        </p:tav>
                                        <p:tav tm="100000">
                                          <p:val>
                                            <p:strVal val="ppt_y"/>
                                          </p:val>
                                        </p:tav>
                                      </p:tavLst>
                                    </p:anim>
                                    <p:set>
                                      <p:cBhvr>
                                        <p:cTn id="371" dur="1" fill="hold">
                                          <p:stCondLst>
                                            <p:cond delay="2999"/>
                                          </p:stCondLst>
                                        </p:cTn>
                                        <p:tgtEl>
                                          <p:spTgt spid="55"/>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3000"/>
                                        <p:tgtEl>
                                          <p:spTgt spid="56"/>
                                        </p:tgtEl>
                                        <p:attrNameLst>
                                          <p:attrName>ppt_x</p:attrName>
                                        </p:attrNameLst>
                                      </p:cBhvr>
                                      <p:tavLst>
                                        <p:tav tm="0">
                                          <p:val>
                                            <p:strVal val="ppt_x"/>
                                          </p:val>
                                        </p:tav>
                                        <p:tav tm="100000">
                                          <p:val>
                                            <p:strVal val="0-ppt_w/2"/>
                                          </p:val>
                                        </p:tav>
                                      </p:tavLst>
                                    </p:anim>
                                    <p:anim calcmode="lin" valueType="num">
                                      <p:cBhvr additive="base">
                                        <p:cTn id="374" dur="3000"/>
                                        <p:tgtEl>
                                          <p:spTgt spid="56"/>
                                        </p:tgtEl>
                                        <p:attrNameLst>
                                          <p:attrName>ppt_y</p:attrName>
                                        </p:attrNameLst>
                                      </p:cBhvr>
                                      <p:tavLst>
                                        <p:tav tm="0">
                                          <p:val>
                                            <p:strVal val="ppt_y"/>
                                          </p:val>
                                        </p:tav>
                                        <p:tav tm="100000">
                                          <p:val>
                                            <p:strVal val="ppt_y"/>
                                          </p:val>
                                        </p:tav>
                                      </p:tavLst>
                                    </p:anim>
                                    <p:set>
                                      <p:cBhvr>
                                        <p:cTn id="375" dur="1" fill="hold">
                                          <p:stCondLst>
                                            <p:cond delay="2999"/>
                                          </p:stCondLst>
                                        </p:cTn>
                                        <p:tgtEl>
                                          <p:spTgt spid="56"/>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3000"/>
                                        <p:tgtEl>
                                          <p:spTgt spid="57"/>
                                        </p:tgtEl>
                                        <p:attrNameLst>
                                          <p:attrName>ppt_x</p:attrName>
                                        </p:attrNameLst>
                                      </p:cBhvr>
                                      <p:tavLst>
                                        <p:tav tm="0">
                                          <p:val>
                                            <p:strVal val="ppt_x"/>
                                          </p:val>
                                        </p:tav>
                                        <p:tav tm="100000">
                                          <p:val>
                                            <p:strVal val="0-ppt_w/2"/>
                                          </p:val>
                                        </p:tav>
                                      </p:tavLst>
                                    </p:anim>
                                    <p:anim calcmode="lin" valueType="num">
                                      <p:cBhvr additive="base">
                                        <p:cTn id="378" dur="3000"/>
                                        <p:tgtEl>
                                          <p:spTgt spid="57"/>
                                        </p:tgtEl>
                                        <p:attrNameLst>
                                          <p:attrName>ppt_y</p:attrName>
                                        </p:attrNameLst>
                                      </p:cBhvr>
                                      <p:tavLst>
                                        <p:tav tm="0">
                                          <p:val>
                                            <p:strVal val="ppt_y"/>
                                          </p:val>
                                        </p:tav>
                                        <p:tav tm="100000">
                                          <p:val>
                                            <p:strVal val="ppt_y"/>
                                          </p:val>
                                        </p:tav>
                                      </p:tavLst>
                                    </p:anim>
                                    <p:set>
                                      <p:cBhvr>
                                        <p:cTn id="379" dur="1" fill="hold">
                                          <p:stCondLst>
                                            <p:cond delay="2999"/>
                                          </p:stCondLst>
                                        </p:cTn>
                                        <p:tgtEl>
                                          <p:spTgt spid="57"/>
                                        </p:tgtEl>
                                        <p:attrNameLst>
                                          <p:attrName>style.visibility</p:attrName>
                                        </p:attrNameLst>
                                      </p:cBhvr>
                                      <p:to>
                                        <p:strVal val="hidden"/>
                                      </p:to>
                                    </p:set>
                                  </p:childTnLst>
                                </p:cTn>
                              </p:par>
                              <p:par>
                                <p:cTn id="380" presetID="2" presetClass="entr" presetSubtype="2" fill="hold" nodeType="withEffect">
                                  <p:stCondLst>
                                    <p:cond delay="0"/>
                                  </p:stCondLst>
                                  <p:childTnLst>
                                    <p:set>
                                      <p:cBhvr>
                                        <p:cTn id="381" dur="1" fill="hold">
                                          <p:stCondLst>
                                            <p:cond delay="0"/>
                                          </p:stCondLst>
                                        </p:cTn>
                                        <p:tgtEl>
                                          <p:spTgt spid="4"/>
                                        </p:tgtEl>
                                        <p:attrNameLst>
                                          <p:attrName>style.visibility</p:attrName>
                                        </p:attrNameLst>
                                      </p:cBhvr>
                                      <p:to>
                                        <p:strVal val="visible"/>
                                      </p:to>
                                    </p:set>
                                    <p:anim calcmode="lin" valueType="num">
                                      <p:cBhvr additive="base">
                                        <p:cTn id="382" dur="3000" fill="hold"/>
                                        <p:tgtEl>
                                          <p:spTgt spid="4"/>
                                        </p:tgtEl>
                                        <p:attrNameLst>
                                          <p:attrName>ppt_x</p:attrName>
                                        </p:attrNameLst>
                                      </p:cBhvr>
                                      <p:tavLst>
                                        <p:tav tm="0">
                                          <p:val>
                                            <p:strVal val="1+#ppt_w/2"/>
                                          </p:val>
                                        </p:tav>
                                        <p:tav tm="100000">
                                          <p:val>
                                            <p:strVal val="#ppt_x"/>
                                          </p:val>
                                        </p:tav>
                                      </p:tavLst>
                                    </p:anim>
                                    <p:anim calcmode="lin" valueType="num">
                                      <p:cBhvr additive="base">
                                        <p:cTn id="383"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P spid="18" grpId="2" animBg="1"/>
      <p:bldP spid="19" grpId="0" animBg="1"/>
      <p:bldP spid="19" grpId="2" animBg="1"/>
      <p:bldP spid="20" grpId="0" animBg="1"/>
      <p:bldP spid="20" grpId="2" animBg="1"/>
      <p:bldP spid="21" grpId="0" animBg="1"/>
      <p:bldP spid="21" grpId="2" animBg="1"/>
      <p:bldP spid="22" grpId="0" animBg="1"/>
      <p:bldP spid="22" grpId="2" animBg="1"/>
      <p:bldP spid="23" grpId="0" animBg="1"/>
      <p:bldP spid="23" grpId="2" animBg="1"/>
      <p:bldP spid="24" grpId="0" animBg="1"/>
      <p:bldP spid="24" grpId="2" animBg="1"/>
      <p:bldP spid="25" grpId="0" animBg="1"/>
      <p:bldP spid="25" grpId="2" animBg="1"/>
      <p:bldP spid="26" grpId="0" animBg="1"/>
      <p:bldP spid="26" grpId="2" animBg="1"/>
      <p:bldP spid="27" grpId="0" animBg="1"/>
      <p:bldP spid="27" grpId="2" animBg="1"/>
      <p:bldP spid="28" grpId="0" animBg="1"/>
      <p:bldP spid="28" grpId="2" animBg="1"/>
      <p:bldP spid="29" grpId="0" animBg="1"/>
      <p:bldP spid="29" grpId="2" animBg="1"/>
      <p:bldP spid="30" grpId="0" animBg="1"/>
      <p:bldP spid="30" grpId="2" animBg="1"/>
      <p:bldP spid="31" grpId="0" animBg="1"/>
      <p:bldP spid="31" grpId="2" animBg="1"/>
      <p:bldP spid="32" grpId="0" animBg="1"/>
      <p:bldP spid="32" grpId="2" animBg="1"/>
      <p:bldP spid="33" grpId="0" animBg="1"/>
      <p:bldP spid="33" grpId="2" animBg="1"/>
      <p:bldP spid="34" grpId="0" animBg="1"/>
      <p:bldP spid="34" grpId="2" animBg="1"/>
      <p:bldP spid="35" grpId="0" animBg="1"/>
      <p:bldP spid="35" grpId="2" animBg="1"/>
      <p:bldP spid="36" grpId="0" animBg="1"/>
      <p:bldP spid="36" grpId="2" animBg="1"/>
      <p:bldP spid="37" grpId="0" animBg="1"/>
      <p:bldP spid="37" grpId="2" animBg="1"/>
      <p:bldP spid="38" grpId="0" animBg="1"/>
      <p:bldP spid="38" grpId="2" animBg="1"/>
      <p:bldP spid="39" grpId="0" animBg="1"/>
      <p:bldP spid="39" grpId="2" animBg="1"/>
      <p:bldP spid="40" grpId="0" animBg="1"/>
      <p:bldP spid="40" grpId="2" animBg="1"/>
      <p:bldP spid="41" grpId="0" animBg="1"/>
      <p:bldP spid="41" grpId="2" animBg="1"/>
      <p:bldP spid="42" grpId="0" animBg="1"/>
      <p:bldP spid="42" grpId="2" animBg="1"/>
      <p:bldP spid="43" grpId="0" animBg="1"/>
      <p:bldP spid="43" grpId="2" animBg="1"/>
      <p:bldP spid="44" grpId="0" animBg="1"/>
      <p:bldP spid="44" grpId="2" animBg="1"/>
      <p:bldP spid="45" grpId="0" animBg="1"/>
      <p:bldP spid="45" grpId="2" animBg="1"/>
      <p:bldP spid="46" grpId="0" animBg="1"/>
      <p:bldP spid="46" grpId="2" animBg="1"/>
      <p:bldP spid="47" grpId="0" animBg="1"/>
      <p:bldP spid="47" grpId="2" animBg="1"/>
      <p:bldP spid="48" grpId="0" animBg="1"/>
      <p:bldP spid="48" grpId="2" animBg="1"/>
      <p:bldP spid="49" grpId="0" animBg="1"/>
      <p:bldP spid="49" grpId="2" animBg="1"/>
      <p:bldP spid="50" grpId="0" animBg="1"/>
      <p:bldP spid="50" grpId="2" animBg="1"/>
      <p:bldP spid="51" grpId="0" animBg="1"/>
      <p:bldP spid="51" grpId="2" animBg="1"/>
      <p:bldP spid="52" grpId="0" animBg="1"/>
      <p:bldP spid="52" grpId="2" animBg="1"/>
      <p:bldP spid="53" grpId="0" animBg="1"/>
      <p:bldP spid="53" grpId="2" animBg="1"/>
      <p:bldP spid="54" grpId="0" animBg="1"/>
      <p:bldP spid="54" grpId="2" animBg="1"/>
      <p:bldP spid="55" grpId="0" animBg="1"/>
      <p:bldP spid="55" grpId="2" animBg="1"/>
      <p:bldP spid="56" grpId="0" animBg="1"/>
      <p:bldP spid="56" grpId="2" animBg="1"/>
      <p:bldP spid="57" grpId="0" animBg="1"/>
      <p:bldP spid="57" grpId="2" animBg="1"/>
      <p:bldP spid="5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3110066-1024x768.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666816">
            <a:off x="1928794" y="3071811"/>
            <a:ext cx="2857520" cy="2786082"/>
          </a:xfrm>
          <a:prstGeom prst="teardrop">
            <a:avLst/>
          </a:prstGeom>
          <a:gradFill flip="none" rotWithShape="1">
            <a:gsLst>
              <a:gs pos="33000">
                <a:srgbClr val="FF0000">
                  <a:alpha val="55000"/>
                </a:srgb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110176">
            <a:off x="1819678" y="1161170"/>
            <a:ext cx="2857520" cy="2786082"/>
          </a:xfrm>
          <a:prstGeom prst="teardrop">
            <a:avLst/>
          </a:prstGeom>
          <a:gradFill flip="none" rotWithShape="1">
            <a:gsLst>
              <a:gs pos="33000">
                <a:srgbClr val="FF0000">
                  <a:alpha val="55000"/>
                </a:srgb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764947">
            <a:off x="3483555" y="95172"/>
            <a:ext cx="2857520" cy="2786082"/>
          </a:xfrm>
          <a:prstGeom prst="teardrop">
            <a:avLst/>
          </a:prstGeom>
          <a:gradFill flip="none" rotWithShape="1">
            <a:gsLst>
              <a:gs pos="33000">
                <a:srgbClr val="FF0000">
                  <a:alpha val="55000"/>
                </a:srgb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75120">
            <a:off x="3566994" y="3744494"/>
            <a:ext cx="2857520" cy="2786082"/>
          </a:xfrm>
          <a:prstGeom prst="teardrop">
            <a:avLst/>
          </a:prstGeom>
          <a:gradFill flip="none" rotWithShape="1">
            <a:gsLst>
              <a:gs pos="33000">
                <a:srgbClr val="FF0000">
                  <a:alpha val="55000"/>
                </a:srgb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5036347" y="3250405"/>
            <a:ext cx="2857520" cy="2786082"/>
          </a:xfrm>
          <a:prstGeom prst="teardrop">
            <a:avLst/>
          </a:prstGeom>
          <a:gradFill flip="none" rotWithShape="1">
            <a:gsLst>
              <a:gs pos="33000">
                <a:srgbClr val="FF0000">
                  <a:alpha val="55000"/>
                </a:srgb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694730">
            <a:off x="5239553" y="1535181"/>
            <a:ext cx="2857520" cy="2786082"/>
          </a:xfrm>
          <a:prstGeom prst="teardrop">
            <a:avLst/>
          </a:prstGeom>
          <a:gradFill flip="none" rotWithShape="1">
            <a:gsLst>
              <a:gs pos="33000">
                <a:srgbClr val="FF0000">
                  <a:alpha val="55000"/>
                </a:srgb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xit" presetSubtype="3" fill="hold" grpId="1"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1"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ppt_x"/>
                                          </p:val>
                                        </p:tav>
                                      </p:tavLst>
                                    </p:anim>
                                    <p:anim calcmode="lin" valueType="num">
                                      <p:cBhvr additive="base">
                                        <p:cTn id="43" dur="3000"/>
                                        <p:tgtEl>
                                          <p:spTgt spid="7"/>
                                        </p:tgtEl>
                                        <p:attrNameLst>
                                          <p:attrName>ppt_y</p:attrName>
                                        </p:attrNameLst>
                                      </p:cBhvr>
                                      <p:tavLst>
                                        <p:tav tm="0">
                                          <p:val>
                                            <p:strVal val="ppt_y"/>
                                          </p:val>
                                        </p:tav>
                                        <p:tav tm="100000">
                                          <p:val>
                                            <p:strVal val="1+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ppt_x"/>
                                          </p:val>
                                        </p:tav>
                                      </p:tavLst>
                                    </p:anim>
                                    <p:anim calcmode="lin" valueType="num">
                                      <p:cBhvr additive="base">
                                        <p:cTn id="47" dur="3000"/>
                                        <p:tgtEl>
                                          <p:spTgt spid="8"/>
                                        </p:tgtEl>
                                        <p:attrNameLst>
                                          <p:attrName>ppt_y</p:attrName>
                                        </p:attrNameLst>
                                      </p:cBhvr>
                                      <p:tavLst>
                                        <p:tav tm="0">
                                          <p:val>
                                            <p:strVal val="ppt_y"/>
                                          </p:val>
                                        </p:tav>
                                        <p:tav tm="100000">
                                          <p:val>
                                            <p:strVal val="0-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9"/>
                                        </p:tgtEl>
                                        <p:attrNameLst>
                                          <p:attrName>ppt_x</p:attrName>
                                        </p:attrNameLst>
                                      </p:cBhvr>
                                      <p:tavLst>
                                        <p:tav tm="0">
                                          <p:val>
                                            <p:strVal val="ppt_x"/>
                                          </p:val>
                                        </p:tav>
                                        <p:tav tm="100000">
                                          <p:val>
                                            <p:strVal val="0-ppt_w/2"/>
                                          </p:val>
                                        </p:tav>
                                      </p:tavLst>
                                    </p:anim>
                                    <p:anim calcmode="lin" valueType="num">
                                      <p:cBhvr additive="base">
                                        <p:cTn id="51" dur="3000"/>
                                        <p:tgtEl>
                                          <p:spTgt spid="9"/>
                                        </p:tgtEl>
                                        <p:attrNameLst>
                                          <p:attrName>ppt_y</p:attrName>
                                        </p:attrNameLst>
                                      </p:cBhvr>
                                      <p:tavLst>
                                        <p:tav tm="0">
                                          <p:val>
                                            <p:strVal val="ppt_y"/>
                                          </p:val>
                                        </p:tav>
                                        <p:tav tm="100000">
                                          <p:val>
                                            <p:strVal val="0-ppt_h/2"/>
                                          </p:val>
                                        </p:tav>
                                      </p:tavLst>
                                    </p:anim>
                                    <p:set>
                                      <p:cBhvr>
                                        <p:cTn id="52" dur="1" fill="hold">
                                          <p:stCondLst>
                                            <p:cond delay="2999"/>
                                          </p:stCondLst>
                                        </p:cTn>
                                        <p:tgtEl>
                                          <p:spTgt spid="9"/>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0-ppt_w/2"/>
                                          </p:val>
                                        </p:tav>
                                      </p:tavLst>
                                    </p:anim>
                                    <p:anim calcmode="lin" valueType="num">
                                      <p:cBhvr additive="base">
                                        <p:cTn id="55" dur="3000"/>
                                        <p:tgtEl>
                                          <p:spTgt spid="10"/>
                                        </p:tgtEl>
                                        <p:attrNameLst>
                                          <p:attrName>ppt_y</p:attrName>
                                        </p:attrNameLst>
                                      </p:cBhvr>
                                      <p:tavLst>
                                        <p:tav tm="0">
                                          <p:val>
                                            <p:strVal val="ppt_y"/>
                                          </p:val>
                                        </p:tav>
                                        <p:tav tm="100000">
                                          <p:val>
                                            <p:strVal val="1+ppt_h/2"/>
                                          </p:val>
                                        </p:tav>
                                      </p:tavLst>
                                    </p:anim>
                                    <p:set>
                                      <p:cBhvr>
                                        <p:cTn id="56" dur="1" fill="hold">
                                          <p:stCondLst>
                                            <p:cond delay="2999"/>
                                          </p:stCondLst>
                                        </p:cTn>
                                        <p:tgtEl>
                                          <p:spTgt spid="10"/>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50000"/>
            </a:schemeClr>
          </a:solidFill>
        </p:spPr>
        <p:txBody>
          <a:bodyPr/>
          <a:lstStyle/>
          <a:p>
            <a:endParaRPr lang="es-ES" dirty="0"/>
          </a:p>
        </p:txBody>
      </p:sp>
      <p:pic>
        <p:nvPicPr>
          <p:cNvPr id="4" name="3 Imagen" descr="palaisdeglace-111.jpg"/>
          <p:cNvPicPr>
            <a:picLocks noChangeAspect="1"/>
          </p:cNvPicPr>
          <p:nvPr/>
        </p:nvPicPr>
        <p:blipFill>
          <a:blip r:embed="rId2"/>
          <a:stretch>
            <a:fillRect/>
          </a:stretch>
        </p:blipFill>
        <p:spPr>
          <a:xfrm>
            <a:off x="0" y="0"/>
            <a:ext cx="9167875" cy="6858000"/>
          </a:xfrm>
          <a:prstGeom prst="rect">
            <a:avLst/>
          </a:prstGeom>
        </p:spPr>
      </p:pic>
      <p:sp>
        <p:nvSpPr>
          <p:cNvPr id="6" name="5 Cheurón"/>
          <p:cNvSpPr/>
          <p:nvPr/>
        </p:nvSpPr>
        <p:spPr>
          <a:xfrm>
            <a:off x="0" y="0"/>
            <a:ext cx="4714876" cy="6858000"/>
          </a:xfrm>
          <a:prstGeom prst="chevron">
            <a:avLst>
              <a:gd name="adj" fmla="val 96684"/>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14876" y="0"/>
            <a:ext cx="4429124" cy="6858000"/>
          </a:xfrm>
          <a:prstGeom prst="chevron">
            <a:avLst>
              <a:gd name="adj" fmla="val 97297"/>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929026" cy="6858000"/>
          </a:xfrm>
          <a:prstGeom prst="chevron">
            <a:avLst>
              <a:gd name="adj" fmla="val 97152"/>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0"/>
            <a:ext cx="3857620" cy="6858000"/>
          </a:xfrm>
          <a:prstGeom prst="chevron">
            <a:avLst>
              <a:gd name="adj" fmla="val 96796"/>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solidFill>
            <a:srgbClr val="FF9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xit" presetSubtype="2" fill="hold" grpId="1"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1+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1+ppt_w/2"/>
                                          </p:val>
                                        </p:tav>
                                      </p:tavLst>
                                    </p:anim>
                                    <p:anim calcmode="lin" valueType="num">
                                      <p:cBhvr additive="base">
                                        <p:cTn id="55" dur="3000"/>
                                        <p:tgtEl>
                                          <p:spTgt spid="12"/>
                                        </p:tgtEl>
                                        <p:attrNameLst>
                                          <p:attrName>ppt_y</p:attrName>
                                        </p:attrNameLst>
                                      </p:cBhvr>
                                      <p:tavLst>
                                        <p:tav tm="0">
                                          <p:val>
                                            <p:strVal val="ppt_y"/>
                                          </p:val>
                                        </p:tav>
                                        <p:tav tm="100000">
                                          <p:val>
                                            <p:strVal val="ppt_y"/>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ppt_y"/>
                                          </p:val>
                                        </p:tav>
                                      </p:tavLst>
                                    </p:anim>
                                    <p:set>
                                      <p:cBhvr>
                                        <p:cTn id="72" dur="1" fill="hold">
                                          <p:stCondLst>
                                            <p:cond delay="2999"/>
                                          </p:stCondLst>
                                        </p:cTn>
                                        <p:tgtEl>
                                          <p:spTgt spid="13"/>
                                        </p:tgtEl>
                                        <p:attrNameLst>
                                          <p:attrName>style.visibility</p:attrName>
                                        </p:attrNameLst>
                                      </p:cBhvr>
                                      <p:to>
                                        <p:strVal val="hidden"/>
                                      </p:to>
                                    </p:set>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50000"/>
            </a:schemeClr>
          </a:solidFill>
        </p:spPr>
        <p:txBody>
          <a:bodyPr/>
          <a:lstStyle/>
          <a:p>
            <a:endParaRPr lang="es-ES" dirty="0"/>
          </a:p>
        </p:txBody>
      </p:sp>
      <p:pic>
        <p:nvPicPr>
          <p:cNvPr id="4" name="3 Imagen" descr="PICT0224.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714356"/>
            <a:ext cx="9144000" cy="5429288"/>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357298"/>
            <a:ext cx="9144000" cy="414340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928802"/>
            <a:ext cx="9144000" cy="3000396"/>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357430"/>
            <a:ext cx="9144000" cy="2143140"/>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786058"/>
            <a:ext cx="9144000" cy="1285884"/>
          </a:xfrm>
          <a:prstGeom prst="diamond">
            <a:avLst/>
          </a:prstGeom>
          <a:solidFill>
            <a:schemeClr val="accent1">
              <a:alpha val="51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4/3*#ppt_w"/>
                                          </p:val>
                                        </p:tav>
                                        <p:tav tm="100000">
                                          <p:val>
                                            <p:strVal val="#ppt_w"/>
                                          </p:val>
                                        </p:tav>
                                      </p:tavLst>
                                    </p:anim>
                                    <p:anim calcmode="lin" valueType="num">
                                      <p:cBhvr>
                                        <p:cTn id="26" dur="5000" fill="hold"/>
                                        <p:tgtEl>
                                          <p:spTgt spid="4"/>
                                        </p:tgtEl>
                                        <p:attrNameLst>
                                          <p:attrName>ppt_h</p:attrName>
                                        </p:attrNameLst>
                                      </p:cBhvr>
                                      <p:tavLst>
                                        <p:tav tm="0">
                                          <p:val>
                                            <p:strVal val="4/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uebec 3 029.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7072330" y="0"/>
            <a:ext cx="2071670" cy="2143116"/>
          </a:xfrm>
          <a:prstGeom prst="teardrop">
            <a:avLst/>
          </a:prstGeom>
          <a:gradFill flip="none" rotWithShape="1">
            <a:gsLst>
              <a:gs pos="42000">
                <a:srgbClr val="FF0000">
                  <a:alpha val="36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5723" y="-35723"/>
            <a:ext cx="2071670" cy="2143116"/>
          </a:xfrm>
          <a:prstGeom prst="teardrop">
            <a:avLst/>
          </a:prstGeom>
          <a:gradFill flip="none" rotWithShape="1">
            <a:gsLst>
              <a:gs pos="42000">
                <a:srgbClr val="FF0000">
                  <a:alpha val="36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107261" y="1035823"/>
            <a:ext cx="2071670" cy="2143116"/>
          </a:xfrm>
          <a:prstGeom prst="teardrop">
            <a:avLst/>
          </a:prstGeom>
          <a:gradFill flip="none" rotWithShape="1">
            <a:gsLst>
              <a:gs pos="42000">
                <a:srgbClr val="FF0000">
                  <a:alpha val="36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6072198" y="1142984"/>
            <a:ext cx="2071670" cy="2143116"/>
          </a:xfrm>
          <a:prstGeom prst="teardrop">
            <a:avLst/>
          </a:prstGeom>
          <a:gradFill flip="none" rotWithShape="1">
            <a:gsLst>
              <a:gs pos="42000">
                <a:srgbClr val="FF0000">
                  <a:alpha val="36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2321707" y="2250269"/>
            <a:ext cx="2071670" cy="2143116"/>
          </a:xfrm>
          <a:prstGeom prst="teardrop">
            <a:avLst/>
          </a:prstGeom>
          <a:gradFill flip="none" rotWithShape="1">
            <a:gsLst>
              <a:gs pos="42000">
                <a:srgbClr val="FF0000">
                  <a:alpha val="36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5072066" y="2285992"/>
            <a:ext cx="2071670" cy="2143116"/>
          </a:xfrm>
          <a:prstGeom prst="teardrop">
            <a:avLst/>
          </a:prstGeom>
          <a:gradFill flip="none" rotWithShape="1">
            <a:gsLst>
              <a:gs pos="42000">
                <a:srgbClr val="FF0000">
                  <a:alpha val="36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xit" presetSubtype="6" fill="hold" grpId="1" nodeType="withEffect">
                                  <p:stCondLst>
                                    <p:cond delay="0"/>
                                  </p:stCondLst>
                                  <p:childTnLst>
                                    <p:anim calcmode="lin" valueType="num">
                                      <p:cBhvr additive="base">
                                        <p:cTn id="33" dur="3000"/>
                                        <p:tgtEl>
                                          <p:spTgt spid="6"/>
                                        </p:tgtEl>
                                        <p:attrNameLst>
                                          <p:attrName>ppt_x</p:attrName>
                                        </p:attrNameLst>
                                      </p:cBhvr>
                                      <p:tavLst>
                                        <p:tav tm="0">
                                          <p:val>
                                            <p:strVal val="ppt_x"/>
                                          </p:val>
                                        </p:tav>
                                        <p:tav tm="100000">
                                          <p:val>
                                            <p:strVal val="1+ppt_w/2"/>
                                          </p:val>
                                        </p:tav>
                                      </p:tavLst>
                                    </p:anim>
                                    <p:anim calcmode="lin" valueType="num">
                                      <p:cBhvr additive="base">
                                        <p:cTn id="34" dur="3000"/>
                                        <p:tgtEl>
                                          <p:spTgt spid="6"/>
                                        </p:tgtEl>
                                        <p:attrNameLst>
                                          <p:attrName>ppt_y</p:attrName>
                                        </p:attrNameLst>
                                      </p:cBhvr>
                                      <p:tavLst>
                                        <p:tav tm="0">
                                          <p:val>
                                            <p:strVal val="ppt_y"/>
                                          </p:val>
                                        </p:tav>
                                        <p:tav tm="100000">
                                          <p:val>
                                            <p:strVal val="1+ppt_h/2"/>
                                          </p:val>
                                        </p:tav>
                                      </p:tavLst>
                                    </p:anim>
                                    <p:set>
                                      <p:cBhvr>
                                        <p:cTn id="35" dur="1" fill="hold">
                                          <p:stCondLst>
                                            <p:cond delay="2999"/>
                                          </p:stCondLst>
                                        </p:cTn>
                                        <p:tgtEl>
                                          <p:spTgt spid="6"/>
                                        </p:tgtEl>
                                        <p:attrNameLst>
                                          <p:attrName>style.visibility</p:attrName>
                                        </p:attrNameLst>
                                      </p:cBhvr>
                                      <p:to>
                                        <p:strVal val="hidden"/>
                                      </p:to>
                                    </p:set>
                                  </p:childTnLst>
                                </p:cTn>
                              </p:par>
                              <p:par>
                                <p:cTn id="36" presetID="2" presetClass="exit" presetSubtype="6" fill="hold" grpId="1" nodeType="withEffect">
                                  <p:stCondLst>
                                    <p:cond delay="0"/>
                                  </p:stCondLst>
                                  <p:childTnLst>
                                    <p:anim calcmode="lin" valueType="num">
                                      <p:cBhvr additive="base">
                                        <p:cTn id="37" dur="3000"/>
                                        <p:tgtEl>
                                          <p:spTgt spid="7"/>
                                        </p:tgtEl>
                                        <p:attrNameLst>
                                          <p:attrName>ppt_x</p:attrName>
                                        </p:attrNameLst>
                                      </p:cBhvr>
                                      <p:tavLst>
                                        <p:tav tm="0">
                                          <p:val>
                                            <p:strVal val="ppt_x"/>
                                          </p:val>
                                        </p:tav>
                                        <p:tav tm="100000">
                                          <p:val>
                                            <p:strVal val="1+ppt_w/2"/>
                                          </p:val>
                                        </p:tav>
                                      </p:tavLst>
                                    </p:anim>
                                    <p:anim calcmode="lin" valueType="num">
                                      <p:cBhvr additive="base">
                                        <p:cTn id="38" dur="3000"/>
                                        <p:tgtEl>
                                          <p:spTgt spid="7"/>
                                        </p:tgtEl>
                                        <p:attrNameLst>
                                          <p:attrName>ppt_y</p:attrName>
                                        </p:attrNameLst>
                                      </p:cBhvr>
                                      <p:tavLst>
                                        <p:tav tm="0">
                                          <p:val>
                                            <p:strVal val="ppt_y"/>
                                          </p:val>
                                        </p:tav>
                                        <p:tav tm="100000">
                                          <p:val>
                                            <p:strVal val="1+ppt_h/2"/>
                                          </p:val>
                                        </p:tav>
                                      </p:tavLst>
                                    </p:anim>
                                    <p:set>
                                      <p:cBhvr>
                                        <p:cTn id="39" dur="1" fill="hold">
                                          <p:stCondLst>
                                            <p:cond delay="2999"/>
                                          </p:stCondLst>
                                        </p:cTn>
                                        <p:tgtEl>
                                          <p:spTgt spid="7"/>
                                        </p:tgtEl>
                                        <p:attrNameLst>
                                          <p:attrName>style.visibility</p:attrName>
                                        </p:attrNameLst>
                                      </p:cBhvr>
                                      <p:to>
                                        <p:strVal val="hidden"/>
                                      </p:to>
                                    </p:set>
                                  </p:childTnLst>
                                </p:cTn>
                              </p:par>
                              <p:par>
                                <p:cTn id="40" presetID="2" presetClass="exit" presetSubtype="6" fill="hold" grpId="1"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1+ppt_w/2"/>
                                          </p:val>
                                        </p:tav>
                                      </p:tavLst>
                                    </p:anim>
                                    <p:anim calcmode="lin" valueType="num">
                                      <p:cBhvr additive="base">
                                        <p:cTn id="42" dur="3000"/>
                                        <p:tgtEl>
                                          <p:spTgt spid="9"/>
                                        </p:tgtEl>
                                        <p:attrNameLst>
                                          <p:attrName>ppt_y</p:attrName>
                                        </p:attrNameLst>
                                      </p:cBhvr>
                                      <p:tavLst>
                                        <p:tav tm="0">
                                          <p:val>
                                            <p:strVal val="ppt_y"/>
                                          </p:val>
                                        </p:tav>
                                        <p:tav tm="100000">
                                          <p:val>
                                            <p:strVal val="1+ppt_h/2"/>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12" fill="hold" grpId="1"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1+ppt_h/2"/>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12" fill="hold" grpId="1" nodeType="withEffect">
                                  <p:stCondLst>
                                    <p:cond delay="0"/>
                                  </p:stCondLst>
                                  <p:childTnLst>
                                    <p:anim calcmode="lin" valueType="num">
                                      <p:cBhvr additive="base">
                                        <p:cTn id="49" dur="3000"/>
                                        <p:tgtEl>
                                          <p:spTgt spid="8"/>
                                        </p:tgtEl>
                                        <p:attrNameLst>
                                          <p:attrName>ppt_x</p:attrName>
                                        </p:attrNameLst>
                                      </p:cBhvr>
                                      <p:tavLst>
                                        <p:tav tm="0">
                                          <p:val>
                                            <p:strVal val="ppt_x"/>
                                          </p:val>
                                        </p:tav>
                                        <p:tav tm="100000">
                                          <p:val>
                                            <p:strVal val="0-ppt_w/2"/>
                                          </p:val>
                                        </p:tav>
                                      </p:tavLst>
                                    </p:anim>
                                    <p:anim calcmode="lin" valueType="num">
                                      <p:cBhvr additive="base">
                                        <p:cTn id="50" dur="3000"/>
                                        <p:tgtEl>
                                          <p:spTgt spid="8"/>
                                        </p:tgtEl>
                                        <p:attrNameLst>
                                          <p:attrName>ppt_y</p:attrName>
                                        </p:attrNameLst>
                                      </p:cBhvr>
                                      <p:tavLst>
                                        <p:tav tm="0">
                                          <p:val>
                                            <p:strVal val="ppt_y"/>
                                          </p:val>
                                        </p:tav>
                                        <p:tav tm="100000">
                                          <p:val>
                                            <p:strVal val="1+ppt_h/2"/>
                                          </p:val>
                                        </p:tav>
                                      </p:tavLst>
                                    </p:anim>
                                    <p:set>
                                      <p:cBhvr>
                                        <p:cTn id="51" dur="1" fill="hold">
                                          <p:stCondLst>
                                            <p:cond delay="2999"/>
                                          </p:stCondLst>
                                        </p:cTn>
                                        <p:tgtEl>
                                          <p:spTgt spid="8"/>
                                        </p:tgtEl>
                                        <p:attrNameLst>
                                          <p:attrName>style.visibility</p:attrName>
                                        </p:attrNameLst>
                                      </p:cBhvr>
                                      <p:to>
                                        <p:strVal val="hidden"/>
                                      </p:to>
                                    </p:set>
                                  </p:childTnLst>
                                </p:cTn>
                              </p:par>
                              <p:par>
                                <p:cTn id="52" presetID="2" presetClass="exit" presetSubtype="12"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0-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4/3*#ppt_w"/>
                                          </p:val>
                                        </p:tav>
                                        <p:tav tm="100000">
                                          <p:val>
                                            <p:strVal val="#ppt_w"/>
                                          </p:val>
                                        </p:tav>
                                      </p:tavLst>
                                    </p:anim>
                                    <p:anim calcmode="lin" valueType="num">
                                      <p:cBhvr>
                                        <p:cTn id="59" dur="3000" fill="hold"/>
                                        <p:tgtEl>
                                          <p:spTgt spid="4"/>
                                        </p:tgtEl>
                                        <p:attrNameLst>
                                          <p:attrName>ppt_h</p:attrName>
                                        </p:attrNameLst>
                                      </p:cBhvr>
                                      <p:tavLst>
                                        <p:tav tm="0">
                                          <p:val>
                                            <p:strVal val="4/3*#ppt_h"/>
                                          </p:val>
                                        </p:tav>
                                        <p:tav tm="100000">
                                          <p:val>
                                            <p:strVal val="#ppt_h"/>
                                          </p:val>
                                        </p:tav>
                                      </p:tavLst>
                                    </p:anim>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snowhotel-corridor-2012.jpg"/>
          <p:cNvPicPr>
            <a:picLocks noChangeAspect="1"/>
          </p:cNvPicPr>
          <p:nvPr/>
        </p:nvPicPr>
        <p:blipFill>
          <a:blip r:embed="rId2"/>
          <a:stretch>
            <a:fillRect/>
          </a:stretch>
        </p:blipFill>
        <p:spPr>
          <a:xfrm>
            <a:off x="-35719" y="0"/>
            <a:ext cx="9179719" cy="6858000"/>
          </a:xfrm>
          <a:prstGeom prst="rect">
            <a:avLst/>
          </a:prstGeom>
        </p:spPr>
      </p:pic>
      <p:sp>
        <p:nvSpPr>
          <p:cNvPr id="5" name="4 Luna"/>
          <p:cNvSpPr/>
          <p:nvPr/>
        </p:nvSpPr>
        <p:spPr>
          <a:xfrm>
            <a:off x="6786578" y="1000108"/>
            <a:ext cx="2357422" cy="5072098"/>
          </a:xfrm>
          <a:prstGeom prst="moon">
            <a:avLst>
              <a:gd name="adj" fmla="val 32222"/>
            </a:avLst>
          </a:prstGeom>
          <a:gradFill flip="none" rotWithShape="1">
            <a:gsLst>
              <a:gs pos="52000">
                <a:srgbClr val="3C5AEE">
                  <a:alpha val="74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000108"/>
            <a:ext cx="2357422" cy="5072098"/>
          </a:xfrm>
          <a:prstGeom prst="moon">
            <a:avLst>
              <a:gd name="adj" fmla="val 32222"/>
            </a:avLst>
          </a:prstGeom>
          <a:gradFill flip="none" rotWithShape="1">
            <a:gsLst>
              <a:gs pos="52000">
                <a:srgbClr val="3C5AEE">
                  <a:alpha val="74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000100" y="1000108"/>
            <a:ext cx="2357422" cy="5072098"/>
          </a:xfrm>
          <a:prstGeom prst="moon">
            <a:avLst>
              <a:gd name="adj" fmla="val 32222"/>
            </a:avLst>
          </a:prstGeom>
          <a:gradFill flip="none" rotWithShape="1">
            <a:gsLst>
              <a:gs pos="52000">
                <a:srgbClr val="3C5AEE">
                  <a:alpha val="74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00232" y="1000108"/>
            <a:ext cx="2357422" cy="5072098"/>
          </a:xfrm>
          <a:prstGeom prst="moon">
            <a:avLst>
              <a:gd name="adj" fmla="val 32222"/>
            </a:avLst>
          </a:prstGeom>
          <a:gradFill flip="none" rotWithShape="1">
            <a:gsLst>
              <a:gs pos="52000">
                <a:srgbClr val="3C5AEE">
                  <a:alpha val="74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786446" y="1071546"/>
            <a:ext cx="2357422" cy="5072098"/>
          </a:xfrm>
          <a:prstGeom prst="moon">
            <a:avLst>
              <a:gd name="adj" fmla="val 32222"/>
            </a:avLst>
          </a:prstGeom>
          <a:gradFill flip="none" rotWithShape="1">
            <a:gsLst>
              <a:gs pos="52000">
                <a:srgbClr val="3C5AEE">
                  <a:alpha val="74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071546"/>
            <a:ext cx="2357422" cy="5072098"/>
          </a:xfrm>
          <a:prstGeom prst="moon">
            <a:avLst>
              <a:gd name="adj" fmla="val 32222"/>
            </a:avLst>
          </a:prstGeom>
          <a:gradFill flip="none" rotWithShape="1">
            <a:gsLst>
              <a:gs pos="52000">
                <a:srgbClr val="3C5AEE">
                  <a:alpha val="74000"/>
                </a:srgb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3000"/>
                                        <p:tgtEl>
                                          <p:spTgt spid="4"/>
                                        </p:tgtEl>
                                      </p:cBhvr>
                                    </p:animEffect>
                                  </p:childTnLst>
                                </p:cTn>
                              </p:par>
                              <p:par>
                                <p:cTn id="72" presetID="17"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fltVal val="0"/>
                                          </p:val>
                                        </p:tav>
                                        <p:tav tm="100000">
                                          <p:val>
                                            <p:strVal val="#ppt_w"/>
                                          </p:val>
                                        </p:tav>
                                      </p:tavLst>
                                    </p:anim>
                                    <p:anim calcmode="lin" valueType="num">
                                      <p:cBhvr>
                                        <p:cTn id="75"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8029895">
            <a:off x="1622744" y="-639076"/>
            <a:ext cx="178050" cy="457489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38280">
            <a:off x="1663035" y="2963295"/>
            <a:ext cx="141883" cy="4548984"/>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02047">
            <a:off x="7436611" y="-600578"/>
            <a:ext cx="151572" cy="446073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996008">
            <a:off x="7463518" y="2962826"/>
            <a:ext cx="135860" cy="4470861"/>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29895">
            <a:off x="1549616" y="-238071"/>
            <a:ext cx="148317" cy="4359479"/>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38280">
            <a:off x="1520571" y="2780451"/>
            <a:ext cx="141886" cy="4353456"/>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502047">
            <a:off x="7589011" y="-448178"/>
            <a:ext cx="151572" cy="4460733"/>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996008" flipH="1">
            <a:off x="7479970" y="2842980"/>
            <a:ext cx="145549" cy="4184058"/>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plus(in)">
                                      <p:cBhvr>
                                        <p:cTn id="54" dur="3000"/>
                                        <p:tgtEl>
                                          <p:spTgt spid="8"/>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3"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0-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0-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0-ppt_w/2"/>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13" presetClass="exit" presetSubtype="32" fill="hold" grpId="3"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grpId="3"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grpId="3" nodeType="withEffect">
                                  <p:stCondLst>
                                    <p:cond delay="0"/>
                                  </p:stCondLst>
                                  <p:childTnLst>
                                    <p:animEffect transition="out" filter="plus(out)">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3" presetClass="exit" presetSubtype="32" fill="hold" grpId="3"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grpId="3"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3"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3"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13" presetClass="exit" presetSubtype="32" fill="hold" grpId="3" nodeType="withEffect">
                                  <p:stCondLst>
                                    <p:cond delay="0"/>
                                  </p:stCondLst>
                                  <p:childTnLst>
                                    <p:animEffect transition="out" filter="plus(out)">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17" presetClass="entr" presetSubtype="10"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fltVal val="0"/>
                                          </p:val>
                                        </p:tav>
                                        <p:tav tm="100000">
                                          <p:val>
                                            <p:strVal val="#ppt_w"/>
                                          </p:val>
                                        </p:tav>
                                      </p:tavLst>
                                    </p:anim>
                                    <p:anim calcmode="lin" valueType="num">
                                      <p:cBhvr>
                                        <p:cTn id="124" dur="3000" fill="hold"/>
                                        <p:tgtEl>
                                          <p:spTgt spid="4"/>
                                        </p:tgtEl>
                                        <p:attrNameLst>
                                          <p:attrName>ppt_h</p:attrName>
                                        </p:attrNameLst>
                                      </p:cBhvr>
                                      <p:tavLst>
                                        <p:tav tm="0">
                                          <p:val>
                                            <p:strVal val="#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usual_ice_hotels_716962.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Cheurón"/>
          <p:cNvSpPr/>
          <p:nvPr/>
        </p:nvSpPr>
        <p:spPr>
          <a:xfrm>
            <a:off x="0" y="0"/>
            <a:ext cx="4714876" cy="6858000"/>
          </a:xfrm>
          <a:prstGeom prst="chevron">
            <a:avLst>
              <a:gd name="adj" fmla="val 96684"/>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714876" y="0"/>
            <a:ext cx="4429124" cy="6858000"/>
          </a:xfrm>
          <a:prstGeom prst="chevron">
            <a:avLst>
              <a:gd name="adj" fmla="val 97297"/>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929026" cy="6858000"/>
          </a:xfrm>
          <a:prstGeom prst="chevron">
            <a:avLst>
              <a:gd name="adj" fmla="val 97152"/>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286380" y="0"/>
            <a:ext cx="3857620" cy="6858000"/>
          </a:xfrm>
          <a:prstGeom prst="chevron">
            <a:avLst>
              <a:gd name="adj" fmla="val 96796"/>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86052" cy="6858000"/>
          </a:xfrm>
          <a:prstGeom prst="chevron">
            <a:avLst>
              <a:gd name="adj" fmla="val 96741"/>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929322" y="0"/>
            <a:ext cx="3214678" cy="6858000"/>
          </a:xfrm>
          <a:prstGeom prst="chevron">
            <a:avLst>
              <a:gd name="adj" fmla="val 96632"/>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6132"/>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572264" y="0"/>
            <a:ext cx="2571736" cy="6858000"/>
          </a:xfrm>
          <a:prstGeom prst="chevron">
            <a:avLst>
              <a:gd name="adj" fmla="val 97000"/>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xit" presetSubtype="2" fill="hold" grpId="1"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1+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1+ppt_w/2"/>
                                          </p:val>
                                        </p:tav>
                                      </p:tavLst>
                                    </p:anim>
                                    <p:anim calcmode="lin" valueType="num">
                                      <p:cBhvr additive="base">
                                        <p:cTn id="55" dur="3000"/>
                                        <p:tgtEl>
                                          <p:spTgt spid="12"/>
                                        </p:tgtEl>
                                        <p:attrNameLst>
                                          <p:attrName>ppt_y</p:attrName>
                                        </p:attrNameLst>
                                      </p:cBhvr>
                                      <p:tavLst>
                                        <p:tav tm="0">
                                          <p:val>
                                            <p:strVal val="ppt_y"/>
                                          </p:val>
                                        </p:tav>
                                        <p:tav tm="100000">
                                          <p:val>
                                            <p:strVal val="ppt_y"/>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0-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0-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0-ppt_w/2"/>
                                          </p:val>
                                        </p:tav>
                                      </p:tavLst>
                                    </p:anim>
                                    <p:anim calcmode="lin" valueType="num">
                                      <p:cBhvr additive="base">
                                        <p:cTn id="71" dur="3000"/>
                                        <p:tgtEl>
                                          <p:spTgt spid="13"/>
                                        </p:tgtEl>
                                        <p:attrNameLst>
                                          <p:attrName>ppt_y</p:attrName>
                                        </p:attrNameLst>
                                      </p:cBhvr>
                                      <p:tavLst>
                                        <p:tav tm="0">
                                          <p:val>
                                            <p:strVal val="ppt_y"/>
                                          </p:val>
                                        </p:tav>
                                        <p:tav tm="100000">
                                          <p:val>
                                            <p:strVal val="ppt_y"/>
                                          </p:val>
                                        </p:tav>
                                      </p:tavLst>
                                    </p:anim>
                                    <p:set>
                                      <p:cBhvr>
                                        <p:cTn id="72" dur="1" fill="hold">
                                          <p:stCondLst>
                                            <p:cond delay="2999"/>
                                          </p:stCondLst>
                                        </p:cTn>
                                        <p:tgtEl>
                                          <p:spTgt spid="13"/>
                                        </p:tgtEl>
                                        <p:attrNameLst>
                                          <p:attrName>style.visibility</p:attrName>
                                        </p:attrNameLst>
                                      </p:cBhvr>
                                      <p:to>
                                        <p:strVal val="hidden"/>
                                      </p:to>
                                    </p:set>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4" name="3 Imagen" descr="g-gif-update.php.gif"/>
          <p:cNvPicPr>
            <a:picLocks noChangeAspect="1"/>
          </p:cNvPicPr>
          <p:nvPr/>
        </p:nvPicPr>
        <p:blipFill>
          <a:blip r:embed="rId4">
            <a:lum bright="-10000" contrast="40000"/>
          </a:blip>
          <a:stretch>
            <a:fillRect/>
          </a:stretch>
        </p:blipFill>
        <p:spPr>
          <a:xfrm>
            <a:off x="3143240" y="2214554"/>
            <a:ext cx="803095" cy="784791"/>
          </a:xfrm>
          <a:prstGeom prst="rect">
            <a:avLst/>
          </a:prstGeom>
        </p:spPr>
      </p:pic>
      <p:pic>
        <p:nvPicPr>
          <p:cNvPr id="5" name="4 Imagen" descr="g-gif-update.phpÑ.gif"/>
          <p:cNvPicPr>
            <a:picLocks noChangeAspect="1"/>
          </p:cNvPicPr>
          <p:nvPr/>
        </p:nvPicPr>
        <p:blipFill>
          <a:blip r:embed="rId5">
            <a:lum bright="-10000" contrast="40000"/>
          </a:blip>
          <a:stretch>
            <a:fillRect/>
          </a:stretch>
        </p:blipFill>
        <p:spPr>
          <a:xfrm>
            <a:off x="3643306" y="2214554"/>
            <a:ext cx="944380" cy="769837"/>
          </a:xfrm>
          <a:prstGeom prst="rect">
            <a:avLst/>
          </a:prstGeom>
        </p:spPr>
      </p:pic>
      <p:pic>
        <p:nvPicPr>
          <p:cNvPr id="6" name="5 Imagen" descr="g-gif-update.phpU.gif"/>
          <p:cNvPicPr>
            <a:picLocks noChangeAspect="1"/>
          </p:cNvPicPr>
          <p:nvPr/>
        </p:nvPicPr>
        <p:blipFill>
          <a:blip r:embed="rId6">
            <a:lum bright="-10000" contrast="40000"/>
          </a:blip>
          <a:stretch>
            <a:fillRect/>
          </a:stretch>
        </p:blipFill>
        <p:spPr>
          <a:xfrm>
            <a:off x="4286247" y="2215580"/>
            <a:ext cx="908268" cy="784791"/>
          </a:xfrm>
          <a:prstGeom prst="rect">
            <a:avLst/>
          </a:prstGeom>
        </p:spPr>
      </p:pic>
      <p:pic>
        <p:nvPicPr>
          <p:cNvPr id="7" name="6 Imagen" descr="g-gif-update.php5.gif"/>
          <p:cNvPicPr>
            <a:picLocks noChangeAspect="1"/>
          </p:cNvPicPr>
          <p:nvPr/>
        </p:nvPicPr>
        <p:blipFill>
          <a:blip r:embed="rId7">
            <a:lum bright="-10000" contrast="40000"/>
          </a:blip>
          <a:stretch>
            <a:fillRect/>
          </a:stretch>
        </p:blipFill>
        <p:spPr>
          <a:xfrm>
            <a:off x="4857752" y="2214554"/>
            <a:ext cx="728734" cy="803471"/>
          </a:xfrm>
          <a:prstGeom prst="rect">
            <a:avLst/>
          </a:prstGeom>
        </p:spPr>
      </p:pic>
      <p:pic>
        <p:nvPicPr>
          <p:cNvPr id="8" name="7 Imagen" descr="g-gif-update.phpD.gif"/>
          <p:cNvPicPr>
            <a:picLocks noChangeAspect="1"/>
          </p:cNvPicPr>
          <p:nvPr/>
        </p:nvPicPr>
        <p:blipFill>
          <a:blip r:embed="rId8">
            <a:lum bright="-10000" contrast="40000"/>
          </a:blip>
          <a:stretch>
            <a:fillRect/>
          </a:stretch>
        </p:blipFill>
        <p:spPr>
          <a:xfrm>
            <a:off x="5357818" y="2214554"/>
            <a:ext cx="728735" cy="781049"/>
          </a:xfrm>
          <a:prstGeom prst="rect">
            <a:avLst/>
          </a:prstGeom>
        </p:spPr>
      </p:pic>
      <p:pic>
        <p:nvPicPr>
          <p:cNvPr id="9" name="8 Imagen" descr="g-gif-update.phpKJ.gif"/>
          <p:cNvPicPr>
            <a:picLocks noChangeAspect="1"/>
          </p:cNvPicPr>
          <p:nvPr/>
        </p:nvPicPr>
        <p:blipFill>
          <a:blip r:embed="rId9">
            <a:lum bright="-10000" contrast="40000"/>
          </a:blip>
          <a:stretch>
            <a:fillRect/>
          </a:stretch>
        </p:blipFill>
        <p:spPr>
          <a:xfrm>
            <a:off x="3643306" y="3000372"/>
            <a:ext cx="1000957" cy="857256"/>
          </a:xfrm>
          <a:prstGeom prst="rect">
            <a:avLst/>
          </a:prstGeom>
        </p:spPr>
      </p:pic>
      <p:pic>
        <p:nvPicPr>
          <p:cNvPr id="10" name="9 Imagen" descr="g-gif-update.phpD.gif"/>
          <p:cNvPicPr>
            <a:picLocks noChangeAspect="1"/>
          </p:cNvPicPr>
          <p:nvPr/>
        </p:nvPicPr>
        <p:blipFill>
          <a:blip r:embed="rId8">
            <a:lum bright="-10000" contrast="40000"/>
          </a:blip>
          <a:stretch>
            <a:fillRect/>
          </a:stretch>
        </p:blipFill>
        <p:spPr>
          <a:xfrm>
            <a:off x="4329945" y="3000372"/>
            <a:ext cx="785818" cy="849810"/>
          </a:xfrm>
          <a:prstGeom prst="rect">
            <a:avLst/>
          </a:prstGeom>
        </p:spPr>
      </p:pic>
      <p:pic>
        <p:nvPicPr>
          <p:cNvPr id="11" name="10 Imagen" descr="g-gif-update.phpH.gif"/>
          <p:cNvPicPr>
            <a:picLocks noChangeAspect="1"/>
          </p:cNvPicPr>
          <p:nvPr/>
        </p:nvPicPr>
        <p:blipFill>
          <a:blip r:embed="rId10">
            <a:lum bright="-10000" contrast="40000"/>
          </a:blip>
          <a:stretch>
            <a:fillRect/>
          </a:stretch>
        </p:blipFill>
        <p:spPr>
          <a:xfrm>
            <a:off x="4830011" y="3000372"/>
            <a:ext cx="919577" cy="854475"/>
          </a:xfrm>
          <a:prstGeom prst="rect">
            <a:avLst/>
          </a:prstGeom>
        </p:spPr>
      </p:pic>
      <p:pic>
        <p:nvPicPr>
          <p:cNvPr id="12" name="11 Imagen" descr="g-gif-update.phpL.gif"/>
          <p:cNvPicPr>
            <a:picLocks noChangeAspect="1"/>
          </p:cNvPicPr>
          <p:nvPr/>
        </p:nvPicPr>
        <p:blipFill>
          <a:blip r:embed="rId11">
            <a:lum bright="-10000" contrast="40000"/>
          </a:blip>
          <a:stretch>
            <a:fillRect/>
          </a:stretch>
        </p:blipFill>
        <p:spPr>
          <a:xfrm>
            <a:off x="5330077" y="3000372"/>
            <a:ext cx="1009094" cy="838199"/>
          </a:xfrm>
          <a:prstGeom prst="rect">
            <a:avLst/>
          </a:prstGeom>
        </p:spPr>
      </p:pic>
      <p:pic>
        <p:nvPicPr>
          <p:cNvPr id="13" name="12 Imagen" descr="g-gif-update.php5.gif"/>
          <p:cNvPicPr>
            <a:picLocks noChangeAspect="1"/>
          </p:cNvPicPr>
          <p:nvPr/>
        </p:nvPicPr>
        <p:blipFill>
          <a:blip r:embed="rId7">
            <a:lum bright="-10000" contrast="40000"/>
          </a:blip>
          <a:stretch>
            <a:fillRect/>
          </a:stretch>
        </p:blipFill>
        <p:spPr>
          <a:xfrm>
            <a:off x="6044457" y="3000372"/>
            <a:ext cx="797510" cy="854480"/>
          </a:xfrm>
          <a:prstGeom prst="rect">
            <a:avLst/>
          </a:prstGeom>
        </p:spPr>
      </p:pic>
      <p:pic>
        <p:nvPicPr>
          <p:cNvPr id="14" name="13 Imagen" descr="g-gif-update.phpR.gif"/>
          <p:cNvPicPr>
            <a:picLocks noChangeAspect="1"/>
          </p:cNvPicPr>
          <p:nvPr/>
        </p:nvPicPr>
        <p:blipFill>
          <a:blip r:embed="rId12">
            <a:lum bright="-10000" contrast="40000"/>
          </a:blip>
          <a:stretch>
            <a:fillRect/>
          </a:stretch>
        </p:blipFill>
        <p:spPr>
          <a:xfrm>
            <a:off x="2500298" y="3071810"/>
            <a:ext cx="823210" cy="714355"/>
          </a:xfrm>
          <a:prstGeom prst="rect">
            <a:avLst/>
          </a:prstGeom>
        </p:spPr>
      </p:pic>
      <p:pic>
        <p:nvPicPr>
          <p:cNvPr id="15" name="14 Imagen" descr="g-gif-update.php5.gif"/>
          <p:cNvPicPr>
            <a:picLocks noChangeAspect="1"/>
          </p:cNvPicPr>
          <p:nvPr/>
        </p:nvPicPr>
        <p:blipFill>
          <a:blip r:embed="rId7">
            <a:lum bright="-10000" contrast="40000"/>
          </a:blip>
          <a:stretch>
            <a:fillRect/>
          </a:stretch>
        </p:blipFill>
        <p:spPr>
          <a:xfrm>
            <a:off x="3000364" y="3016198"/>
            <a:ext cx="714380" cy="787645"/>
          </a:xfrm>
          <a:prstGeom prst="rect">
            <a:avLst/>
          </a:prstGeom>
        </p:spPr>
      </p:pic>
      <p:pic>
        <p:nvPicPr>
          <p:cNvPr id="16" name="15 Imagen" descr="g-gif-update.php.gif"/>
          <p:cNvPicPr>
            <a:picLocks noChangeAspect="1"/>
          </p:cNvPicPr>
          <p:nvPr/>
        </p:nvPicPr>
        <p:blipFill>
          <a:blip r:embed="rId4">
            <a:lum bright="-10000" contrast="40000"/>
          </a:blip>
          <a:stretch>
            <a:fillRect/>
          </a:stretch>
        </p:blipFill>
        <p:spPr>
          <a:xfrm>
            <a:off x="3295640" y="2366954"/>
            <a:ext cx="803095" cy="784791"/>
          </a:xfrm>
          <a:prstGeom prst="rect">
            <a:avLst/>
          </a:prstGeom>
        </p:spPr>
      </p:pic>
      <p:pic>
        <p:nvPicPr>
          <p:cNvPr id="17" name="16 Imagen" descr="g-gif-update.phpÑ.gif"/>
          <p:cNvPicPr>
            <a:picLocks noChangeAspect="1"/>
          </p:cNvPicPr>
          <p:nvPr/>
        </p:nvPicPr>
        <p:blipFill>
          <a:blip r:embed="rId5">
            <a:lum bright="-10000" contrast="40000"/>
          </a:blip>
          <a:stretch>
            <a:fillRect/>
          </a:stretch>
        </p:blipFill>
        <p:spPr>
          <a:xfrm>
            <a:off x="3795706" y="2366954"/>
            <a:ext cx="944380" cy="769837"/>
          </a:xfrm>
          <a:prstGeom prst="rect">
            <a:avLst/>
          </a:prstGeom>
        </p:spPr>
      </p:pic>
      <p:pic>
        <p:nvPicPr>
          <p:cNvPr id="18" name="17 Imagen" descr="g-gif-update.phpU.gif"/>
          <p:cNvPicPr>
            <a:picLocks noChangeAspect="1"/>
          </p:cNvPicPr>
          <p:nvPr/>
        </p:nvPicPr>
        <p:blipFill>
          <a:blip r:embed="rId6">
            <a:lum bright="-10000" contrast="40000"/>
          </a:blip>
          <a:stretch>
            <a:fillRect/>
          </a:stretch>
        </p:blipFill>
        <p:spPr>
          <a:xfrm>
            <a:off x="4438647" y="2367980"/>
            <a:ext cx="908268" cy="784791"/>
          </a:xfrm>
          <a:prstGeom prst="rect">
            <a:avLst/>
          </a:prstGeom>
        </p:spPr>
      </p:pic>
      <p:pic>
        <p:nvPicPr>
          <p:cNvPr id="19" name="18 Imagen" descr="g-gif-update.php5.gif"/>
          <p:cNvPicPr>
            <a:picLocks noChangeAspect="1"/>
          </p:cNvPicPr>
          <p:nvPr/>
        </p:nvPicPr>
        <p:blipFill>
          <a:blip r:embed="rId7">
            <a:lum bright="-10000" contrast="40000"/>
          </a:blip>
          <a:stretch>
            <a:fillRect/>
          </a:stretch>
        </p:blipFill>
        <p:spPr>
          <a:xfrm>
            <a:off x="5010152" y="2366954"/>
            <a:ext cx="728734" cy="803471"/>
          </a:xfrm>
          <a:prstGeom prst="rect">
            <a:avLst/>
          </a:prstGeom>
        </p:spPr>
      </p:pic>
      <p:pic>
        <p:nvPicPr>
          <p:cNvPr id="20" name="19 Imagen" descr="g-gif-update.phpD.gif"/>
          <p:cNvPicPr>
            <a:picLocks noChangeAspect="1"/>
          </p:cNvPicPr>
          <p:nvPr/>
        </p:nvPicPr>
        <p:blipFill>
          <a:blip r:embed="rId8">
            <a:lum bright="-10000" contrast="40000"/>
          </a:blip>
          <a:stretch>
            <a:fillRect/>
          </a:stretch>
        </p:blipFill>
        <p:spPr>
          <a:xfrm>
            <a:off x="5510218" y="2366954"/>
            <a:ext cx="728735" cy="781049"/>
          </a:xfrm>
          <a:prstGeom prst="rect">
            <a:avLst/>
          </a:prstGeom>
        </p:spPr>
      </p:pic>
      <p:pic>
        <p:nvPicPr>
          <p:cNvPr id="21" name="20 Imagen" descr="g-gif-update.phpKJ.gif"/>
          <p:cNvPicPr>
            <a:picLocks noChangeAspect="1"/>
          </p:cNvPicPr>
          <p:nvPr/>
        </p:nvPicPr>
        <p:blipFill>
          <a:blip r:embed="rId9">
            <a:lum bright="-10000" contrast="40000"/>
          </a:blip>
          <a:stretch>
            <a:fillRect/>
          </a:stretch>
        </p:blipFill>
        <p:spPr>
          <a:xfrm>
            <a:off x="3795706" y="3152772"/>
            <a:ext cx="1000957" cy="857256"/>
          </a:xfrm>
          <a:prstGeom prst="rect">
            <a:avLst/>
          </a:prstGeom>
        </p:spPr>
      </p:pic>
      <p:pic>
        <p:nvPicPr>
          <p:cNvPr id="22" name="21 Imagen" descr="g-gif-update.phpD.gif"/>
          <p:cNvPicPr>
            <a:picLocks noChangeAspect="1"/>
          </p:cNvPicPr>
          <p:nvPr/>
        </p:nvPicPr>
        <p:blipFill>
          <a:blip r:embed="rId8">
            <a:lum bright="-10000" contrast="40000"/>
          </a:blip>
          <a:stretch>
            <a:fillRect/>
          </a:stretch>
        </p:blipFill>
        <p:spPr>
          <a:xfrm>
            <a:off x="4482345" y="3152772"/>
            <a:ext cx="785818" cy="849810"/>
          </a:xfrm>
          <a:prstGeom prst="rect">
            <a:avLst/>
          </a:prstGeom>
        </p:spPr>
      </p:pic>
      <p:pic>
        <p:nvPicPr>
          <p:cNvPr id="23" name="22 Imagen" descr="g-gif-update.phpH.gif"/>
          <p:cNvPicPr>
            <a:picLocks noChangeAspect="1"/>
          </p:cNvPicPr>
          <p:nvPr/>
        </p:nvPicPr>
        <p:blipFill>
          <a:blip r:embed="rId10">
            <a:lum bright="-10000" contrast="40000"/>
          </a:blip>
          <a:stretch>
            <a:fillRect/>
          </a:stretch>
        </p:blipFill>
        <p:spPr>
          <a:xfrm>
            <a:off x="4982411" y="3152772"/>
            <a:ext cx="919577" cy="854475"/>
          </a:xfrm>
          <a:prstGeom prst="rect">
            <a:avLst/>
          </a:prstGeom>
        </p:spPr>
      </p:pic>
      <p:pic>
        <p:nvPicPr>
          <p:cNvPr id="24" name="23 Imagen" descr="g-gif-update.phpL.gif"/>
          <p:cNvPicPr>
            <a:picLocks noChangeAspect="1"/>
          </p:cNvPicPr>
          <p:nvPr/>
        </p:nvPicPr>
        <p:blipFill>
          <a:blip r:embed="rId11">
            <a:lum bright="-10000" contrast="40000"/>
          </a:blip>
          <a:stretch>
            <a:fillRect/>
          </a:stretch>
        </p:blipFill>
        <p:spPr>
          <a:xfrm>
            <a:off x="5482477" y="3152772"/>
            <a:ext cx="1009094" cy="838199"/>
          </a:xfrm>
          <a:prstGeom prst="rect">
            <a:avLst/>
          </a:prstGeom>
        </p:spPr>
      </p:pic>
      <p:pic>
        <p:nvPicPr>
          <p:cNvPr id="25" name="24 Imagen" descr="g-gif-update.php5.gif"/>
          <p:cNvPicPr>
            <a:picLocks noChangeAspect="1"/>
          </p:cNvPicPr>
          <p:nvPr/>
        </p:nvPicPr>
        <p:blipFill>
          <a:blip r:embed="rId7">
            <a:lum bright="-10000" contrast="40000"/>
          </a:blip>
          <a:stretch>
            <a:fillRect/>
          </a:stretch>
        </p:blipFill>
        <p:spPr>
          <a:xfrm>
            <a:off x="6196857" y="3152772"/>
            <a:ext cx="797510" cy="854480"/>
          </a:xfrm>
          <a:prstGeom prst="rect">
            <a:avLst/>
          </a:prstGeom>
        </p:spPr>
      </p:pic>
      <p:pic>
        <p:nvPicPr>
          <p:cNvPr id="26" name="25 Imagen" descr="g-gif-update.phpR.gif"/>
          <p:cNvPicPr>
            <a:picLocks noChangeAspect="1"/>
          </p:cNvPicPr>
          <p:nvPr/>
        </p:nvPicPr>
        <p:blipFill>
          <a:blip r:embed="rId12">
            <a:lum bright="-10000" contrast="40000"/>
          </a:blip>
          <a:stretch>
            <a:fillRect/>
          </a:stretch>
        </p:blipFill>
        <p:spPr>
          <a:xfrm>
            <a:off x="2652698" y="3224210"/>
            <a:ext cx="823210" cy="714355"/>
          </a:xfrm>
          <a:prstGeom prst="rect">
            <a:avLst/>
          </a:prstGeom>
        </p:spPr>
      </p:pic>
      <p:pic>
        <p:nvPicPr>
          <p:cNvPr id="27" name="26 Imagen" descr="g-gif-update.php5.gif"/>
          <p:cNvPicPr>
            <a:picLocks noChangeAspect="1"/>
          </p:cNvPicPr>
          <p:nvPr/>
        </p:nvPicPr>
        <p:blipFill>
          <a:blip r:embed="rId7">
            <a:lum bright="-10000" contrast="40000"/>
          </a:blip>
          <a:stretch>
            <a:fillRect/>
          </a:stretch>
        </p:blipFill>
        <p:spPr>
          <a:xfrm>
            <a:off x="3152764" y="3168598"/>
            <a:ext cx="714380" cy="787645"/>
          </a:xfrm>
          <a:prstGeom prst="rect">
            <a:avLst/>
          </a:prstGeom>
        </p:spPr>
      </p:pic>
      <p:sp>
        <p:nvSpPr>
          <p:cNvPr id="28" name="27 CuadroTexto"/>
          <p:cNvSpPr txBox="1"/>
          <p:nvPr/>
        </p:nvSpPr>
        <p:spPr>
          <a:xfrm>
            <a:off x="2285984" y="214290"/>
            <a:ext cx="4214842" cy="954107"/>
          </a:xfrm>
          <a:prstGeom prst="rect">
            <a:avLst/>
          </a:prstGeom>
          <a:noFill/>
        </p:spPr>
        <p:txBody>
          <a:bodyPr wrap="square" rtlCol="0">
            <a:spAutoFit/>
          </a:bodyPr>
          <a:lstStyle/>
          <a:p>
            <a:pPr algn="ctr"/>
            <a:r>
              <a:rPr lang="es-ES_tradnl"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rPr>
              <a:t>VIDEO </a:t>
            </a:r>
          </a:p>
          <a:p>
            <a:pPr algn="ctr"/>
            <a:r>
              <a:rPr lang="es-ES_tradnl"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rPr>
              <a:t>HOTEL  DE   GLACE</a:t>
            </a:r>
            <a:endParaRPr lang="es-ES" sz="28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Broadway" pitchFamily="82" charset="0"/>
            </a:endParaRPr>
          </a:p>
        </p:txBody>
      </p:sp>
    </p:spTree>
    <p:controls>
      <p:control spid="1026" name="ShockwaveFlash1" r:id="rId2" imgW="8353440" imgH="5486400"/>
    </p:controls>
  </p:cSld>
  <p:clrMapOvr>
    <a:masterClrMapping/>
  </p:clrMapOvr>
  <p:transition spd="slow" advTm="39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2000"/>
                                        <p:tgtEl>
                                          <p:spTgt spid="4"/>
                                        </p:tgtEl>
                                      </p:cBhvr>
                                    </p:animEffect>
                                  </p:childTnLst>
                                </p:cTn>
                              </p:par>
                              <p:par>
                                <p:cTn id="8" presetID="1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lide(fromLeft)">
                                      <p:cBhvr>
                                        <p:cTn id="10" dur="2000"/>
                                        <p:tgtEl>
                                          <p:spTgt spid="5"/>
                                        </p:tgtEl>
                                      </p:cBhvr>
                                    </p:animEffect>
                                  </p:childTnLst>
                                </p:cTn>
                              </p:par>
                              <p:par>
                                <p:cTn id="11" presetID="1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1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lide(fromLeft)">
                                      <p:cBhvr>
                                        <p:cTn id="16" dur="2000"/>
                                        <p:tgtEl>
                                          <p:spTgt spid="7"/>
                                        </p:tgtEl>
                                      </p:cBhvr>
                                    </p:animEffect>
                                  </p:childTnLst>
                                </p:cTn>
                              </p:par>
                              <p:par>
                                <p:cTn id="17" presetID="1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lide(fromLeft)">
                                      <p:cBhvr>
                                        <p:cTn id="19" dur="2000"/>
                                        <p:tgtEl>
                                          <p:spTgt spid="8"/>
                                        </p:tgtEl>
                                      </p:cBhvr>
                                    </p:animEffect>
                                  </p:childTnLst>
                                </p:cTn>
                              </p:par>
                              <p:par>
                                <p:cTn id="20" presetID="1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lide(fromLeft)">
                                      <p:cBhvr>
                                        <p:cTn id="22" dur="2000"/>
                                        <p:tgtEl>
                                          <p:spTgt spid="14"/>
                                        </p:tgtEl>
                                      </p:cBhvr>
                                    </p:animEffect>
                                  </p:childTnLst>
                                </p:cTn>
                              </p:par>
                              <p:par>
                                <p:cTn id="23" presetID="12" presetClass="entr" presetSubtype="8"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lide(fromLeft)">
                                      <p:cBhvr>
                                        <p:cTn id="25" dur="2000"/>
                                        <p:tgtEl>
                                          <p:spTgt spid="15"/>
                                        </p:tgtEl>
                                      </p:cBhvr>
                                    </p:animEffect>
                                  </p:childTnLst>
                                </p:cTn>
                              </p:par>
                              <p:par>
                                <p:cTn id="26" presetID="12" presetClass="entr" presetSubtype="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slide(fromLeft)">
                                      <p:cBhvr>
                                        <p:cTn id="28" dur="2000"/>
                                        <p:tgtEl>
                                          <p:spTgt spid="9"/>
                                        </p:tgtEl>
                                      </p:cBhvr>
                                    </p:animEffect>
                                  </p:childTnLst>
                                </p:cTn>
                              </p:par>
                              <p:par>
                                <p:cTn id="29" presetID="1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lide(fromLeft)">
                                      <p:cBhvr>
                                        <p:cTn id="31" dur="2000"/>
                                        <p:tgtEl>
                                          <p:spTgt spid="10"/>
                                        </p:tgtEl>
                                      </p:cBhvr>
                                    </p:animEffect>
                                  </p:childTnLst>
                                </p:cTn>
                              </p:par>
                              <p:par>
                                <p:cTn id="32" presetID="1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slide(fromLeft)">
                                      <p:cBhvr>
                                        <p:cTn id="34" dur="2000"/>
                                        <p:tgtEl>
                                          <p:spTgt spid="11"/>
                                        </p:tgtEl>
                                      </p:cBhvr>
                                    </p:animEffect>
                                  </p:childTnLst>
                                </p:cTn>
                              </p:par>
                              <p:par>
                                <p:cTn id="35" presetID="1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slide(fromLeft)">
                                      <p:cBhvr>
                                        <p:cTn id="37" dur="2000"/>
                                        <p:tgtEl>
                                          <p:spTgt spid="12"/>
                                        </p:tgtEl>
                                      </p:cBhvr>
                                    </p:animEffect>
                                  </p:childTnLst>
                                </p:cTn>
                              </p:par>
                              <p:par>
                                <p:cTn id="38" presetID="1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slide(fromLeft)">
                                      <p:cBhvr>
                                        <p:cTn id="40" dur="2000"/>
                                        <p:tgtEl>
                                          <p:spTgt spid="13"/>
                                        </p:tgtEl>
                                      </p:cBhvr>
                                    </p:animEffect>
                                  </p:childTnLst>
                                </p:cTn>
                              </p:par>
                              <p:par>
                                <p:cTn id="41" presetID="12" presetClass="entr" presetSubtype="8"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slide(fromLeft)">
                                      <p:cBhvr>
                                        <p:cTn id="43" dur="2000"/>
                                        <p:tgtEl>
                                          <p:spTgt spid="16"/>
                                        </p:tgtEl>
                                      </p:cBhvr>
                                    </p:animEffect>
                                  </p:childTnLst>
                                </p:cTn>
                              </p:par>
                              <p:par>
                                <p:cTn id="44" presetID="12" presetClass="entr" presetSubtype="8"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slide(fromLeft)">
                                      <p:cBhvr>
                                        <p:cTn id="46" dur="2000"/>
                                        <p:tgtEl>
                                          <p:spTgt spid="17"/>
                                        </p:tgtEl>
                                      </p:cBhvr>
                                    </p:animEffect>
                                  </p:childTnLst>
                                </p:cTn>
                              </p:par>
                              <p:par>
                                <p:cTn id="47" presetID="12" presetClass="entr" presetSubtype="8"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slide(fromLeft)">
                                      <p:cBhvr>
                                        <p:cTn id="49" dur="2000"/>
                                        <p:tgtEl>
                                          <p:spTgt spid="18"/>
                                        </p:tgtEl>
                                      </p:cBhvr>
                                    </p:animEffect>
                                  </p:childTnLst>
                                </p:cTn>
                              </p:par>
                              <p:par>
                                <p:cTn id="50" presetID="12" presetClass="entr" presetSubtype="8"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slide(fromLeft)">
                                      <p:cBhvr>
                                        <p:cTn id="52" dur="2000"/>
                                        <p:tgtEl>
                                          <p:spTgt spid="19"/>
                                        </p:tgtEl>
                                      </p:cBhvr>
                                    </p:animEffect>
                                  </p:childTnLst>
                                </p:cTn>
                              </p:par>
                              <p:par>
                                <p:cTn id="53" presetID="1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slide(fromLeft)">
                                      <p:cBhvr>
                                        <p:cTn id="55" dur="2000"/>
                                        <p:tgtEl>
                                          <p:spTgt spid="20"/>
                                        </p:tgtEl>
                                      </p:cBhvr>
                                    </p:animEffect>
                                  </p:childTnLst>
                                </p:cTn>
                              </p:par>
                              <p:par>
                                <p:cTn id="56" presetID="12" presetClass="entr" presetSubtype="8"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slide(fromLeft)">
                                      <p:cBhvr>
                                        <p:cTn id="58" dur="2000"/>
                                        <p:tgtEl>
                                          <p:spTgt spid="26"/>
                                        </p:tgtEl>
                                      </p:cBhvr>
                                    </p:animEffect>
                                  </p:childTnLst>
                                </p:cTn>
                              </p:par>
                              <p:par>
                                <p:cTn id="59" presetID="12" presetClass="entr" presetSubtype="8"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slide(fromLeft)">
                                      <p:cBhvr>
                                        <p:cTn id="61" dur="2000"/>
                                        <p:tgtEl>
                                          <p:spTgt spid="27"/>
                                        </p:tgtEl>
                                      </p:cBhvr>
                                    </p:animEffect>
                                  </p:childTnLst>
                                </p:cTn>
                              </p:par>
                              <p:par>
                                <p:cTn id="62" presetID="12" presetClass="entr" presetSubtype="8"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slide(fromLeft)">
                                      <p:cBhvr>
                                        <p:cTn id="64" dur="2000"/>
                                        <p:tgtEl>
                                          <p:spTgt spid="21"/>
                                        </p:tgtEl>
                                      </p:cBhvr>
                                    </p:animEffect>
                                  </p:childTnLst>
                                </p:cTn>
                              </p:par>
                              <p:par>
                                <p:cTn id="65" presetID="12" presetClass="entr" presetSubtype="8"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slide(fromLeft)">
                                      <p:cBhvr>
                                        <p:cTn id="67" dur="20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slide(fromLeft)">
                                      <p:cBhvr>
                                        <p:cTn id="70" dur="2000"/>
                                        <p:tgtEl>
                                          <p:spTgt spid="23"/>
                                        </p:tgtEl>
                                      </p:cBhvr>
                                    </p:animEffect>
                                  </p:childTnLst>
                                </p:cTn>
                              </p:par>
                              <p:par>
                                <p:cTn id="71" presetID="12" presetClass="entr" presetSubtype="8"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slide(fromLeft)">
                                      <p:cBhvr>
                                        <p:cTn id="73" dur="2000"/>
                                        <p:tgtEl>
                                          <p:spTgt spid="24"/>
                                        </p:tgtEl>
                                      </p:cBhvr>
                                    </p:animEffect>
                                  </p:childTnLst>
                                </p:cTn>
                              </p:par>
                              <p:par>
                                <p:cTn id="74" presetID="12" presetClass="entr" presetSubtype="8" fill="hold"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slide(fromLeft)">
                                      <p:cBhvr>
                                        <p:cTn id="76"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g_1121.jpg"/>
          <p:cNvPicPr>
            <a:picLocks noChangeAspect="1"/>
          </p:cNvPicPr>
          <p:nvPr/>
        </p:nvPicPr>
        <p:blipFill>
          <a:blip r:embed="rId2">
            <a:lum contrast="10000"/>
          </a:blip>
          <a:stretch>
            <a:fillRect/>
          </a:stretch>
        </p:blipFill>
        <p:spPr>
          <a:xfrm>
            <a:off x="-11922" y="0"/>
            <a:ext cx="9155922" cy="6858000"/>
          </a:xfrm>
          <a:prstGeom prst="rect">
            <a:avLst/>
          </a:prstGeom>
        </p:spPr>
      </p:pic>
      <p:sp>
        <p:nvSpPr>
          <p:cNvPr id="5" name="4 Lágrima"/>
          <p:cNvSpPr/>
          <p:nvPr/>
        </p:nvSpPr>
        <p:spPr>
          <a:xfrm rot="666816">
            <a:off x="1643042" y="3286125"/>
            <a:ext cx="2857520" cy="2786082"/>
          </a:xfrm>
          <a:prstGeom prst="teardrop">
            <a:avLst/>
          </a:prstGeom>
          <a:gradFill flip="none" rotWithShape="1">
            <a:gsLst>
              <a:gs pos="53000">
                <a:schemeClr val="bg2">
                  <a:lumMod val="40000"/>
                  <a:lumOff val="60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110176">
            <a:off x="1533926" y="1375484"/>
            <a:ext cx="2857520" cy="2786082"/>
          </a:xfrm>
          <a:prstGeom prst="teardrop">
            <a:avLst/>
          </a:prstGeom>
          <a:gradFill flip="none" rotWithShape="1">
            <a:gsLst>
              <a:gs pos="53000">
                <a:schemeClr val="bg2">
                  <a:lumMod val="40000"/>
                  <a:lumOff val="60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764947">
            <a:off x="3197803" y="309486"/>
            <a:ext cx="2857520" cy="2786082"/>
          </a:xfrm>
          <a:prstGeom prst="teardrop">
            <a:avLst/>
          </a:prstGeom>
          <a:gradFill flip="none" rotWithShape="1">
            <a:gsLst>
              <a:gs pos="53000">
                <a:schemeClr val="bg2">
                  <a:lumMod val="40000"/>
                  <a:lumOff val="60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75120">
            <a:off x="3281242" y="3958808"/>
            <a:ext cx="2857520" cy="2786082"/>
          </a:xfrm>
          <a:prstGeom prst="teardrop">
            <a:avLst/>
          </a:prstGeom>
          <a:gradFill flip="none" rotWithShape="1">
            <a:gsLst>
              <a:gs pos="53000">
                <a:schemeClr val="bg2">
                  <a:lumMod val="40000"/>
                  <a:lumOff val="60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750595" y="3464719"/>
            <a:ext cx="2857520" cy="2786082"/>
          </a:xfrm>
          <a:prstGeom prst="teardrop">
            <a:avLst/>
          </a:prstGeom>
          <a:gradFill flip="none" rotWithShape="1">
            <a:gsLst>
              <a:gs pos="53000">
                <a:schemeClr val="bg2">
                  <a:lumMod val="40000"/>
                  <a:lumOff val="60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694730">
            <a:off x="4953801" y="1749495"/>
            <a:ext cx="2857520" cy="2786082"/>
          </a:xfrm>
          <a:prstGeom prst="teardrop">
            <a:avLst/>
          </a:prstGeom>
          <a:gradFill flip="none" rotWithShape="1">
            <a:gsLst>
              <a:gs pos="53000">
                <a:schemeClr val="bg2">
                  <a:lumMod val="40000"/>
                  <a:lumOff val="60000"/>
                  <a:alpha val="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7826" name="Picture 2" descr="Rendered Image"/>
          <p:cNvPicPr>
            <a:picLocks noChangeAspect="1" noChangeArrowheads="1"/>
          </p:cNvPicPr>
          <p:nvPr/>
        </p:nvPicPr>
        <p:blipFill>
          <a:blip r:embed="rId3"/>
          <a:srcRect/>
          <a:stretch>
            <a:fillRect/>
          </a:stretch>
        </p:blipFill>
        <p:spPr bwMode="auto">
          <a:xfrm rot="20590641">
            <a:off x="3624677" y="5303058"/>
            <a:ext cx="1761723" cy="1119127"/>
          </a:xfrm>
          <a:prstGeom prst="rect">
            <a:avLst/>
          </a:prstGeom>
          <a:noFill/>
        </p:spPr>
      </p:pic>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xit" presetSubtype="3" fill="hold" grpId="1"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1"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ppt_x"/>
                                          </p:val>
                                        </p:tav>
                                      </p:tavLst>
                                    </p:anim>
                                    <p:anim calcmode="lin" valueType="num">
                                      <p:cBhvr additive="base">
                                        <p:cTn id="43" dur="3000"/>
                                        <p:tgtEl>
                                          <p:spTgt spid="7"/>
                                        </p:tgtEl>
                                        <p:attrNameLst>
                                          <p:attrName>ppt_y</p:attrName>
                                        </p:attrNameLst>
                                      </p:cBhvr>
                                      <p:tavLst>
                                        <p:tav tm="0">
                                          <p:val>
                                            <p:strVal val="ppt_y"/>
                                          </p:val>
                                        </p:tav>
                                        <p:tav tm="100000">
                                          <p:val>
                                            <p:strVal val="1+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 fill="hold" grpId="1"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ppt_x"/>
                                          </p:val>
                                        </p:tav>
                                      </p:tavLst>
                                    </p:anim>
                                    <p:anim calcmode="lin" valueType="num">
                                      <p:cBhvr additive="base">
                                        <p:cTn id="47" dur="3000"/>
                                        <p:tgtEl>
                                          <p:spTgt spid="8"/>
                                        </p:tgtEl>
                                        <p:attrNameLst>
                                          <p:attrName>ppt_y</p:attrName>
                                        </p:attrNameLst>
                                      </p:cBhvr>
                                      <p:tavLst>
                                        <p:tav tm="0">
                                          <p:val>
                                            <p:strVal val="ppt_y"/>
                                          </p:val>
                                        </p:tav>
                                        <p:tav tm="100000">
                                          <p:val>
                                            <p:strVal val="0-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9"/>
                                        </p:tgtEl>
                                        <p:attrNameLst>
                                          <p:attrName>ppt_x</p:attrName>
                                        </p:attrNameLst>
                                      </p:cBhvr>
                                      <p:tavLst>
                                        <p:tav tm="0">
                                          <p:val>
                                            <p:strVal val="ppt_x"/>
                                          </p:val>
                                        </p:tav>
                                        <p:tav tm="100000">
                                          <p:val>
                                            <p:strVal val="0-ppt_w/2"/>
                                          </p:val>
                                        </p:tav>
                                      </p:tavLst>
                                    </p:anim>
                                    <p:anim calcmode="lin" valueType="num">
                                      <p:cBhvr additive="base">
                                        <p:cTn id="51" dur="3000"/>
                                        <p:tgtEl>
                                          <p:spTgt spid="9"/>
                                        </p:tgtEl>
                                        <p:attrNameLst>
                                          <p:attrName>ppt_y</p:attrName>
                                        </p:attrNameLst>
                                      </p:cBhvr>
                                      <p:tavLst>
                                        <p:tav tm="0">
                                          <p:val>
                                            <p:strVal val="ppt_y"/>
                                          </p:val>
                                        </p:tav>
                                        <p:tav tm="100000">
                                          <p:val>
                                            <p:strVal val="0-ppt_h/2"/>
                                          </p:val>
                                        </p:tav>
                                      </p:tavLst>
                                    </p:anim>
                                    <p:set>
                                      <p:cBhvr>
                                        <p:cTn id="52" dur="1" fill="hold">
                                          <p:stCondLst>
                                            <p:cond delay="2999"/>
                                          </p:stCondLst>
                                        </p:cTn>
                                        <p:tgtEl>
                                          <p:spTgt spid="9"/>
                                        </p:tgtEl>
                                        <p:attrNameLst>
                                          <p:attrName>style.visibility</p:attrName>
                                        </p:attrNameLst>
                                      </p:cBhvr>
                                      <p:to>
                                        <p:strVal val="hidden"/>
                                      </p:to>
                                    </p:set>
                                  </p:childTnLst>
                                </p:cTn>
                              </p:par>
                              <p:par>
                                <p:cTn id="53" presetID="2" presetClass="exit" presetSubtype="12" fill="hold" grpId="1"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0-ppt_w/2"/>
                                          </p:val>
                                        </p:tav>
                                      </p:tavLst>
                                    </p:anim>
                                    <p:anim calcmode="lin" valueType="num">
                                      <p:cBhvr additive="base">
                                        <p:cTn id="55" dur="3000"/>
                                        <p:tgtEl>
                                          <p:spTgt spid="10"/>
                                        </p:tgtEl>
                                        <p:attrNameLst>
                                          <p:attrName>ppt_y</p:attrName>
                                        </p:attrNameLst>
                                      </p:cBhvr>
                                      <p:tavLst>
                                        <p:tav tm="0">
                                          <p:val>
                                            <p:strVal val="ppt_y"/>
                                          </p:val>
                                        </p:tav>
                                        <p:tav tm="100000">
                                          <p:val>
                                            <p:strVal val="1+ppt_h/2"/>
                                          </p:val>
                                        </p:tav>
                                      </p:tavLst>
                                    </p:anim>
                                    <p:set>
                                      <p:cBhvr>
                                        <p:cTn id="56" dur="1" fill="hold">
                                          <p:stCondLst>
                                            <p:cond delay="2999"/>
                                          </p:stCondLst>
                                        </p:cTn>
                                        <p:tgtEl>
                                          <p:spTgt spid="10"/>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3000"/>
                                        <p:tgtEl>
                                          <p:spTgt spid="4"/>
                                        </p:tgtEl>
                                      </p:cBhvr>
                                    </p:animEffect>
                                  </p:childTnLst>
                                </p:cTn>
                              </p:par>
                            </p:childTnLst>
                          </p:cTn>
                        </p:par>
                        <p:par>
                          <p:cTn id="64" fill="hold">
                            <p:stCondLst>
                              <p:cond delay="6000"/>
                            </p:stCondLst>
                            <p:childTnLst>
                              <p:par>
                                <p:cTn id="65" presetID="23" presetClass="entr" presetSubtype="16" fill="hold" nodeType="afterEffect">
                                  <p:stCondLst>
                                    <p:cond delay="0"/>
                                  </p:stCondLst>
                                  <p:childTnLst>
                                    <p:set>
                                      <p:cBhvr>
                                        <p:cTn id="66" dur="1" fill="hold">
                                          <p:stCondLst>
                                            <p:cond delay="0"/>
                                          </p:stCondLst>
                                        </p:cTn>
                                        <p:tgtEl>
                                          <p:spTgt spid="77826"/>
                                        </p:tgtEl>
                                        <p:attrNameLst>
                                          <p:attrName>style.visibility</p:attrName>
                                        </p:attrNameLst>
                                      </p:cBhvr>
                                      <p:to>
                                        <p:strVal val="visible"/>
                                      </p:to>
                                    </p:set>
                                    <p:anim calcmode="lin" valueType="num">
                                      <p:cBhvr>
                                        <p:cTn id="67" dur="500" fill="hold"/>
                                        <p:tgtEl>
                                          <p:spTgt spid="77826"/>
                                        </p:tgtEl>
                                        <p:attrNameLst>
                                          <p:attrName>ppt_w</p:attrName>
                                        </p:attrNameLst>
                                      </p:cBhvr>
                                      <p:tavLst>
                                        <p:tav tm="0">
                                          <p:val>
                                            <p:fltVal val="0"/>
                                          </p:val>
                                        </p:tav>
                                        <p:tav tm="100000">
                                          <p:val>
                                            <p:strVal val="#ppt_w"/>
                                          </p:val>
                                        </p:tav>
                                      </p:tavLst>
                                    </p:anim>
                                    <p:anim calcmode="lin" valueType="num">
                                      <p:cBhvr>
                                        <p:cTn id="68" dur="500" fill="hold"/>
                                        <p:tgtEl>
                                          <p:spTgt spid="778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639</Words>
  <Application>Microsoft Office PowerPoint</Application>
  <PresentationFormat>Presentación en pantalla (4:3)</PresentationFormat>
  <Paragraphs>42</Paragraphs>
  <Slides>59</Slides>
  <Notes>2</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57</cp:revision>
  <dcterms:created xsi:type="dcterms:W3CDTF">2013-11-26T23:40:19Z</dcterms:created>
  <dcterms:modified xsi:type="dcterms:W3CDTF">2013-11-27T23:13:30Z</dcterms:modified>
</cp:coreProperties>
</file>