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7" r:id="rId3"/>
    <p:sldId id="342" r:id="rId4"/>
    <p:sldId id="333" r:id="rId5"/>
    <p:sldId id="334" r:id="rId6"/>
    <p:sldId id="288" r:id="rId7"/>
    <p:sldId id="287" r:id="rId8"/>
    <p:sldId id="286" r:id="rId9"/>
    <p:sldId id="291" r:id="rId10"/>
    <p:sldId id="347" r:id="rId11"/>
    <p:sldId id="292" r:id="rId12"/>
    <p:sldId id="348" r:id="rId13"/>
    <p:sldId id="344" r:id="rId14"/>
    <p:sldId id="345" r:id="rId15"/>
    <p:sldId id="293" r:id="rId16"/>
    <p:sldId id="294" r:id="rId17"/>
    <p:sldId id="338" r:id="rId18"/>
    <p:sldId id="279" r:id="rId19"/>
    <p:sldId id="290" r:id="rId20"/>
    <p:sldId id="257" r:id="rId21"/>
    <p:sldId id="258" r:id="rId22"/>
    <p:sldId id="259" r:id="rId23"/>
    <p:sldId id="260" r:id="rId24"/>
    <p:sldId id="263" r:id="rId25"/>
    <p:sldId id="264" r:id="rId26"/>
    <p:sldId id="261" r:id="rId27"/>
    <p:sldId id="351" r:id="rId28"/>
    <p:sldId id="262" r:id="rId29"/>
    <p:sldId id="265" r:id="rId30"/>
    <p:sldId id="266" r:id="rId31"/>
    <p:sldId id="277" r:id="rId32"/>
    <p:sldId id="268" r:id="rId33"/>
    <p:sldId id="352" r:id="rId34"/>
    <p:sldId id="349" r:id="rId35"/>
    <p:sldId id="269" r:id="rId36"/>
    <p:sldId id="271" r:id="rId37"/>
    <p:sldId id="354" r:id="rId38"/>
    <p:sldId id="275" r:id="rId39"/>
    <p:sldId id="273" r:id="rId40"/>
    <p:sldId id="274" r:id="rId41"/>
    <p:sldId id="350" r:id="rId42"/>
    <p:sldId id="341" r:id="rId43"/>
    <p:sldId id="353" r:id="rId4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KVp1EqZ5aYkZbGjDHQAuQ==" hashData="m132sCoQufJqyEe9hVDCn/0fr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2"/>
    <p:penClr>
      <a:srgbClr val="FF0000"/>
    </p:penClr>
  </p:showPr>
  <p:clrMru>
    <a:srgbClr val="CF314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17B1F-3838-40C0-B2D7-2A3190AC29B1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32261-3A10-4E2C-9F9C-939F2A8D09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239C8-3A27-4630-B420-FCA71DD6B4ED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AF643-2EFF-4E10-813E-0B764A94C1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BE4A8-40F0-4D33-BF74-79DF942D2023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13320-53AB-42E3-AE34-67C95899C9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31829-17B8-479F-9198-701086B1A288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29A8A-5EF6-4DFA-ABD0-1F495FBB6B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8EB09-B99F-4BCF-A4EA-C72C97A87EE6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9F3EC-B032-4B30-A874-16BC93FE76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80B68-C25F-40C6-8E49-CF9E0D1053E8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28023-9DB8-4E71-951B-D81716862D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EC801-66FE-45BC-9A82-214F6DF3112B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90ECB-92BF-431B-92B3-6C8C0B2C3A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4A6EE-BD3B-4767-B9E3-80831643BE3F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9A1BB-2E5F-482A-B3CB-B08C6DC08D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830C-51EB-48C4-AC65-5E99976523E4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0D8BF-43C2-49B4-80FC-520807ADB5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13B22-950E-44FD-901D-FFAA7054D410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39601-3A05-49D6-A894-14EE44F8E1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4AA83-4057-415E-AE97-CA428A130928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E8364-44C1-4D53-9598-74F385DB46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72598-191C-41DA-9D0B-D01166494D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8F833C-0B0E-482D-9C34-17AE14962E70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585D4E-64EF-4088-81FB-17FD6E3CE8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150CCE-BC17-45B2-B748-D5E943F3442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9.png"/><Relationship Id="rId7" Type="http://schemas.openxmlformats.org/officeDocument/2006/relationships/image" Target="../media/image9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rutacosta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21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1 Imagen" descr="rutacosta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76056" y="2420888"/>
            <a:ext cx="3240360" cy="70788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CÁDIZ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23928" y="476672"/>
            <a:ext cx="5220072" cy="70788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MARAVILLOSA</a:t>
            </a:r>
          </a:p>
        </p:txBody>
      </p:sp>
      <p:pic>
        <p:nvPicPr>
          <p:cNvPr id="6" name="5 Imagen" descr="raton-ordenador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368" y="6165304"/>
            <a:ext cx="1259632" cy="69269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7092280" y="6381328"/>
            <a:ext cx="100811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CLIC</a:t>
            </a:r>
            <a:endParaRPr lang="es-ES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sndAc>
      <p:stSnd loop="1">
        <p:snd r:embed="rId2" name="MIX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332656"/>
            <a:ext cx="9144001" cy="680186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Posee una de las mayores extensiones de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costas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más de 200 </a:t>
            </a:r>
            <a:r>
              <a:rPr lang="es-ES" sz="2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kms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de los cuales, una parte tienen  vertiente Atlántica y otra Mediterránea separadas por el Estrecho de Gibraltar.</a:t>
            </a:r>
          </a:p>
          <a:p>
            <a:pPr algn="ctr">
              <a:defRPr/>
            </a:pP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Tiene unos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“Pueblos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reciosos “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unas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“Maravillosas Playas”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dorada y fina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arena, además de muchas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“Calas”.</a:t>
            </a:r>
          </a:p>
          <a:p>
            <a:pPr algn="ctr">
              <a:defRPr/>
            </a:pPr>
            <a:endParaRPr lang="es-ES" sz="2400" b="1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endParaRPr lang="es-ES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También le llaman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“La Costa de la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400" b="1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Luz”</a:t>
            </a:r>
            <a:r>
              <a:rPr lang="es-ES" sz="2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gran parte de la costa,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debe de ser porque esa inmensa luz resalta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pulcritud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las calles,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el encalado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los muros,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el dorado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las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dunas, sus atardeceres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rojizos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el reflejo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del mar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>
              <a:defRPr/>
            </a:pPr>
            <a:endParaRPr lang="es-ES" sz="2400" b="1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no podemos pasar por alto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“hospitalidad”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sus gentes y su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“simpatía”</a:t>
            </a:r>
          </a:p>
          <a:p>
            <a:pPr algn="ctr">
              <a:defRPr/>
            </a:pPr>
            <a:endParaRPr lang="es-ES" sz="2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endParaRPr lang="es-ES" sz="2400" b="1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400" b="1" u="sng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UNA ESTAMPA </a:t>
            </a:r>
            <a:r>
              <a:rPr lang="es-ES" sz="2400" b="1" u="sng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DIFÍCIL</a:t>
            </a:r>
            <a:r>
              <a:rPr lang="es-ES" sz="2400" b="1" u="sng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 OLVIDAR</a:t>
            </a:r>
          </a:p>
          <a:p>
            <a:pPr algn="ctr">
              <a:defRPr/>
            </a:pPr>
            <a:endParaRPr lang="es-ES" sz="28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2 Imagen" descr="raton-ordenado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5949280"/>
            <a:ext cx="1115616" cy="90872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452320" y="6237312"/>
            <a:ext cx="86409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CLIC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Imagen" descr="sanlucar-de-barrameda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anlucar_de_barrameda_9.jpg"/>
          <p:cNvPicPr>
            <a:picLocks noChangeAspect="1"/>
          </p:cNvPicPr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894828" y="332657"/>
            <a:ext cx="5354351" cy="30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SAN LUCAR DE BARRAMEDA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55976" y="6453336"/>
            <a:ext cx="478802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Ahora déjalas pasar solas y disfruta de cada imagen…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2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xit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SANLUCARCABALLO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43608" y="332656"/>
            <a:ext cx="69847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“La Calzada”</a:t>
            </a:r>
            <a:r>
              <a:rPr lang="es-ES" sz="1400" b="1" dirty="0" smtClean="0">
                <a:ln w="1905"/>
                <a:solidFill>
                  <a:schemeClr val="bg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donde </a:t>
            </a:r>
            <a:r>
              <a:rPr lang="es-ES" sz="1400" b="1" dirty="0">
                <a:ln w="1905"/>
                <a:solidFill>
                  <a:schemeClr val="bg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 </a:t>
            </a:r>
            <a:r>
              <a:rPr lang="es-ES" sz="1400" b="1" dirty="0" smtClean="0">
                <a:ln w="1905"/>
                <a:solidFill>
                  <a:schemeClr val="bg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realizan famosas </a:t>
            </a:r>
            <a:r>
              <a:rPr lang="es-ES" sz="1400" b="1" dirty="0">
                <a:ln w="1905"/>
                <a:solidFill>
                  <a:schemeClr val="bg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carreras de caballos</a:t>
            </a:r>
          </a:p>
        </p:txBody>
      </p:sp>
      <p:pic>
        <p:nvPicPr>
          <p:cNvPr id="4" name="3 Imagen" descr="SANLUCARCARRERA.jpeg"/>
          <p:cNvPicPr>
            <a:picLocks noChangeAspect="1"/>
          </p:cNvPicPr>
          <p:nvPr/>
        </p:nvPicPr>
        <p:blipFill>
          <a:blip r:embed="rId3" cstate="print">
            <a:lum bright="-20000" contrast="3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 descr="CHIPIO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pia de CHIPIONAsantvirgreg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" y="332657"/>
            <a:ext cx="1763687" cy="30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chemeClr val="tx1">
                    <a:lumMod val="9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CHIPIONA</a:t>
            </a:r>
          </a:p>
        </p:txBody>
      </p:sp>
    </p:spTree>
  </p:cSld>
  <p:clrMapOvr>
    <a:masterClrMapping/>
  </p:clrMapOvr>
  <p:transition spd="slow" advTm="10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laya Camarónchipion.jpg"/>
          <p:cNvPicPr>
            <a:picLocks noChangeAspect="1"/>
          </p:cNvPicPr>
          <p:nvPr/>
        </p:nvPicPr>
        <p:blipFill>
          <a:blip r:embed="rId2" cstate="print"/>
          <a:srcRect b="4851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effectLst/>
        </p:spPr>
      </p:pic>
      <p:pic>
        <p:nvPicPr>
          <p:cNvPr id="7170" name="2 Imagen" descr="CHIPIONA-PLAYACAMARÓN.jpg"/>
          <p:cNvPicPr>
            <a:picLocks noChangeAspect="1"/>
          </p:cNvPicPr>
          <p:nvPr/>
        </p:nvPicPr>
        <p:blipFill>
          <a:blip r:embed="rId3" cstate="print"/>
          <a:srcRect r="45382"/>
          <a:stretch>
            <a:fillRect/>
          </a:stretch>
        </p:blipFill>
        <p:spPr bwMode="auto">
          <a:xfrm>
            <a:off x="2051720" y="0"/>
            <a:ext cx="5220072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084168" y="332656"/>
            <a:ext cx="305983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“Camarón”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3 Imagen" descr="CHIPIONAfar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s-.jpg"/>
          <p:cNvPicPr>
            <a:picLocks noChangeAspect="1"/>
          </p:cNvPicPr>
          <p:nvPr/>
        </p:nvPicPr>
        <p:blipFill>
          <a:blip r:embed="rId5" cstate="print">
            <a:lum bright="10000"/>
          </a:blip>
          <a:stretch>
            <a:fillRect/>
          </a:stretch>
        </p:blipFill>
        <p:spPr>
          <a:xfrm flipH="1">
            <a:off x="0" y="1"/>
            <a:ext cx="2987824" cy="1628799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662138" y="1196753"/>
            <a:ext cx="181973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Faro de “</a:t>
            </a:r>
            <a:r>
              <a:rPr lang="es-ES" sz="14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Chipiona</a:t>
            </a:r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4 Imagen" descr="ROTAPLAY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3 Imagen" descr="ROTA-PICOBARRO-PLAYACHORRILL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755577" y="2060848"/>
            <a:ext cx="2376263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Pico Barro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804248" y="2132856"/>
            <a:ext cx="23397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“El Chorrillo”</a:t>
            </a:r>
          </a:p>
        </p:txBody>
      </p:sp>
      <p:pic>
        <p:nvPicPr>
          <p:cNvPr id="3" name="2 Imagen" descr="rota0vistamuellerot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" y="332656"/>
            <a:ext cx="11876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ROTA</a:t>
            </a: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Copia de PUERTOPL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1" y="332657"/>
            <a:ext cx="291581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“La Puntilla”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Copia de El-Puerto-de-Santa-Maria-Cadiz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148906" y="332657"/>
            <a:ext cx="484619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chemeClr val="tx1">
                    <a:lumMod val="9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PUERTO DE SANTA MARÍA</a:t>
            </a: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Real-Plaza-de-Toros-de-El-Puerto-de-Santa-Marí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stillo san marcos-puertostamari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476672"/>
            <a:ext cx="26997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Castillo de San Marcos</a:t>
            </a:r>
          </a:p>
        </p:txBody>
      </p:sp>
    </p:spTree>
  </p:cSld>
  <p:clrMapOvr>
    <a:masterClrMapping/>
  </p:clrMapOvr>
  <p:transition spd="slow" advTm="11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opia de paseocad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pia de catedral-cadi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182039" y="332656"/>
            <a:ext cx="277992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CÁDIZ CIUDAD</a:t>
            </a:r>
          </a:p>
        </p:txBody>
      </p:sp>
    </p:spTree>
  </p:cSld>
  <p:clrMapOvr>
    <a:masterClrMapping/>
  </p:clrMapOvr>
  <p:transition spd="slow" advTm="11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victoria-cádiz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430185" y="404664"/>
            <a:ext cx="228363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“La Victoria”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3 Imagen" descr="cortadura-cadiz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95537" y="332656"/>
            <a:ext cx="32403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“Cortadura”</a:t>
            </a:r>
            <a:endParaRPr lang="es-ES" sz="1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Copia de La+Cachuc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" y="476672"/>
            <a:ext cx="313183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 “La Cachucha</a:t>
            </a:r>
            <a:r>
              <a:rPr lang="es-ES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2 Imagen" descr="Vistaareapuertoreal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61052" y="404664"/>
            <a:ext cx="2021900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PUERTO REAL</a:t>
            </a: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4" presetClass="exit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OSOTO-SAN.jpe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" y="332656"/>
            <a:ext cx="277179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</a:t>
            </a:r>
            <a:r>
              <a:rPr lang="es-ES" sz="1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Camposoto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cañailla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6588224" y="4941168"/>
            <a:ext cx="2555776" cy="191683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3" name="2 Imagen" descr="800px-Real_Observatorio_Astronómico_de_la_Marina.San_Fernando._Cádiz._Españ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332657"/>
            <a:ext cx="914399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SAN </a:t>
            </a:r>
            <a:r>
              <a:rPr lang="es-ES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FERNANDO…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le llaman coloquialmente “La Isla”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771800" y="2852937"/>
            <a:ext cx="3262177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Real Observatorio Astronómico </a:t>
            </a:r>
            <a:endParaRPr lang="es-ES" sz="1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2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4 Imagen" descr="chiclana-ayuntamient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4 Imagen" descr="Chiclana_IGLESIA MAYOR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" y="332656"/>
            <a:ext cx="33478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CHICLANA  DE LA FRONTERA</a:t>
            </a:r>
          </a:p>
        </p:txBody>
      </p:sp>
    </p:spTree>
  </p:cSld>
  <p:clrMapOvr>
    <a:masterClrMapping/>
  </p:clrMapOvr>
  <p:transition spd="slow" advTm="11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opia de playa-de-la-barrosa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laya-de-la-barrosa_589769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297456" y="332657"/>
            <a:ext cx="2549096" cy="30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“La Barrosa”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SANTIPETRINOCH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SANCTIPETRI-CASTILLO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rcRect b="111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77418" y="404664"/>
            <a:ext cx="2589170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Castillo </a:t>
            </a: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“Sancti </a:t>
            </a:r>
            <a:r>
              <a:rPr lang="es-ES" sz="1400" b="1" dirty="0" err="1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Petri</a:t>
            </a: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sz="1400" b="1" dirty="0">
              <a:ln w="1905"/>
              <a:solidFill>
                <a:srgbClr val="CF314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4 Imagen" descr="CONIL-Cala-del-Frailecil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836712"/>
            <a:ext cx="298782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Cala del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“Frailecillo”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7 Imagen" descr="CONIL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915816" y="332656"/>
            <a:ext cx="331236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CONIL DE LA FRONTERA</a:t>
            </a:r>
          </a:p>
        </p:txBody>
      </p:sp>
    </p:spTree>
  </p:cSld>
  <p:clrMapOvr>
    <a:masterClrMapping/>
  </p:clrMapOvr>
  <p:transition spd="slow" advTm="11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2 Imagen" descr="cadizCaños-de-Me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851920" y="2492896"/>
            <a:ext cx="25922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CAÑOS DE MECA</a:t>
            </a:r>
          </a:p>
        </p:txBody>
      </p:sp>
      <p:pic>
        <p:nvPicPr>
          <p:cNvPr id="6" name="5 Imagen" descr="faro trafalgar-caños mec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332656"/>
            <a:ext cx="3131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FARO DE TRAFALGAR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4 Imagen" descr="faro_barbat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uerto-de-Barbate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267744" y="0"/>
            <a:ext cx="446449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BARBATE</a:t>
            </a: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9" presetClass="exit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Playa-barbate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203848" y="332657"/>
            <a:ext cx="25827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“Hierbabuena”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3 Imagen" descr="acantilado del tajo barbate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430249" y="620688"/>
            <a:ext cx="2283510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Acantilado del </a:t>
            </a: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“Tajo”</a:t>
            </a:r>
            <a:endParaRPr lang="es-ES" sz="1400" b="1" dirty="0">
              <a:ln w="1905"/>
              <a:solidFill>
                <a:srgbClr val="CF314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3 Imagen" descr="Zahara-de-los-Atu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2 Imagen" descr="zaharadelos atunes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242104" y="332656"/>
            <a:ext cx="4659802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ZAHARA DE LOS ATUNES</a:t>
            </a:r>
          </a:p>
        </p:txBody>
      </p:sp>
    </p:spTree>
  </p:cSld>
  <p:clrMapOvr>
    <a:masterClrMapping/>
  </p:clrMapOvr>
  <p:transition spd="slow" advTm="11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nuevacaño2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7" name="6 Imagen" descr="caribe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11560" y="0"/>
            <a:ext cx="79928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1400" b="1" dirty="0" err="1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Ajjjaaaá</a:t>
            </a: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..crees </a:t>
            </a: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estás en el Caribe??..</a:t>
            </a: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NOOO…estás </a:t>
            </a: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</a:t>
            </a:r>
            <a:r>
              <a:rPr lang="es-ES" sz="1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Maravillosa Costa Gaditana</a:t>
            </a:r>
            <a:endParaRPr lang="es-ES" sz="1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opia de RuinasromanasenBoloniaCadizEspaaa17937919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1" name="3 Imagen" descr="Bolonia-Claudia450x321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822148" y="332656"/>
            <a:ext cx="5499712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RUINAS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ROMANAS-BAELO CLAUDIA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2 Imagen" descr="Boloniaplaya.jpg"/>
          <p:cNvPicPr>
            <a:picLocks noChangeAspect="1"/>
          </p:cNvPicPr>
          <p:nvPr/>
        </p:nvPicPr>
        <p:blipFill>
          <a:blip r:embed="rId2" cstate="print">
            <a:lum bright="2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laya-de-bolonia_629067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23528" y="764704"/>
            <a:ext cx="201622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“Bolonia”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AROTARIF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Copia de tarifa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123728" y="323612"/>
            <a:ext cx="4752527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TARIFA…llamada la Ciudad del Viento</a:t>
            </a: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pia de Tarifaplayadelos lanc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playa-de-los-lances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" y="332656"/>
            <a:ext cx="2843807" cy="3077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los “Lances”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TARIFA.Playa-de-Valdevaqueros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opia de playa_valdevaquer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076056" y="332656"/>
            <a:ext cx="2592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</a:t>
            </a:r>
            <a:r>
              <a:rPr lang="es-ES" sz="1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Valdevaqueros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noria islámica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7 Imagen" descr="Paseo_cristina_2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13217" b="6951"/>
          <a:stretch>
            <a:fillRect/>
          </a:stretch>
        </p:blipFill>
        <p:spPr>
          <a:xfrm flipH="1">
            <a:off x="-4" y="0"/>
            <a:ext cx="4572004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1" y="404664"/>
            <a:ext cx="32758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ParqueMaría</a:t>
            </a:r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Cristina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516216" y="1484784"/>
            <a:ext cx="194421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Noria islámica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4 Imagen" descr="Copia de La-plaza-alta-de-algeciras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r="74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95536" y="332656"/>
            <a:ext cx="77768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ALGECIRA</a:t>
            </a:r>
            <a:r>
              <a:rPr lang="es-ES" sz="1400" b="1" dirty="0">
                <a:ln w="1905"/>
                <a:solidFill>
                  <a:schemeClr val="tx1">
                    <a:lumMod val="9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..su bahía está situada en el Estrecho de Gibraltar donde se </a:t>
            </a: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juntan</a:t>
            </a:r>
          </a:p>
          <a:p>
            <a:pPr algn="ctr">
              <a:defRPr/>
            </a:pP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</a:t>
            </a:r>
            <a:r>
              <a:rPr lang="es-ES" sz="1400" b="1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Mediterráneo </a:t>
            </a: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el Atlántico</a:t>
            </a:r>
          </a:p>
        </p:txBody>
      </p:sp>
    </p:spTree>
  </p:cSld>
  <p:clrMapOvr>
    <a:masterClrMapping/>
  </p:clrMapOvr>
  <p:transition spd="slow" advTm="14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uerto-de-Algecira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9" name="3 Imagen" descr="ALGECIRAS-y-puerto-de-algeciras_374768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gaviotasola.jpg"/>
          <p:cNvPicPr>
            <a:picLocks noChangeAspect="1"/>
          </p:cNvPicPr>
          <p:nvPr/>
        </p:nvPicPr>
        <p:blipFill>
          <a:blip r:embed="rId4" cstate="print">
            <a:grayscl/>
            <a:lum bright="20000"/>
          </a:blip>
          <a:stretch>
            <a:fillRect/>
          </a:stretch>
        </p:blipFill>
        <p:spPr>
          <a:xfrm>
            <a:off x="3338512" y="2505075"/>
            <a:ext cx="2466975" cy="184785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115617" y="0"/>
            <a:ext cx="71287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Puerto de Algeciras..</a:t>
            </a: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 el puerto con mayor tránsito de </a:t>
            </a:r>
            <a:r>
              <a:rPr lang="es-ES" sz="1400" b="1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mercancias</a:t>
            </a: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 Europa</a:t>
            </a:r>
          </a:p>
        </p:txBody>
      </p:sp>
    </p:spTree>
  </p:cSld>
  <p:clrMapOvr>
    <a:masterClrMapping/>
  </p:clrMapOvr>
  <p:transition spd="slow" advTm="12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elfinesbahiaalgecira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468544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2843808" y="332656"/>
            <a:ext cx="360040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Delfines en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la “Bahía</a:t>
            </a:r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 Algeciras”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9 Imagen" descr="amanecebahia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46854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364088" y="620688"/>
            <a:ext cx="3779912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Amanecer en </a:t>
            </a: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Bahía</a:t>
            </a:r>
          </a:p>
        </p:txBody>
      </p:sp>
    </p:spTree>
  </p:cSld>
  <p:clrMapOvr>
    <a:masterClrMapping/>
  </p:clrMapOvr>
  <p:transition spd="slow" advTm="115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4 Imagen" descr="ALGECIRAS-ELRINCONCILLO.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8088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ALA ARENAS-ALGECIRA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" y="332656"/>
            <a:ext cx="2555775" cy="3077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“Cala Arena”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9 Imagen" descr="ALGECIRAS-ELRINCONCILL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516216" y="404664"/>
            <a:ext cx="22322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“El Rinconcillo”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aviotas al atardec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1 Imagen" descr="ALGECIRAS-PLAYADEGETARES.jpg"/>
          <p:cNvPicPr>
            <a:picLocks noChangeAspect="1"/>
          </p:cNvPicPr>
          <p:nvPr/>
        </p:nvPicPr>
        <p:blipFill>
          <a:blip r:embed="rId3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" y="1052737"/>
            <a:ext cx="2627783" cy="3077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“</a:t>
            </a:r>
            <a:r>
              <a:rPr lang="es-ES" sz="14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Getares</a:t>
            </a:r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3 Imagen" descr="San_Roque Playa de Cala Sardin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" y="692696"/>
            <a:ext cx="23397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“Cala Sardina”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1 Imagen" descr="San_Roque_Cadiz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San roque-monument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652120" y="0"/>
            <a:ext cx="3491880" cy="3501009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95536" y="332656"/>
            <a:ext cx="21602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SAN ROQUE</a:t>
            </a:r>
          </a:p>
        </p:txBody>
      </p:sp>
    </p:spTree>
  </p:cSld>
  <p:clrMapOvr>
    <a:masterClrMapping/>
  </p:clrMapOvr>
  <p:transition spd="slow" advTm="10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4 Imagen" descr="La_Linea_de_la_Concepcion_Cadiz1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uerto la linea2.jpe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LINEA DE LA CONCEPCIÓN</a:t>
            </a:r>
            <a:r>
              <a:rPr lang="es-ES" sz="1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..cuenta con más de 3.000 h de “</a:t>
            </a:r>
            <a:r>
              <a:rPr lang="es-ES" sz="1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Sol”al</a:t>
            </a:r>
            <a:r>
              <a:rPr lang="es-ES" sz="1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año</a:t>
            </a:r>
            <a:r>
              <a:rPr lang="es-ES" sz="14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>
              <a:defRPr/>
            </a:pPr>
            <a:r>
              <a:rPr lang="es-ES" sz="14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Casi </a:t>
            </a:r>
            <a:r>
              <a:rPr lang="es-ES" sz="14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naaaaaa</a:t>
            </a:r>
            <a:r>
              <a:rPr lang="es-ES" sz="14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  <a:endParaRPr lang="es-ES" sz="14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2 Imagen" descr="LALINEA.MONUNMENTO A LAS TRES GRACIAS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87624" y="404664"/>
            <a:ext cx="6840760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Monumento a las “Tres Gracias”..homenaje a las mujeres “</a:t>
            </a:r>
            <a:r>
              <a:rPr lang="es-ES" sz="14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Linenses</a:t>
            </a:r>
            <a:r>
              <a:rPr lang="es-ES" sz="1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</a:p>
        </p:txBody>
      </p:sp>
      <p:pic>
        <p:nvPicPr>
          <p:cNvPr id="5" name="4 Imagen" descr="Museo_del_Istmo,_La_Línea_de_la_Concepción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" y="332657"/>
            <a:ext cx="2987823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Museo del Istmo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na portuar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Ayuntamien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419872" y="1556792"/>
            <a:ext cx="295232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Ayuntamiento de “La </a:t>
            </a:r>
            <a:r>
              <a:rPr lang="es-ES" sz="1400" b="1" cap="none" spc="0" dirty="0" err="1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Linea</a:t>
            </a:r>
            <a:r>
              <a:rPr lang="es-ES" sz="1400" b="1" cap="none" spc="0" dirty="0" smtClean="0">
                <a:ln w="1905"/>
                <a:solidFill>
                  <a:srgbClr val="CF314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sz="1400" b="1" cap="none" spc="0" dirty="0">
              <a:ln w="1905"/>
              <a:solidFill>
                <a:srgbClr val="CF314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PONIENT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5949280"/>
            <a:ext cx="42119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</a:t>
            </a:r>
            <a:endParaRPr lang="es-ES" sz="1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4" name="13 Imagen" descr="mirador playaponiente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b="6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3203848" y="404665"/>
            <a:ext cx="2736303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Playa de “Poniente”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opia de LALINEA-PLAYADE LA ATUNARA.jpe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652120" y="908720"/>
            <a:ext cx="3024335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</a:t>
            </a: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“La Atunara”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8 Imagen" descr="ATUNARANUEVA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9" presetClass="exit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3 Imagen" descr="playa el burgo-la line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3539" t="8656" r="4326" b="39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665344" y="404664"/>
            <a:ext cx="181331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“El Burgo”</a:t>
            </a:r>
            <a:endParaRPr lang="es-ES" sz="1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LALINEA-PLAYADELATOR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652779" y="332657"/>
            <a:ext cx="1838453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Playa de “La Torre”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ya sotogran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Sotogrande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837698" y="980729"/>
            <a:ext cx="224647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SOTOGRANDE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" y="1628800"/>
            <a:ext cx="4499991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Cádiz, eterno contraste</a:t>
            </a: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cogedora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rebelde,</a:t>
            </a: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enicia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romana y mora,</a:t>
            </a: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alinera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marinera,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endimia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caballo y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toro,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tanguillo y la habanera.</a:t>
            </a:r>
          </a:p>
          <a:p>
            <a:pPr algn="ctr">
              <a:defRPr/>
            </a:pP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 tus venas milenarias</a:t>
            </a: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jerez, la manzanilla</a:t>
            </a: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vinito de Chiclana.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27984" y="1628800"/>
            <a:ext cx="381642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Sangre dulce y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peleona,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aviota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golondrina,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ndaluza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española.</a:t>
            </a:r>
          </a:p>
          <a:p>
            <a:pPr algn="ctr">
              <a:defRPr/>
            </a:pP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 y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sierra,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arisma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jara,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ino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encina,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anción </a:t>
            </a:r>
            <a:r>
              <a:rPr lang="es-E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</a:t>
            </a: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arena.</a:t>
            </a:r>
            <a:endParaRPr lang="es-E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Cádiz, y el viento</a:t>
            </a:r>
          </a:p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omo </a:t>
            </a: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bandera.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475656" y="5013176"/>
            <a:ext cx="58326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POESÍA DE“ARTESANA</a:t>
            </a:r>
            <a:r>
              <a:rPr lang="es-ES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” Mayo 2007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380312" y="6453336"/>
            <a:ext cx="1763688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Charo.zs</a:t>
            </a:r>
            <a:endParaRPr lang="es-ES" sz="16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6 Imagen" descr="gifhadacharo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596336" y="5589240"/>
            <a:ext cx="1224136" cy="864096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0" y="6453336"/>
            <a:ext cx="190770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31 Agosto </a:t>
            </a:r>
            <a:r>
              <a:rPr lang="es-ES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2013</a:t>
            </a:r>
          </a:p>
        </p:txBody>
      </p:sp>
      <p:pic>
        <p:nvPicPr>
          <p:cNvPr id="9" name="8 Imagen" descr="bandera_cadi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1"/>
            <a:ext cx="2448272" cy="16288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1" y="6165304"/>
            <a:ext cx="1835695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05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IMÁGENES INTERNET</a:t>
            </a:r>
            <a:endParaRPr lang="es-ES" sz="105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3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4084</TotalTime>
  <Words>592</Words>
  <Application>Microsoft Office PowerPoint</Application>
  <PresentationFormat>Presentación en pantalla (4:3)</PresentationFormat>
  <Paragraphs>113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COSTA DE CÁDIZ</dc:title>
  <dc:creator>Charo.zs</dc:creator>
  <cp:lastModifiedBy>Charo</cp:lastModifiedBy>
  <cp:revision>390</cp:revision>
  <dcterms:created xsi:type="dcterms:W3CDTF">2013-08-22T11:36:55Z</dcterms:created>
  <dcterms:modified xsi:type="dcterms:W3CDTF">2013-11-17T06:52:33Z</dcterms:modified>
</cp:coreProperties>
</file>