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7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EC7al+GYzHkAqgCu4enkZA==" hashData="HyZphxZ8EAf7yG/q5kb10HRCum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76" d="100"/>
          <a:sy n="76" d="100"/>
        </p:scale>
        <p:origin x="-816" y="-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E798CBC-F3BE-454D-96AD-A42B1BF8A80E}" type="datetimeFigureOut">
              <a:rPr lang="fr-FR"/>
              <a:pPr>
                <a:defRPr/>
              </a:pPr>
              <a:t>03/03/2021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78B58BB-30AD-46B0-91A9-609EB7B7852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153512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r-TR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8D9A4D4-E7C1-4672-8B37-F2AABF8A8AC3}" type="slidenum">
              <a:rPr lang="fr-FR" smtClean="0"/>
              <a:pPr>
                <a:defRPr/>
              </a:pPr>
              <a:t>1</a:t>
            </a:fld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r-TR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0804826-AC7F-464C-B263-1A3918F1A098}" type="slidenum">
              <a:rPr lang="fr-FR" smtClean="0"/>
              <a:pPr>
                <a:defRPr/>
              </a:pPr>
              <a:t>2</a:t>
            </a:fld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r-TR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D6F4D67-557B-47AF-86C5-8CD2AA03D618}" type="slidenum">
              <a:rPr lang="fr-FR" smtClean="0"/>
              <a:pPr>
                <a:defRPr/>
              </a:pPr>
              <a:t>3</a:t>
            </a:fld>
            <a:endParaRPr lang="fr-F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r-TR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AA0297C-5ACE-4794-9484-C19192071CA6}" type="slidenum">
              <a:rPr lang="fr-FR" smtClean="0"/>
              <a:pPr>
                <a:defRPr/>
              </a:pPr>
              <a:t>4</a:t>
            </a:fld>
            <a:endParaRPr lang="fr-F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r-TR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A5D3EA1-578C-433B-8CDD-8AA2D004D76E}" type="slidenum">
              <a:rPr lang="fr-FR" smtClean="0"/>
              <a:pPr>
                <a:defRPr/>
              </a:pPr>
              <a:t>5</a:t>
            </a:fld>
            <a:endParaRPr lang="fr-F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r-TR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D99F304-BDD0-4977-9680-655093787F31}" type="slidenum">
              <a:rPr lang="fr-FR" smtClean="0"/>
              <a:pPr>
                <a:defRPr/>
              </a:pPr>
              <a:t>6</a:t>
            </a:fld>
            <a:endParaRPr lang="fr-F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37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r-TR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B12C03E-EDE7-4A7D-8142-B5E008631D29}" type="slidenum">
              <a:rPr lang="fr-FR" smtClean="0"/>
              <a:pPr>
                <a:defRPr/>
              </a:pPr>
              <a:t>7</a:t>
            </a:fld>
            <a:endParaRPr lang="fr-F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48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r-TR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90BF951-32F2-465D-B904-5C64B58ECDD2}" type="slidenum">
              <a:rPr lang="fr-FR" smtClean="0"/>
              <a:pPr>
                <a:defRPr/>
              </a:pPr>
              <a:t>8</a:t>
            </a:fld>
            <a:endParaRPr lang="fr-F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r-TR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DF5D7A6-BC52-4FDF-8898-5912D3577685}" type="slidenum">
              <a:rPr lang="fr-FR" smtClean="0"/>
              <a:pPr>
                <a:defRPr/>
              </a:pPr>
              <a:t>9</a:t>
            </a:fld>
            <a:endParaRPr lang="fr-F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68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r-TR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6556E09-BECA-4335-9D70-312216EB220D}" type="slidenum">
              <a:rPr lang="fr-FR" smtClean="0"/>
              <a:pPr>
                <a:defRPr/>
              </a:pPr>
              <a:t>10</a:t>
            </a:fld>
            <a:endParaRPr lang="fr-F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78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r-TR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6A54A03-20DB-445B-808C-4E33799CF011}" type="slidenum">
              <a:rPr lang="fr-FR" smtClean="0"/>
              <a:pPr>
                <a:defRPr/>
              </a:pPr>
              <a:t>11</a:t>
            </a:fld>
            <a:endParaRPr lang="fr-F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89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r-TR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5C5106F-3DAA-45EF-B364-8C3B3FCFCD5C}" type="slidenum">
              <a:rPr lang="fr-FR" smtClean="0"/>
              <a:pPr>
                <a:defRPr/>
              </a:pPr>
              <a:t>12</a:t>
            </a:fld>
            <a:endParaRPr lang="fr-F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r-TR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B082FB6-C40E-448D-A0E0-5201813D00B6}" type="slidenum">
              <a:rPr lang="fr-FR" smtClean="0"/>
              <a:pPr>
                <a:defRPr/>
              </a:pPr>
              <a:t>13</a:t>
            </a:fld>
            <a:endParaRPr lang="fr-F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6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r-TR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A764E29-1478-4834-9B73-A66FC115B47A}" type="slidenum">
              <a:rPr lang="fr-FR" smtClean="0"/>
              <a:pPr>
                <a:defRPr/>
              </a:pPr>
              <a:t>14</a:t>
            </a:fld>
            <a:endParaRPr lang="fr-F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98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r-TR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7D234EB-2AAE-4032-8E9B-83270422E3E8}" type="slidenum">
              <a:rPr lang="fr-FR" smtClean="0"/>
              <a:pPr>
                <a:defRPr/>
              </a:pPr>
              <a:t>15</a:t>
            </a:fld>
            <a:endParaRPr lang="fr-F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301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r-TR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BEE0E1E-A99F-44A9-8FCB-F391C14D1D52}" type="slidenum">
              <a:rPr lang="fr-FR" smtClean="0"/>
              <a:pPr>
                <a:defRPr/>
              </a:pPr>
              <a:t>16</a:t>
            </a:fld>
            <a:endParaRPr lang="fr-F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403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r-TR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56AF994-9DB5-455F-89BF-77E884676209}" type="slidenum">
              <a:rPr lang="fr-FR" smtClean="0"/>
              <a:pPr>
                <a:defRPr/>
              </a:pPr>
              <a:t>17</a:t>
            </a:fld>
            <a:endParaRPr lang="fr-F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505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r-TR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E5CB916-9784-4FD8-B364-F10E8EC3C19F}" type="slidenum">
              <a:rPr lang="fr-FR" smtClean="0"/>
              <a:pPr>
                <a:defRPr/>
              </a:pPr>
              <a:t>18</a:t>
            </a:fld>
            <a:endParaRPr lang="fr-F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608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r-TR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27FD2F0-78A3-46C5-9A96-0B142E715202}" type="slidenum">
              <a:rPr lang="fr-FR" smtClean="0"/>
              <a:pPr>
                <a:defRPr/>
              </a:pPr>
              <a:t>19</a:t>
            </a:fld>
            <a:endParaRPr lang="fr-FR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r-TR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39B8BC4-F069-44F6-8D87-92F622B2B565}" type="slidenum">
              <a:rPr lang="fr-FR" smtClean="0"/>
              <a:pPr>
                <a:defRPr/>
              </a:pPr>
              <a:t>20</a:t>
            </a:fld>
            <a:endParaRPr lang="fr-FR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813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r-TR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0C2D330-63AD-4FFA-9508-FAAF9A603740}" type="slidenum">
              <a:rPr lang="fr-FR" smtClean="0"/>
              <a:pPr>
                <a:defRPr/>
              </a:pPr>
              <a:t>21</a:t>
            </a:fld>
            <a:endParaRPr lang="fr-FR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915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r-TR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2AFA5E6-FB12-4199-A533-74C746B44A6F}" type="slidenum">
              <a:rPr lang="fr-FR" smtClean="0"/>
              <a:pPr>
                <a:defRPr/>
              </a:pPr>
              <a:t>22</a:t>
            </a:fld>
            <a:endParaRPr lang="fr-FR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017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tr-TR" smtClean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2D66294-62E1-4BE3-A7D3-6B6E8FB42A64}" type="slidenum">
              <a:rPr lang="fr-FR" smtClean="0"/>
              <a:pPr>
                <a:defRPr/>
              </a:pPr>
              <a:t>23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F6F2EB-6B3E-489D-8614-46E68C7F9642}" type="datetimeFigureOut">
              <a:rPr lang="fr-FR"/>
              <a:pPr>
                <a:defRPr/>
              </a:pPr>
              <a:t>03/03/2021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933658-1BD4-43A6-888D-6F23F6C5B6C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7061557"/>
      </p:ext>
    </p:extLst>
  </p:cSld>
  <p:clrMapOvr>
    <a:masterClrMapping/>
  </p:clrMapOvr>
  <p:transition advTm="11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602EA8-BF59-45C2-8D0F-7B73D969D284}" type="datetimeFigureOut">
              <a:rPr lang="fr-FR"/>
              <a:pPr>
                <a:defRPr/>
              </a:pPr>
              <a:t>03/03/2021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031CA-5676-4165-ABFC-614E5BCC9A3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6861250"/>
      </p:ext>
    </p:extLst>
  </p:cSld>
  <p:clrMapOvr>
    <a:masterClrMapping/>
  </p:clrMapOvr>
  <p:transition advTm="11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DCD06F-5E2B-4975-BD73-24B25797F4D5}" type="datetimeFigureOut">
              <a:rPr lang="fr-FR"/>
              <a:pPr>
                <a:defRPr/>
              </a:pPr>
              <a:t>03/03/2021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0DB758-E97B-423F-9890-0811954CD7F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1543969"/>
      </p:ext>
    </p:extLst>
  </p:cSld>
  <p:clrMapOvr>
    <a:masterClrMapping/>
  </p:clrMapOvr>
  <p:transition advTm="11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3FCFBB-DC22-4CE9-A9D7-4AF814B21323}" type="datetimeFigureOut">
              <a:rPr lang="fr-FR"/>
              <a:pPr>
                <a:defRPr/>
              </a:pPr>
              <a:t>03/03/2021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240F42-77BE-457E-9B45-462F079B7EB8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444090"/>
      </p:ext>
    </p:extLst>
  </p:cSld>
  <p:clrMapOvr>
    <a:masterClrMapping/>
  </p:clrMapOvr>
  <p:transition advTm="11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57575C-F7D1-459F-873A-743D80E263B4}" type="datetimeFigureOut">
              <a:rPr lang="fr-FR"/>
              <a:pPr>
                <a:defRPr/>
              </a:pPr>
              <a:t>03/03/2021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56FF4B-057A-4531-9594-97F8350088B3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99878138"/>
      </p:ext>
    </p:extLst>
  </p:cSld>
  <p:clrMapOvr>
    <a:masterClrMapping/>
  </p:clrMapOvr>
  <p:transition advTm="11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BCAB08-8071-4D95-8BA6-7C4B22185BD2}" type="datetimeFigureOut">
              <a:rPr lang="fr-FR"/>
              <a:pPr>
                <a:defRPr/>
              </a:pPr>
              <a:t>03/03/2021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48B2EB-EC36-4105-ADF2-14911DD3AE9F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7656236"/>
      </p:ext>
    </p:extLst>
  </p:cSld>
  <p:clrMapOvr>
    <a:masterClrMapping/>
  </p:clrMapOvr>
  <p:transition advTm="11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E04D68-A1B6-4A71-982E-5E0A4BB3A5C4}" type="datetimeFigureOut">
              <a:rPr lang="fr-FR"/>
              <a:pPr>
                <a:defRPr/>
              </a:pPr>
              <a:t>03/03/2021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969B20-52F7-45D0-A33E-6CB98250CCA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1669991"/>
      </p:ext>
    </p:extLst>
  </p:cSld>
  <p:clrMapOvr>
    <a:masterClrMapping/>
  </p:clrMapOvr>
  <p:transition advTm="11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7DEA68-EB9A-43C9-8A11-4ED669EB445D}" type="datetimeFigureOut">
              <a:rPr lang="fr-FR"/>
              <a:pPr>
                <a:defRPr/>
              </a:pPr>
              <a:t>03/03/2021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E356A-BEAA-42B5-A696-4DC884B0368D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2832754"/>
      </p:ext>
    </p:extLst>
  </p:cSld>
  <p:clrMapOvr>
    <a:masterClrMapping/>
  </p:clrMapOvr>
  <p:transition advTm="11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510E45-14A5-4106-A65B-D1787AF324F9}" type="datetimeFigureOut">
              <a:rPr lang="fr-FR"/>
              <a:pPr>
                <a:defRPr/>
              </a:pPr>
              <a:t>03/03/2021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042DE3-2835-4862-B4D2-33A2E2017DD5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7930718"/>
      </p:ext>
    </p:extLst>
  </p:cSld>
  <p:clrMapOvr>
    <a:masterClrMapping/>
  </p:clrMapOvr>
  <p:transition advTm="11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DF9206-AFE8-4C01-A662-78760F2AC219}" type="datetimeFigureOut">
              <a:rPr lang="fr-FR"/>
              <a:pPr>
                <a:defRPr/>
              </a:pPr>
              <a:t>03/03/2021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3315E2-F2AD-4EF4-8054-A323B6A7474B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9120384"/>
      </p:ext>
    </p:extLst>
  </p:cSld>
  <p:clrMapOvr>
    <a:masterClrMapping/>
  </p:clrMapOvr>
  <p:transition advTm="11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C5A4C0-5822-4C85-A5CC-4258027F5263}" type="datetimeFigureOut">
              <a:rPr lang="fr-FR"/>
              <a:pPr>
                <a:defRPr/>
              </a:pPr>
              <a:t>03/03/2021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7C6394-691E-4EDD-8629-09545F1EF834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7429662"/>
      </p:ext>
    </p:extLst>
  </p:cSld>
  <p:clrMapOvr>
    <a:masterClrMapping/>
  </p:clrMapOvr>
  <p:transition advTm="11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31205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A417FF9-E254-4FA3-AC9F-868BE4BFB4E5}" type="datetimeFigureOut">
              <a:rPr lang="fr-FR"/>
              <a:pPr>
                <a:defRPr/>
              </a:pPr>
              <a:t>03/03/2021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2DBD6CE-48D8-4F89-9729-B34DA4E4E897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advTm="11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png"/><Relationship Id="rId5" Type="http://schemas.openxmlformats.org/officeDocument/2006/relationships/hyperlink" Target="http://groups.google.com/group/grupcelebi/boxsubscribe" TargetMode="Externa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hyperlink" Target="http://groups.google.com/group/grupcelebi/boxsubscribe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hyperlink" Target="http://groups.google.com/group/grupcelebi/boxsubscribe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hyperlink" Target="http://groups.google.com/group/grupcelebi/boxsubscribe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hyperlink" Target="http://groups.google.com/group/grupcelebi/boxsubscribe" TargetMode="Externa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8.png"/><Relationship Id="rId10" Type="http://schemas.openxmlformats.org/officeDocument/2006/relationships/image" Target="../media/image3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(800px-Zuerich_Fraumuenster_St_Peter.jpg"/>
          <p:cNvPicPr>
            <a:picLocks noChangeAspect="1"/>
          </p:cNvPicPr>
          <p:nvPr/>
        </p:nvPicPr>
        <p:blipFill>
          <a:blip r:embed="rId4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214313"/>
            <a:ext cx="8429625" cy="6215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Image 4" descr="800px-Morgendämmerung.gif">
            <a:hlinkClick r:id="rId5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3428992" y="785794"/>
            <a:ext cx="5000660" cy="1500198"/>
          </a:xfrm>
          <a:prstGeom prst="rect">
            <a:avLst/>
          </a:prstGeom>
          <a:noFill/>
        </p:spPr>
        <p:txBody>
          <a:bodyPr>
            <a:prstTxWarp prst="textInflate">
              <a:avLst/>
            </a:prstTxWarp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6000" b="1" i="1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rgbClr val="FFC000"/>
                </a:solidFill>
                <a:latin typeface="Palatino Linotype" pitchFamily="18" charset="0"/>
              </a:rPr>
              <a:t>ZURICH</a:t>
            </a:r>
          </a:p>
        </p:txBody>
      </p:sp>
      <p:pic>
        <p:nvPicPr>
          <p:cNvPr id="5" name="TREE3309.wav">
            <a:hlinkClick r:id="" action="ppaction://media"/>
          </p:cNvPr>
          <p:cNvPicPr>
            <a:picLocks noRot="1" noChangeAspect="1"/>
          </p:cNvPicPr>
          <p:nvPr>
            <a:wavAudioFile r:embed="rId1" name="TREE SONG.Carolyn CARLSON René AUBRY.  THÉÂTRE DE LA VILLE (1984)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0" y="614362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ZoneTexte 6"/>
          <p:cNvSpPr txBox="1"/>
          <p:nvPr/>
        </p:nvSpPr>
        <p:spPr>
          <a:xfrm>
            <a:off x="1285852" y="5929330"/>
            <a:ext cx="421484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rgbClr val="00B0F0"/>
                  </a:solidFill>
                </a:ln>
                <a:solidFill>
                  <a:schemeClr val="bg1">
                    <a:lumMod val="95000"/>
                  </a:schemeClr>
                </a:solidFill>
                <a:latin typeface="Palatino Linotype" pitchFamily="18" charset="0"/>
              </a:rPr>
              <a:t>FRAUMUENSTER  _ SAINT- PETER</a:t>
            </a: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5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2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719px-Zürich_Paradeplatz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613" y="214313"/>
            <a:ext cx="8474075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Image 2" descr="800px-Morgendämmerung.gif">
            <a:hlinkClick r:id="rId4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1357290" y="5857892"/>
            <a:ext cx="2643206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rgbClr val="00B0F0"/>
                  </a:solidFill>
                </a:ln>
                <a:solidFill>
                  <a:schemeClr val="bg1">
                    <a:lumMod val="95000"/>
                  </a:schemeClr>
                </a:solidFill>
                <a:latin typeface="Palatino Linotype" pitchFamily="18" charset="0"/>
              </a:rPr>
              <a:t>PARADE PLAT Z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00px-Blick_vom_Zürichsee_auf_Quaibrücke_und_Grossmünster_(2009).jpg"/>
          <p:cNvPicPr>
            <a:picLocks noChangeAspect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214313"/>
            <a:ext cx="8429625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2" descr="800px-Morgendämmeru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928662" y="500042"/>
            <a:ext cx="3929090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Palatino Linotype" pitchFamily="18" charset="0"/>
              </a:rPr>
              <a:t>QUAI BRÜCKE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6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00px-Dolder_Grand_Hotel_-_Aussenansicht.jpg"/>
          <p:cNvPicPr>
            <a:picLocks noChangeAspect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214313"/>
            <a:ext cx="8358187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Image 2" descr="800px-Morgendämmeru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4714876" y="5786454"/>
            <a:ext cx="3357586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Palatino Linotype" pitchFamily="18" charset="0"/>
              </a:rPr>
              <a:t>GRAND  HOTEL  DOLDER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00px-Fraumünsterpost_Zürich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211138"/>
            <a:ext cx="8429625" cy="6218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Image 2" descr="800px-Morgendämmeru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1071538" y="500042"/>
            <a:ext cx="1928826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latin typeface="Palatino Linotype" pitchFamily="18" charset="0"/>
              </a:rPr>
              <a:t>POSTE</a:t>
            </a:r>
            <a:r>
              <a:rPr lang="fr-FR" dirty="0"/>
              <a:t> 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0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00px-Ganymede_statue_Zürich_Bürkliplatz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214313"/>
            <a:ext cx="8429625" cy="6323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Image 2" descr="800px-Morgendämmeru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929058" y="5572140"/>
            <a:ext cx="171451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latin typeface="Palatino Linotype" pitchFamily="18" charset="0"/>
              </a:rPr>
              <a:t>GANYMEDE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00px-Grimmenturm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0" y="196850"/>
            <a:ext cx="8382000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Image 2" descr="800px-Morgendämmeru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1214414" y="5786454"/>
            <a:ext cx="3071834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latin typeface="Palatino Linotype" pitchFamily="18" charset="0"/>
              </a:rPr>
              <a:t>GRIMMENTURM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00px-Limmatraum zurich.jpg"/>
          <p:cNvPicPr>
            <a:picLocks noChangeAspect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214313"/>
            <a:ext cx="8572500" cy="6215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Image 2" descr="800px-Morgendämmeru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928662" y="5929330"/>
            <a:ext cx="3071834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rgbClr val="00B0F0"/>
                  </a:solidFill>
                </a:ln>
                <a:solidFill>
                  <a:schemeClr val="bg1">
                    <a:lumMod val="95000"/>
                  </a:schemeClr>
                </a:solidFill>
                <a:latin typeface="Palatino Linotype" pitchFamily="18" charset="0"/>
              </a:rPr>
              <a:t>LIMMATRAUM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00px-LimmatZurich_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214313"/>
            <a:ext cx="8429625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Image 2" descr="800px-Morgendämmeru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5000628" y="5929330"/>
            <a:ext cx="314327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rgbClr val="00B0F0"/>
                  </a:solidFill>
                </a:ln>
                <a:solidFill>
                  <a:schemeClr val="bg1">
                    <a:lumMod val="95000"/>
                  </a:schemeClr>
                </a:solidFill>
                <a:latin typeface="Palatino Linotype" pitchFamily="18" charset="0"/>
              </a:rPr>
              <a:t>LIMMAT - ZURICH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00px-Meilen_Zürichsee.jpg"/>
          <p:cNvPicPr>
            <a:picLocks noChangeAspect="1"/>
          </p:cNvPicPr>
          <p:nvPr/>
        </p:nvPicPr>
        <p:blipFill>
          <a:blip r:embed="rId3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214313"/>
            <a:ext cx="8501063" cy="6215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Image 2" descr="800px-Morgendämmeru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1000100" y="5857892"/>
            <a:ext cx="242889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Palatino Linotype" pitchFamily="18" charset="0"/>
              </a:rPr>
              <a:t>MEILEN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00px-Mirages_an_der_Goldküste.jpg"/>
          <p:cNvPicPr>
            <a:picLocks noChangeAspect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214313"/>
            <a:ext cx="8572500" cy="6215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Image 2" descr="800px-Morgendämmeru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5214942" y="5715016"/>
            <a:ext cx="3071834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Palatino Linotype" pitchFamily="18" charset="0"/>
              </a:rPr>
              <a:t>GLODKÜSTE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00px-Oetenbach_heutige_Lage.jpg"/>
          <p:cNvPicPr>
            <a:picLocks noChangeAspect="1"/>
          </p:cNvPicPr>
          <p:nvPr/>
        </p:nvPicPr>
        <p:blipFill>
          <a:blip r:embed="rId3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214313"/>
            <a:ext cx="8429625" cy="6357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Image 2" descr="800px-Morgendämmeru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785786" y="357166"/>
            <a:ext cx="278608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latin typeface="Palatino Linotype" pitchFamily="18" charset="0"/>
              </a:rPr>
              <a:t>OETENBACH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6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8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9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0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1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00px-Rathausbrücke zurich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214313"/>
            <a:ext cx="8643938" cy="6215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Image 2" descr="800px-Morgendämmeru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928662" y="500042"/>
            <a:ext cx="3214710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latin typeface="Palatino Linotype" pitchFamily="18" charset="0"/>
              </a:rPr>
              <a:t>MAIRIE BRÜCK-ZURICK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4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4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4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6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7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8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9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00px-ZSG_-_Stadt_Zürich_IMG_3197.JPG"/>
          <p:cNvPicPr>
            <a:picLocks noChangeAspect="1"/>
          </p:cNvPicPr>
          <p:nvPr/>
        </p:nvPicPr>
        <p:blipFill>
          <a:blip r:embed="rId3">
            <a:lum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14313"/>
            <a:ext cx="8477250" cy="6357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Image 2" descr="800px-Morgendämmerung.gif">
            <a:hlinkClick r:id="rId4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1000100" y="428604"/>
            <a:ext cx="2714644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latin typeface="Palatino Linotype" pitchFamily="18" charset="0"/>
              </a:rPr>
              <a:t>STADT _ ZURICH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00px-Zuerich_quartier Hongg_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214313"/>
            <a:ext cx="8501062" cy="6215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Image 2" descr="800px-Morgendämmeru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1857356" y="500042"/>
            <a:ext cx="5214974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Palatino Linotype" pitchFamily="18" charset="0"/>
              </a:rPr>
              <a:t>QUARTIER  HONGG - ZURICH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00px-Zuerich_ZunfthausMeisen_St_Peter.jpg"/>
          <p:cNvPicPr>
            <a:picLocks noChangeAspect="1"/>
          </p:cNvPicPr>
          <p:nvPr/>
        </p:nvPicPr>
        <p:blipFill>
          <a:blip r:embed="rId3">
            <a:lum contras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214313"/>
            <a:ext cx="8572500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Image 2" descr="800px-Morgendämmeru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1357290" y="571480"/>
            <a:ext cx="2500330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rgbClr val="FFC000"/>
                  </a:solidFill>
                </a:ln>
                <a:solidFill>
                  <a:schemeClr val="bg1">
                    <a:lumMod val="95000"/>
                  </a:schemeClr>
                </a:solidFill>
                <a:latin typeface="Palatino Linotype" pitchFamily="18" charset="0"/>
              </a:rPr>
              <a:t>ZURICH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00px-Zürich seebecken_Albiskette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214313"/>
            <a:ext cx="8501063" cy="6215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5" name="Image 2" descr="800px-Morgendämmeru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928926" y="571480"/>
            <a:ext cx="5715040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latin typeface="Palatino Linotype" pitchFamily="18" charset="0"/>
              </a:rPr>
              <a:t>SEE BECKEN - ALBISKETTE  - ZURICH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00px-Zürich_1000396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214313"/>
            <a:ext cx="8477250" cy="6215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59" name="Image 2" descr="800px-Morgendämmeru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5929322" y="5857892"/>
            <a:ext cx="2071702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rgbClr val="00B0F0"/>
                  </a:solidFill>
                </a:ln>
                <a:solidFill>
                  <a:schemeClr val="bg1">
                    <a:lumMod val="95000"/>
                  </a:schemeClr>
                </a:solidFill>
                <a:latin typeface="Palatino Linotype" pitchFamily="18" charset="0"/>
              </a:rPr>
              <a:t>ZURICH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00px-Zurich_Limmat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688" y="214313"/>
            <a:ext cx="8382000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3" name="Image 2" descr="800px-Morgendämmeru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1214414" y="5786454"/>
            <a:ext cx="3214710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rgbClr val="00B0F0"/>
                  </a:solidFill>
                </a:ln>
                <a:solidFill>
                  <a:schemeClr val="bg1">
                    <a:lumMod val="95000"/>
                  </a:schemeClr>
                </a:solidFill>
                <a:latin typeface="Palatino Linotype" pitchFamily="18" charset="0"/>
              </a:rPr>
              <a:t>ZURICH _ LIMMAT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800px-Zurich_toit_chem_082005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214313"/>
            <a:ext cx="8572500" cy="6215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7" name="Image 4" descr="800px-Morgendämmeru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2000232" y="5715016"/>
            <a:ext cx="2643206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latin typeface="Palatino Linotype" pitchFamily="18" charset="0"/>
              </a:rPr>
              <a:t>ZURICH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12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00px-Zürich_von_Polyterasse_100038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160338"/>
            <a:ext cx="8429625" cy="6323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1" name="Image 2" descr="800px-Morgendämmeru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7000892" y="571480"/>
            <a:ext cx="1428760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chemeClr val="accent6">
                      <a:lumMod val="75000"/>
                    </a:schemeClr>
                  </a:solidFill>
                </a:ln>
                <a:latin typeface="Palatino Linotype" pitchFamily="18" charset="0"/>
              </a:rPr>
              <a:t>ZURICH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2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00px-Zurich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214313"/>
            <a:ext cx="8501063" cy="6215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Image 2" descr="800px-Morgendämmerung.gif">
            <a:hlinkClick r:id="rId4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6572264" y="5857892"/>
            <a:ext cx="1500198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fr-FR" b="1" i="1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latin typeface="Palatino Linotype" pitchFamily="18" charset="0"/>
              </a:rPr>
              <a:t>ZURICH</a:t>
            </a:r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9" presetID="56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1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1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00px-ZurichNacht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214313"/>
            <a:ext cx="8501062" cy="614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9" name="Image 2" descr="800px-Morgendämmerung.gif">
            <a:hlinkClick r:id="rId4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uisse - Zurich .. 16 02 201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Suisse - Zurich .. 16 02 2011</Template>
  <TotalTime>4</TotalTime>
  <Words>85</Words>
  <Application>Microsoft Office PowerPoint</Application>
  <PresentationFormat>Presentación en pantalla (4:3)</PresentationFormat>
  <Paragraphs>48</Paragraphs>
  <Slides>24</Slides>
  <Notes>23</Notes>
  <HiddenSlides>0</HiddenSlides>
  <MMClips>1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24</vt:i4>
      </vt:variant>
    </vt:vector>
  </HeadingPairs>
  <TitlesOfParts>
    <vt:vector size="28" baseType="lpstr">
      <vt:lpstr>Arial</vt:lpstr>
      <vt:lpstr>Calibri</vt:lpstr>
      <vt:lpstr>Suisse - Zurich .. 16 02 2011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3</cp:revision>
  <dcterms:created xsi:type="dcterms:W3CDTF">2021-03-03T19:16:45Z</dcterms:created>
  <dcterms:modified xsi:type="dcterms:W3CDTF">2021-03-03T19:20:52Z</dcterms:modified>
</cp:coreProperties>
</file>