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26" r:id="rId3"/>
    <p:sldId id="294" r:id="rId4"/>
    <p:sldId id="295" r:id="rId5"/>
    <p:sldId id="296" r:id="rId6"/>
    <p:sldId id="297" r:id="rId7"/>
    <p:sldId id="286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14" r:id="rId17"/>
    <p:sldId id="306" r:id="rId18"/>
    <p:sldId id="307" r:id="rId19"/>
    <p:sldId id="308" r:id="rId20"/>
    <p:sldId id="309" r:id="rId21"/>
    <p:sldId id="310" r:id="rId22"/>
    <p:sldId id="311" r:id="rId23"/>
    <p:sldId id="313" r:id="rId24"/>
    <p:sldId id="315" r:id="rId25"/>
    <p:sldId id="262" r:id="rId26"/>
    <p:sldId id="316" r:id="rId27"/>
    <p:sldId id="317" r:id="rId28"/>
    <p:sldId id="318" r:id="rId29"/>
    <p:sldId id="319" r:id="rId30"/>
    <p:sldId id="320" r:id="rId31"/>
    <p:sldId id="321" r:id="rId32"/>
    <p:sldId id="322" r:id="rId33"/>
    <p:sldId id="323" r:id="rId34"/>
    <p:sldId id="324" r:id="rId35"/>
    <p:sldId id="287" r:id="rId36"/>
    <p:sldId id="288" r:id="rId37"/>
    <p:sldId id="261" r:id="rId38"/>
    <p:sldId id="263" r:id="rId39"/>
    <p:sldId id="264" r:id="rId40"/>
    <p:sldId id="267" r:id="rId41"/>
    <p:sldId id="266" r:id="rId42"/>
    <p:sldId id="269" r:id="rId43"/>
    <p:sldId id="270" r:id="rId44"/>
    <p:sldId id="284" r:id="rId45"/>
    <p:sldId id="273" r:id="rId46"/>
    <p:sldId id="276" r:id="rId47"/>
    <p:sldId id="279" r:id="rId48"/>
    <p:sldId id="274" r:id="rId49"/>
    <p:sldId id="327" r:id="rId5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KmWAfE7b+WyZykfqeUypA==" hashData="GeUx327bV/ADcRgSAqncLHbdX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664"/>
    <a:srgbClr val="66FF33"/>
    <a:srgbClr val="1D06AA"/>
    <a:srgbClr val="FF33CC"/>
    <a:srgbClr val="CFEC20"/>
    <a:srgbClr val="FF66CC"/>
    <a:srgbClr val="005D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ABE80CE-7985-4E20-9CF8-CDF99F666078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AA2987D-7C78-479E-AAEE-4F4941FE05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7477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512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AE85811-79B8-4CB8-A8F2-80D2704D5B00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041F6-3ECD-4672-8148-4AB4D11F766A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E2838-EE7A-443F-9EA3-C53367CC2D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07801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842D8-1D54-4F80-902F-990FD35C3519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C237A-C778-4950-8746-2970EA7C46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998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47867-AAC3-4BC2-B0AA-0921B79F8897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2A003-11E2-41C3-97C0-C98364C138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655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2A3D8-A5D8-42A5-86E8-06A96D1C1FF2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E5396-EB30-45FB-AA64-E2198132C7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4398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EA490-86DD-47AC-A68D-B93AB7BE7717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4CA19-F3D6-483A-9BA0-F93C79F20D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5098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1F9AC-2060-427D-A1BB-BCDCEADA51E9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C9983-BEC2-4C01-948A-5DAE568C5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8846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DB259-3079-411B-B803-6D95615C2A3D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ECE8F-69B6-4193-9BF9-7B62623C76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733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47AFD-41D2-4EC2-B041-240B19244E5B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46903-3FDE-42B7-844D-B8FCBFA2405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9931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E5863-E442-4DAF-AE8A-08286532C46C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D32AC-A45C-4563-BE85-3ECF88E778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4295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87BF9-C520-4DDD-BA1F-0CED5F22762C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671B4-27DD-48E3-A820-DC96D921D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921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446CD-AD15-4F0D-8DB2-1A7EBA255182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6D4D7-4F7D-4490-BE3F-39B75E56EF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57469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866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035796-B2B0-4D63-8BAD-6E9DC74879F0}" type="datetimeFigureOut">
              <a:rPr lang="es-ES"/>
              <a:pPr>
                <a:defRPr/>
              </a:pPr>
              <a:t>27/02/2019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270F6C-DA1B-43D8-A6EB-543792993F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258888" y="620713"/>
            <a:ext cx="69469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9600">
                <a:solidFill>
                  <a:srgbClr val="00B050"/>
                </a:solidFill>
                <a:latin typeface="Algerian" pitchFamily="82" charset="0"/>
              </a:rPr>
              <a:t>Zaragoza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84438" y="2492375"/>
            <a:ext cx="539993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6000" dirty="0">
                <a:solidFill>
                  <a:srgbClr val="002060"/>
                </a:solidFill>
                <a:latin typeface="AbottOldStyle" pitchFamily="2" charset="0"/>
              </a:rPr>
              <a:t>Capital de la Cultura</a:t>
            </a:r>
          </a:p>
        </p:txBody>
      </p:sp>
      <p:pic>
        <p:nvPicPr>
          <p:cNvPr id="6" name="5 Imagen" descr="es-aragon-flag1s[1]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500438"/>
            <a:ext cx="12954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5651500" y="5661025"/>
            <a:ext cx="30099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Caslon Pro" pitchFamily="18" charset="0"/>
                <a:cs typeface="+mn-cs"/>
              </a:rPr>
              <a:t>Fotografía: José L. Delgado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dobe Caslon Pro" pitchFamily="18" charset="0"/>
                <a:cs typeface="+mn-cs"/>
              </a:rPr>
              <a:t>Montaje. Tomás Fuster</a:t>
            </a:r>
            <a:endParaRPr lang="es-ES" sz="2000" dirty="0">
              <a:solidFill>
                <a:schemeClr val="accent3">
                  <a:lumMod val="60000"/>
                  <a:lumOff val="40000"/>
                </a:schemeClr>
              </a:solidFill>
              <a:latin typeface="Adobe Caslon Pro" pitchFamily="18" charset="0"/>
              <a:cs typeface="+mn-cs"/>
            </a:endParaRPr>
          </a:p>
        </p:txBody>
      </p:sp>
    </p:spTree>
  </p:cSld>
  <p:clrMapOvr>
    <a:masterClrMapping/>
  </p:clrMapOvr>
  <p:transition advTm="34000">
    <p:sndAc>
      <p:stSnd>
        <p:snd r:embed="rId2" name="Los sitios de Zarago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5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1CA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1CAB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8700"/>
                            </p:stCondLst>
                            <p:childTnLst>
                              <p:par>
                                <p:cTn id="40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42988" y="6308725"/>
            <a:ext cx="2376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Monumento al Justicia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435600" y="6165850"/>
            <a:ext cx="26654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Antiguo Casino Mercantil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55650" y="6381750"/>
            <a:ext cx="2447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92D050"/>
                </a:solidFill>
                <a:latin typeface="Adobe Garamond Pro Bold" pitchFamily="18" charset="0"/>
              </a:rPr>
              <a:t>Artesonado Aljaferia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076825" y="6237288"/>
            <a:ext cx="413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dobe Garamond Pro Bold" pitchFamily="18" charset="0"/>
              </a:rPr>
              <a:t>Aljaferia Escudo de los Reyes Católico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3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116013" y="6308725"/>
            <a:ext cx="18002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accent1">
                    <a:lumMod val="75000"/>
                  </a:schemeClr>
                </a:solidFill>
                <a:latin typeface="Adobe Garamond Pro Bold" pitchFamily="18" charset="0"/>
                <a:cs typeface="+mn-cs"/>
              </a:rPr>
              <a:t>Plaza de La Seo</a:t>
            </a:r>
            <a:endParaRPr lang="es-ES" dirty="0">
              <a:solidFill>
                <a:schemeClr val="accent1">
                  <a:lumMod val="75000"/>
                </a:schemeClr>
              </a:solidFill>
              <a:latin typeface="Adobe Garamond Pro Bold" pitchFamily="18" charset="0"/>
              <a:cs typeface="+mn-cs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651500" y="6237288"/>
            <a:ext cx="22780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dobe Garamond Pro Bold" pitchFamily="18" charset="0"/>
              </a:rPr>
              <a:t>Torre de la Magdalena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2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-1035050"/>
            <a:ext cx="9974263" cy="950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19475" y="6165850"/>
            <a:ext cx="2520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Catedral de La Seo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2627313" y="4292600"/>
            <a:ext cx="18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403350" y="6381750"/>
            <a:ext cx="1944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bottOldStyle" pitchFamily="2" charset="0"/>
              </a:rPr>
              <a:t>San Nicolas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716463" y="6381750"/>
            <a:ext cx="48783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FEC20"/>
                </a:solidFill>
                <a:latin typeface="AbottOldStyle" pitchFamily="2" charset="0"/>
              </a:rPr>
              <a:t>Claustro de la Iglesia de San Nicolas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2627313" y="5013325"/>
            <a:ext cx="18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635375" y="6165850"/>
            <a:ext cx="2520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Casa Montal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19475" y="6237288"/>
            <a:ext cx="2016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00B0F0"/>
                </a:solidFill>
                <a:latin typeface="Adobe Garamond Pro Bold" pitchFamily="18" charset="0"/>
              </a:rPr>
              <a:t>Casa Montal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900113" y="6308725"/>
            <a:ext cx="25923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FF00"/>
                </a:solidFill>
                <a:latin typeface="Adobe Garamond Pro Bold" pitchFamily="18" charset="0"/>
              </a:rPr>
              <a:t>Altar Mayor del Pilar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227763" y="6237288"/>
            <a:ext cx="1944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Virgen del Pilar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547813" y="6381750"/>
            <a:ext cx="4117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1D06AA"/>
                </a:solidFill>
                <a:latin typeface="Adobe Garamond Pro Bold" pitchFamily="18" charset="0"/>
              </a:rPr>
              <a:t>El Pilar desde la arboleda de Macanaz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908175" y="6092825"/>
            <a:ext cx="5616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Patio de los naranjos de la Aljaferia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547813" y="6092825"/>
            <a:ext cx="676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Basílica del Pilar de noche desde el Puente Piedra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635375" y="6237288"/>
            <a:ext cx="1944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C00000"/>
                </a:solidFill>
                <a:latin typeface="Adobe Garamond Pro Bold" pitchFamily="18" charset="0"/>
              </a:rPr>
              <a:t>La Aljaferia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00338" y="6308725"/>
            <a:ext cx="19431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dobe Garamond Pro Bold" pitchFamily="18" charset="0"/>
              </a:rPr>
              <a:t>Plaza del Portillo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9" presetID="2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03575" y="6165850"/>
            <a:ext cx="25923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FF00"/>
                </a:solidFill>
                <a:latin typeface="Adobe Garamond Pro Bold" pitchFamily="18" charset="0"/>
              </a:rPr>
              <a:t>Plaza de los Sitios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92500" y="6308725"/>
            <a:ext cx="29511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00B0F0"/>
                </a:solidFill>
                <a:latin typeface="Adobe Garamond Pro Bold" pitchFamily="18" charset="0"/>
              </a:rPr>
              <a:t>Puerta del Carmen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900113" y="6092825"/>
            <a:ext cx="82438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dobe Garamond Pro Bold" pitchFamily="18" charset="0"/>
                <a:cs typeface="+mn-cs"/>
              </a:rPr>
              <a:t>Paraninfo de la Universidad, antigua Facultad de Medicina</a:t>
            </a:r>
            <a:endParaRPr lang="es-ES" sz="2400" dirty="0">
              <a:solidFill>
                <a:schemeClr val="accent6">
                  <a:lumMod val="60000"/>
                  <a:lumOff val="40000"/>
                </a:schemeClr>
              </a:solidFill>
              <a:latin typeface="Adobe Garamond Pro Bold" pitchFamily="18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0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1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1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2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3" grpId="3"/>
      <p:bldP spid="3" grpId="4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92500" y="6308725"/>
            <a:ext cx="2159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FF00"/>
                </a:solidFill>
                <a:latin typeface="Adobe Garamond Pro Bold" pitchFamily="18" charset="0"/>
              </a:rPr>
              <a:t>Arco del Deán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331913" y="6092825"/>
            <a:ext cx="756126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accent6">
                    <a:lumMod val="75000"/>
                  </a:schemeClr>
                </a:solidFill>
                <a:latin typeface="Adobe Garamond Pro Bold" pitchFamily="18" charset="0"/>
                <a:cs typeface="+mn-cs"/>
              </a:rPr>
              <a:t>El Pilar iluminado visto desde la arboleda de </a:t>
            </a:r>
            <a:r>
              <a:rPr lang="es-ES" sz="2400" dirty="0" err="1">
                <a:solidFill>
                  <a:schemeClr val="accent6">
                    <a:lumMod val="75000"/>
                  </a:schemeClr>
                </a:solidFill>
                <a:latin typeface="Adobe Garamond Pro Bold" pitchFamily="18" charset="0"/>
                <a:cs typeface="+mn-cs"/>
              </a:rPr>
              <a:t>Macanaz</a:t>
            </a:r>
            <a:endParaRPr lang="es-ES" sz="2400" dirty="0">
              <a:solidFill>
                <a:schemeClr val="accent6">
                  <a:lumMod val="75000"/>
                </a:schemeClr>
              </a:solidFill>
              <a:latin typeface="Adobe Garamond Pro Bold" pitchFamily="18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840"/>
                            </p:stCondLst>
                            <p:childTnLst>
                              <p:par>
                                <p:cTn id="15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16238" y="6308725"/>
            <a:ext cx="3455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33CC"/>
                </a:solidFill>
                <a:latin typeface="Adobe Garamond Pro Bold" pitchFamily="18" charset="0"/>
              </a:rPr>
              <a:t>Plaza de San Francisco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0F519"/>
                                      </p:to>
                                    </p:animClr>
                                    <p:animClr clrSpc="rgb" dir="cw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0F519"/>
                                      </p:to>
                                    </p:animClr>
                                    <p:set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9513"/>
            <a:ext cx="9144000" cy="803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71775" y="6488113"/>
            <a:ext cx="32400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002060"/>
                </a:solidFill>
                <a:latin typeface="Adobe Garamond Pro Bold" pitchFamily="18" charset="0"/>
              </a:rPr>
              <a:t>En memoria del fotógrafo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908175" y="6381750"/>
            <a:ext cx="3976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C00000"/>
                </a:solidFill>
                <a:latin typeface="Adobe Garamond Pro Bold" pitchFamily="18" charset="0"/>
              </a:rPr>
              <a:t>Fuente de Neptuno en el Parque Grande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76375" y="6308725"/>
            <a:ext cx="6477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0000"/>
                </a:solidFill>
                <a:latin typeface="Adobe Garamond Pro Bold" pitchFamily="18" charset="0"/>
              </a:rPr>
              <a:t>Plaza del Pilar – Ayuntamiento y Basilica del Pilar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555875" y="6308725"/>
            <a:ext cx="50403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bg1">
                    <a:lumMod val="85000"/>
                    <a:lumOff val="15000"/>
                  </a:schemeClr>
                </a:solidFill>
                <a:latin typeface="Adobe Garamond Pro Bold" pitchFamily="18" charset="0"/>
                <a:cs typeface="+mn-cs"/>
              </a:rPr>
              <a:t>Arte Aragonés detalle del Mercado Central</a:t>
            </a:r>
            <a:endParaRPr lang="es-ES" sz="2000" dirty="0">
              <a:solidFill>
                <a:schemeClr val="bg1">
                  <a:lumMod val="85000"/>
                  <a:lumOff val="15000"/>
                </a:schemeClr>
              </a:solidFill>
              <a:latin typeface="Adobe Garamond Pro Bold" pitchFamily="18" charset="0"/>
              <a:cs typeface="+mn-cs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18" presetID="22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79388" y="620713"/>
            <a:ext cx="1931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Noria en el parque</a:t>
            </a:r>
          </a:p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de la Expo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851275" y="6308725"/>
            <a:ext cx="187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dobe Garamond Pro Bold" pitchFamily="18" charset="0"/>
              </a:rPr>
              <a:t>Calle Alfonso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68538" y="6237288"/>
            <a:ext cx="4464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F0"/>
                </a:solidFill>
                <a:latin typeface="Adobe Garamond Pro Bold" pitchFamily="18" charset="0"/>
              </a:rPr>
              <a:t>Fachada de la Iglesia de San Cayetano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1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8A8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8A82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autoRev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132138" y="638175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FF00"/>
                </a:solidFill>
                <a:latin typeface="AbottOldStyle" pitchFamily="2" charset="0"/>
              </a:rPr>
              <a:t>Iglesia de San Nicolas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27313" y="6381750"/>
            <a:ext cx="2811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50"/>
                </a:solidFill>
                <a:latin typeface="Adobe Garamond Pro Bold" pitchFamily="18" charset="0"/>
              </a:rPr>
              <a:t>Museo en casa de Montal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00338" y="6237288"/>
            <a:ext cx="3527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latin typeface="Adobe Garamond Pro Bold" pitchFamily="18" charset="0"/>
              </a:rPr>
              <a:t>Fachada del Mercado Central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1F63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32038"/>
            <a:ext cx="9144000" cy="103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84438" y="6453188"/>
            <a:ext cx="1943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0000"/>
                </a:solidFill>
                <a:latin typeface="AbottOldStyle" pitchFamily="2" charset="0"/>
              </a:rPr>
              <a:t>Casa de Solan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5050"/>
            <a:ext cx="9144000" cy="972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92500" y="6237288"/>
            <a:ext cx="215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400">
                <a:solidFill>
                  <a:srgbClr val="FF0000"/>
                </a:solidFill>
                <a:latin typeface="Adobe Garamond Pro Bold" pitchFamily="18" charset="0"/>
              </a:rPr>
              <a:t>La Aljaferia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7100" y="-3482975"/>
            <a:ext cx="11341100" cy="137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979613" y="6453188"/>
            <a:ext cx="3817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C00000"/>
                </a:solidFill>
                <a:latin typeface="AbottOldStyle" pitchFamily="2" charset="0"/>
              </a:rPr>
              <a:t>Puente del Pilar o el de Hierro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8788"/>
            <a:ext cx="9144000" cy="770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051050" y="6092825"/>
            <a:ext cx="4706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FF00"/>
                </a:solidFill>
                <a:latin typeface="AbottOldStyle" pitchFamily="2" charset="0"/>
              </a:rPr>
              <a:t>Arte Mudéjar en la Catedral de la Seo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2175"/>
            <a:ext cx="9144000" cy="847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84438" y="6524625"/>
            <a:ext cx="4257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F0"/>
                </a:solidFill>
                <a:latin typeface="Adobe Garamond Pro Bold" pitchFamily="18" charset="0"/>
              </a:rPr>
              <a:t>Puerta de entrada a la Basílica del Pilar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6381750"/>
            <a:ext cx="20875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C00000"/>
                </a:solidFill>
                <a:latin typeface="Adobe Garamond Pro Bold" pitchFamily="18" charset="0"/>
              </a:rPr>
              <a:t>Plaza de España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6237288"/>
            <a:ext cx="2457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66FF33"/>
                </a:solidFill>
                <a:latin typeface="AbottOldStyle" pitchFamily="2" charset="0"/>
              </a:rPr>
              <a:t>Iglesia de Santiago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250"/>
            <a:ext cx="9144000" cy="806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132138" y="6453188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00B050"/>
                </a:solidFill>
                <a:latin typeface="Adobe Garamond Pro Bold" pitchFamily="18" charset="0"/>
              </a:rPr>
              <a:t>Antiguo Casino Mercantil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851275" y="6308725"/>
            <a:ext cx="23764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FF0000"/>
                </a:solidFill>
                <a:latin typeface="Adobe Garamond Pro Bold" pitchFamily="18" charset="0"/>
              </a:rPr>
              <a:t>Puente de Piedra</a:t>
            </a:r>
          </a:p>
        </p:txBody>
      </p:sp>
    </p:spTree>
  </p:cSld>
  <p:clrMapOvr>
    <a:masterClrMapping/>
  </p:clrMapOvr>
  <p:transition advTm="9000">
    <p:sndAc>
      <p:stSnd>
        <p:snd r:embed="rId2" name="Los sitios de Zarago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419475" y="6381750"/>
            <a:ext cx="33845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2000">
                <a:solidFill>
                  <a:srgbClr val="66FF33"/>
                </a:solidFill>
                <a:latin typeface="AbottOldStyle" pitchFamily="2" charset="0"/>
              </a:rPr>
              <a:t>Iglesia de San Gil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FEA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2FEA8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16238" y="6453188"/>
            <a:ext cx="37353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00B050"/>
                </a:solidFill>
                <a:latin typeface="AbottOldStyle" pitchFamily="2" charset="0"/>
              </a:rPr>
              <a:t>Iglesia de San Antonio de Padua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132138" y="6381750"/>
            <a:ext cx="249396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60000"/>
                    <a:lumOff val="40000"/>
                  </a:schemeClr>
                </a:solidFill>
                <a:latin typeface="AbottOldStyle" pitchFamily="2" charset="0"/>
                <a:cs typeface="+mn-cs"/>
              </a:rPr>
              <a:t>Edificio de Correos</a:t>
            </a:r>
            <a:endParaRPr lang="es-ES" sz="2000" dirty="0">
              <a:solidFill>
                <a:schemeClr val="accent3">
                  <a:lumMod val="60000"/>
                  <a:lumOff val="40000"/>
                </a:schemeClr>
              </a:solidFill>
              <a:latin typeface="AbottOldStyle" pitchFamily="2" charset="0"/>
              <a:cs typeface="+mn-cs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787900" y="6308725"/>
            <a:ext cx="3313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>
                <a:solidFill>
                  <a:srgbClr val="FF0000"/>
                </a:solidFill>
                <a:latin typeface="Adobe Garamond Pro Bold" pitchFamily="18" charset="0"/>
              </a:rPr>
              <a:t>Colegio Costa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iapositiva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03575" y="2276475"/>
            <a:ext cx="46085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6000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  <p:pic>
        <p:nvPicPr>
          <p:cNvPr id="4" name="3 Imagen" descr="buhos4[1]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157788"/>
            <a:ext cx="1512887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aragoza- Capital de la  Cul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Zaragoza- Capital de la  Cultura</Template>
  <TotalTime>1</TotalTime>
  <Words>249</Words>
  <Application>Microsoft Office PowerPoint</Application>
  <PresentationFormat>Presentación en pantalla (4:3)</PresentationFormat>
  <Paragraphs>56</Paragraphs>
  <Slides>48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7" baseType="lpstr">
      <vt:lpstr>Calibri</vt:lpstr>
      <vt:lpstr>Arial</vt:lpstr>
      <vt:lpstr>Algerian</vt:lpstr>
      <vt:lpstr>AbottOldStyle</vt:lpstr>
      <vt:lpstr>BalanineAntique</vt:lpstr>
      <vt:lpstr>Adobe Caslon Pro</vt:lpstr>
      <vt:lpstr>Adobe Garamond Pro Bold</vt:lpstr>
      <vt:lpstr>Zaragoza- Capital de la  Cultura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2019-02-27T19:35:06Z</dcterms:created>
  <dcterms:modified xsi:type="dcterms:W3CDTF">2019-02-27T19:36:51Z</dcterms:modified>
</cp:coreProperties>
</file>