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326" r:id="rId3"/>
    <p:sldId id="294" r:id="rId4"/>
    <p:sldId id="295" r:id="rId5"/>
    <p:sldId id="296" r:id="rId6"/>
    <p:sldId id="297" r:id="rId7"/>
    <p:sldId id="286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14" r:id="rId17"/>
    <p:sldId id="306" r:id="rId18"/>
    <p:sldId id="307" r:id="rId19"/>
    <p:sldId id="308" r:id="rId20"/>
    <p:sldId id="309" r:id="rId21"/>
    <p:sldId id="310" r:id="rId22"/>
    <p:sldId id="311" r:id="rId23"/>
    <p:sldId id="313" r:id="rId24"/>
    <p:sldId id="315" r:id="rId25"/>
    <p:sldId id="262" r:id="rId26"/>
    <p:sldId id="316" r:id="rId27"/>
    <p:sldId id="317" r:id="rId28"/>
    <p:sldId id="318" r:id="rId29"/>
    <p:sldId id="319" r:id="rId30"/>
    <p:sldId id="320" r:id="rId31"/>
    <p:sldId id="321" r:id="rId32"/>
    <p:sldId id="322" r:id="rId33"/>
    <p:sldId id="323" r:id="rId34"/>
    <p:sldId id="324" r:id="rId35"/>
    <p:sldId id="287" r:id="rId36"/>
    <p:sldId id="288" r:id="rId37"/>
    <p:sldId id="261" r:id="rId38"/>
    <p:sldId id="263" r:id="rId39"/>
    <p:sldId id="264" r:id="rId40"/>
    <p:sldId id="267" r:id="rId41"/>
    <p:sldId id="266" r:id="rId42"/>
    <p:sldId id="269" r:id="rId43"/>
    <p:sldId id="270" r:id="rId44"/>
    <p:sldId id="284" r:id="rId45"/>
    <p:sldId id="273" r:id="rId46"/>
    <p:sldId id="276" r:id="rId47"/>
    <p:sldId id="279" r:id="rId48"/>
    <p:sldId id="274" r:id="rId49"/>
    <p:sldId id="327" r:id="rId5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eTvFv+eyTy+66j1h1iHQA==" hashData="RJ31d5rO4dt+YT2HFprnCr/L5y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F664"/>
    <a:srgbClr val="66FF33"/>
    <a:srgbClr val="1D06AA"/>
    <a:srgbClr val="FF33CC"/>
    <a:srgbClr val="CFEC20"/>
    <a:srgbClr val="FF66CC"/>
    <a:srgbClr val="005D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CEB6DCD-DC79-4EE4-B889-5F267B0E7A0E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1852FF1-D17C-4145-A573-740DF58500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97771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E18C231-4C92-4815-8CD6-401872D1EDF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18B96-C4B0-4B46-A24F-B3B00C753F39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B1CCD-EB7D-48C2-9D23-BBAAA04595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8407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9F33A-4C1F-4E13-8BC9-7EEF26C263C2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B36CB-5C59-44B5-857A-7AD9AB2100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0170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E4542-737B-49B2-BA52-453E857DFECD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CA993-679C-4013-856B-C8B3F40EDD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309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CB0F3-1BDD-4A88-9BD0-F3C9D8112FF4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317A6-D7E5-4A5A-A940-ADDBDA8B61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2374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31E5C-A6BD-490E-AFD0-9E90FB6643BE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E02B9-63A8-4B22-B645-EB494D45F4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1153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E1F24-41CA-4095-B442-126B3979B229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785C9-7CBA-4F4C-BED5-92CC4772B4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1773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4ED8B-EF90-4D0E-A925-27BFE4A2F812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CEB4C-7A4F-4A2A-9025-04C83004DD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3262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1413F-51B5-4840-9C33-DF70FAE77A61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23134-1288-4211-B78D-BA8DF42F7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3717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3A1C6-5125-43D3-969D-0F5C0FD69017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3D87-9CAB-4AC2-A823-FE2602FC86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0403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A6F12-3F43-4D6D-84A6-F560C92EAEC3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8FFE5-6FA3-4EA4-8A0D-54DC6723E0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9185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73A12-39FF-4959-B64A-C62FAD89812F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DBE64-5C9C-49A9-838D-FD88382116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5434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35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8D8952-8C3F-4408-B6DB-FD9D21D0C4C4}" type="datetimeFigureOut">
              <a:rPr lang="es-ES"/>
              <a:pPr>
                <a:defRPr/>
              </a:pPr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4550B6-5073-48AF-91C9-9F5D7E153D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258888" y="620713"/>
            <a:ext cx="69469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9600">
                <a:solidFill>
                  <a:srgbClr val="00B050"/>
                </a:solidFill>
                <a:latin typeface="Algerian" pitchFamily="82" charset="0"/>
              </a:rPr>
              <a:t>Zaragoza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484438" y="2492375"/>
            <a:ext cx="460851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3200" dirty="0">
                <a:solidFill>
                  <a:srgbClr val="002060"/>
                </a:solidFill>
                <a:latin typeface="AbottOldStyle" pitchFamily="2" charset="0"/>
              </a:rPr>
              <a:t>Capital de la Cultura</a:t>
            </a:r>
          </a:p>
        </p:txBody>
      </p:sp>
      <p:pic>
        <p:nvPicPr>
          <p:cNvPr id="6" name="5 Imagen" descr="es-aragon-flag1s[1]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500438"/>
            <a:ext cx="1295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827088" y="5589588"/>
            <a:ext cx="48974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3600">
                <a:solidFill>
                  <a:srgbClr val="22F664"/>
                </a:solidFill>
                <a:latin typeface="BalanineAntique" pitchFamily="2" charset="0"/>
              </a:rPr>
              <a:t>Zaragoza  </a:t>
            </a:r>
            <a:fld id="{D1B0F290-A2F5-47F1-A98B-79FA10DE617A}" type="datetime4">
              <a:rPr lang="es-ES" sz="3600">
                <a:solidFill>
                  <a:srgbClr val="22F664"/>
                </a:solidFill>
                <a:latin typeface="BalanineAntique" pitchFamily="2" charset="0"/>
              </a:rPr>
              <a:pPr/>
              <a:t>19 de diciembre de 2022</a:t>
            </a:fld>
            <a:endParaRPr lang="es-ES" sz="3600">
              <a:solidFill>
                <a:srgbClr val="22F664"/>
              </a:solidFill>
              <a:latin typeface="BalanineAntique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651500" y="5661025"/>
            <a:ext cx="30099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dobe Caslon Pro" pitchFamily="18" charset="0"/>
                <a:cs typeface="+mn-cs"/>
              </a:rPr>
              <a:t>Fotografía: José L. Delgado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dobe Caslon Pro" pitchFamily="18" charset="0"/>
                <a:cs typeface="+mn-cs"/>
              </a:rPr>
              <a:t>Montaje. Tomás Fuster</a:t>
            </a:r>
            <a:endParaRPr lang="es-ES" sz="2000" dirty="0">
              <a:solidFill>
                <a:schemeClr val="accent3">
                  <a:lumMod val="60000"/>
                  <a:lumOff val="40000"/>
                </a:schemeClr>
              </a:solidFill>
              <a:latin typeface="Adobe Caslon Pro" pitchFamily="18" charset="0"/>
              <a:cs typeface="+mn-cs"/>
            </a:endParaRPr>
          </a:p>
        </p:txBody>
      </p:sp>
    </p:spTree>
  </p:cSld>
  <p:clrMapOvr>
    <a:masterClrMapping/>
  </p:clrMapOvr>
  <p:transition advTm="34000">
    <p:sndAc>
      <p:stSnd>
        <p:snd r:embed="rId2" name="Los sitios de Zarago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21CA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21CA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3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8700"/>
                            </p:stCondLst>
                            <p:childTnLst>
                              <p:par>
                                <p:cTn id="38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3700"/>
                            </p:stCondLst>
                            <p:childTnLst>
                              <p:par>
                                <p:cTn id="4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5700"/>
                            </p:stCondLst>
                            <p:childTnLst>
                              <p:par>
                                <p:cTn id="51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042988" y="6308725"/>
            <a:ext cx="23764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Monumento al Justicia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435600" y="6165850"/>
            <a:ext cx="2665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Antiguo Casino Mercantil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55650" y="6381750"/>
            <a:ext cx="2447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92D050"/>
                </a:solidFill>
                <a:latin typeface="Adobe Garamond Pro Bold" pitchFamily="18" charset="0"/>
              </a:rPr>
              <a:t>Artesonado Aljaferia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076825" y="6237288"/>
            <a:ext cx="413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latin typeface="Adobe Garamond Pro Bold" pitchFamily="18" charset="0"/>
              </a:rPr>
              <a:t>Aljaferia Escudo de los Reyes Católico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116013" y="6308725"/>
            <a:ext cx="18002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accent1">
                    <a:lumMod val="75000"/>
                  </a:schemeClr>
                </a:solidFill>
                <a:latin typeface="Adobe Garamond Pro Bold" pitchFamily="18" charset="0"/>
                <a:cs typeface="+mn-cs"/>
              </a:rPr>
              <a:t>Plaza de La Seo</a:t>
            </a:r>
            <a:endParaRPr lang="es-ES" dirty="0">
              <a:solidFill>
                <a:schemeClr val="accent1">
                  <a:lumMod val="75000"/>
                </a:schemeClr>
              </a:solidFill>
              <a:latin typeface="Adobe Garamond Pro Bold" pitchFamily="18" charset="0"/>
              <a:cs typeface="+mn-cs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651500" y="6237288"/>
            <a:ext cx="2278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00000"/>
                </a:solidFill>
                <a:latin typeface="Adobe Garamond Pro Bold" pitchFamily="18" charset="0"/>
              </a:rPr>
              <a:t>Torre de la Magdalena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2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-1035050"/>
            <a:ext cx="9974263" cy="950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19475" y="6165850"/>
            <a:ext cx="2520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Catedral de La Seo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2627313" y="4292600"/>
            <a:ext cx="18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403350" y="6381750"/>
            <a:ext cx="1944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00000"/>
                </a:solidFill>
                <a:latin typeface="AbottOldStyle" pitchFamily="2" charset="0"/>
              </a:rPr>
              <a:t>San Nicolas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716463" y="6381750"/>
            <a:ext cx="48783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FEC20"/>
                </a:solidFill>
                <a:latin typeface="AbottOldStyle" pitchFamily="2" charset="0"/>
              </a:rPr>
              <a:t>Claustro de la Iglesia de San Nicolas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/>
      <p:bldP spid="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2627313" y="5013325"/>
            <a:ext cx="18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635375" y="6165850"/>
            <a:ext cx="2520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Casa Montal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19475" y="6237288"/>
            <a:ext cx="2016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00B0F0"/>
                </a:solidFill>
                <a:latin typeface="Adobe Garamond Pro Bold" pitchFamily="18" charset="0"/>
              </a:rPr>
              <a:t>Casa Montal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900113" y="6308725"/>
            <a:ext cx="2592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FF00"/>
                </a:solidFill>
                <a:latin typeface="Adobe Garamond Pro Bold" pitchFamily="18" charset="0"/>
              </a:rPr>
              <a:t>Altar Mayor del Pilar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227763" y="6237288"/>
            <a:ext cx="1944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Virgen del Pilar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547813" y="6381750"/>
            <a:ext cx="4117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1D06AA"/>
                </a:solidFill>
                <a:latin typeface="Adobe Garamond Pro Bold" pitchFamily="18" charset="0"/>
              </a:rPr>
              <a:t>El Pilar desde la arboleda de Macanaz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3" grpId="1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908175" y="6092825"/>
            <a:ext cx="56165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Patio de los naranjos de la Aljaferia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547813" y="6092825"/>
            <a:ext cx="6769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Basílica del Pilar de noche desde el Puente Piedra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635375" y="6237288"/>
            <a:ext cx="19446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C00000"/>
                </a:solidFill>
                <a:latin typeface="Adobe Garamond Pro Bold" pitchFamily="18" charset="0"/>
              </a:rPr>
              <a:t>La Aljaferia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00338" y="6308725"/>
            <a:ext cx="1943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00000"/>
                </a:solidFill>
                <a:latin typeface="Adobe Garamond Pro Bold" pitchFamily="18" charset="0"/>
              </a:rPr>
              <a:t>Plaza del Portillo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9" presetID="22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03575" y="6165850"/>
            <a:ext cx="25923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Plaza de los Sitios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92500" y="6308725"/>
            <a:ext cx="29511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00B0F0"/>
                </a:solidFill>
                <a:latin typeface="Adobe Garamond Pro Bold" pitchFamily="18" charset="0"/>
              </a:rPr>
              <a:t>Puerta del Carmen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900113" y="6092825"/>
            <a:ext cx="824388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dobe Garamond Pro Bold" pitchFamily="18" charset="0"/>
                <a:cs typeface="+mn-cs"/>
              </a:rPr>
              <a:t>Paraninfo de la Universidad, antigua Facultad de Medicina</a:t>
            </a:r>
            <a:endParaRPr lang="es-ES" sz="2400" dirty="0">
              <a:solidFill>
                <a:schemeClr val="accent6">
                  <a:lumMod val="60000"/>
                  <a:lumOff val="40000"/>
                </a:schemeClr>
              </a:solidFill>
              <a:latin typeface="Adobe Garamond Pro Bold" pitchFamily="18" charset="0"/>
              <a:cs typeface="+mn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0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1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1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2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3" grpId="4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92500" y="6308725"/>
            <a:ext cx="2159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FF00"/>
                </a:solidFill>
                <a:latin typeface="Adobe Garamond Pro Bold" pitchFamily="18" charset="0"/>
              </a:rPr>
              <a:t>Arco del Deán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331913" y="6092825"/>
            <a:ext cx="75612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Adobe Garamond Pro Bold" pitchFamily="18" charset="0"/>
                <a:cs typeface="+mn-cs"/>
              </a:rPr>
              <a:t>El Pilar iluminado visto desde la arboleda de </a:t>
            </a:r>
            <a:r>
              <a:rPr lang="es-ES" sz="2400" dirty="0" err="1">
                <a:solidFill>
                  <a:schemeClr val="accent6">
                    <a:lumMod val="75000"/>
                  </a:schemeClr>
                </a:solidFill>
                <a:latin typeface="Adobe Garamond Pro Bold" pitchFamily="18" charset="0"/>
                <a:cs typeface="+mn-cs"/>
              </a:rPr>
              <a:t>Macanaz</a:t>
            </a:r>
            <a:endParaRPr lang="es-ES" sz="2400" dirty="0">
              <a:solidFill>
                <a:schemeClr val="accent6">
                  <a:lumMod val="75000"/>
                </a:schemeClr>
              </a:solidFill>
              <a:latin typeface="Adobe Garamond Pro Bold" pitchFamily="18" charset="0"/>
              <a:cs typeface="+mn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840"/>
                            </p:stCondLst>
                            <p:childTnLst>
                              <p:par>
                                <p:cTn id="15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916238" y="6308725"/>
            <a:ext cx="3455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33CC"/>
                </a:solidFill>
                <a:latin typeface="Adobe Garamond Pro Bold" pitchFamily="18" charset="0"/>
              </a:rPr>
              <a:t>Plaza de San Francisco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0F519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0F519"/>
                                      </p:to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9513"/>
            <a:ext cx="9144000" cy="803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71775" y="6488113"/>
            <a:ext cx="3240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002060"/>
                </a:solidFill>
                <a:latin typeface="Adobe Garamond Pro Bold" pitchFamily="18" charset="0"/>
              </a:rPr>
              <a:t>En memoria del fotógrafo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908175" y="6381750"/>
            <a:ext cx="3976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00000"/>
                </a:solidFill>
                <a:latin typeface="Adobe Garamond Pro Bold" pitchFamily="18" charset="0"/>
              </a:rPr>
              <a:t>Fuente de Neptuno en el Parque Grande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476375" y="6308725"/>
            <a:ext cx="6477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0000"/>
                </a:solidFill>
                <a:latin typeface="Adobe Garamond Pro Bold" pitchFamily="18" charset="0"/>
              </a:rPr>
              <a:t>Plaza del Pilar – Ayuntamiento y Basilica del Pilar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555875" y="6308725"/>
            <a:ext cx="50403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bg1">
                    <a:lumMod val="85000"/>
                    <a:lumOff val="15000"/>
                  </a:schemeClr>
                </a:solidFill>
                <a:latin typeface="Adobe Garamond Pro Bold" pitchFamily="18" charset="0"/>
                <a:cs typeface="+mn-cs"/>
              </a:rPr>
              <a:t>Arte Aragonés detalle del Mercado Central</a:t>
            </a:r>
            <a:endParaRPr lang="es-ES" sz="2000" dirty="0">
              <a:solidFill>
                <a:schemeClr val="bg1">
                  <a:lumMod val="85000"/>
                  <a:lumOff val="15000"/>
                </a:schemeClr>
              </a:solidFill>
              <a:latin typeface="Adobe Garamond Pro Bold" pitchFamily="18" charset="0"/>
              <a:cs typeface="+mn-cs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18" presetID="22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79388" y="620713"/>
            <a:ext cx="1931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Noria en el parque</a:t>
            </a:r>
          </a:p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de la Expo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851275" y="6308725"/>
            <a:ext cx="187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latin typeface="Adobe Garamond Pro Bold" pitchFamily="18" charset="0"/>
              </a:rPr>
              <a:t>Calle Alfonso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268538" y="6237288"/>
            <a:ext cx="4464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00B0F0"/>
                </a:solidFill>
                <a:latin typeface="Adobe Garamond Pro Bold" pitchFamily="18" charset="0"/>
              </a:rPr>
              <a:t>Fachada de la Iglesia de San Cayetano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1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8A8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8A8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132138" y="6381750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FFFF00"/>
                </a:solidFill>
                <a:latin typeface="AbottOldStyle" pitchFamily="2" charset="0"/>
              </a:rPr>
              <a:t>Iglesia de San Nicolas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627313" y="6381750"/>
            <a:ext cx="28114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00B050"/>
                </a:solidFill>
                <a:latin typeface="Adobe Garamond Pro Bold" pitchFamily="18" charset="0"/>
              </a:rPr>
              <a:t>Museo en casa de Montal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00338" y="6237288"/>
            <a:ext cx="3527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latin typeface="Adobe Garamond Pro Bold" pitchFamily="18" charset="0"/>
              </a:rPr>
              <a:t>Fachada del Mercado Central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32038"/>
            <a:ext cx="9144000" cy="103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84438" y="6453188"/>
            <a:ext cx="1943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FF0000"/>
                </a:solidFill>
                <a:latin typeface="AbottOldStyle" pitchFamily="2" charset="0"/>
              </a:rPr>
              <a:t>Casa de Solan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5050"/>
            <a:ext cx="9144000" cy="972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92500" y="6237288"/>
            <a:ext cx="215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0000"/>
                </a:solidFill>
                <a:latin typeface="Adobe Garamond Pro Bold" pitchFamily="18" charset="0"/>
              </a:rPr>
              <a:t>La Aljaferia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7100" y="-3482975"/>
            <a:ext cx="11341100" cy="137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979613" y="6453188"/>
            <a:ext cx="38179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C00000"/>
                </a:solidFill>
                <a:latin typeface="AbottOldStyle" pitchFamily="2" charset="0"/>
              </a:rPr>
              <a:t>Puente del Pilar o el de Hierro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8788"/>
            <a:ext cx="9144000" cy="770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051050" y="6092825"/>
            <a:ext cx="4706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FFFF00"/>
                </a:solidFill>
                <a:latin typeface="AbottOldStyle" pitchFamily="2" charset="0"/>
              </a:rPr>
              <a:t>Arte Mudéjar en la Catedral de la Seo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2175"/>
            <a:ext cx="9144000" cy="847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84438" y="6524625"/>
            <a:ext cx="4257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00B0F0"/>
                </a:solidFill>
                <a:latin typeface="Adobe Garamond Pro Bold" pitchFamily="18" charset="0"/>
              </a:rPr>
              <a:t>Puerta de entrada a la Basílica del Pilar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76600" y="6381750"/>
            <a:ext cx="20875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C00000"/>
                </a:solidFill>
                <a:latin typeface="Adobe Garamond Pro Bold" pitchFamily="18" charset="0"/>
              </a:rPr>
              <a:t>Plaza de España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76600" y="6237288"/>
            <a:ext cx="2457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66FF33"/>
                </a:solidFill>
                <a:latin typeface="AbottOldStyle" pitchFamily="2" charset="0"/>
              </a:rPr>
              <a:t>Iglesia de Santiago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250"/>
            <a:ext cx="9144000" cy="806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132138" y="6453188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00B050"/>
                </a:solidFill>
                <a:latin typeface="Adobe Garamond Pro Bold" pitchFamily="18" charset="0"/>
              </a:rPr>
              <a:t>Antiguo Casino Mercantil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851275" y="6308725"/>
            <a:ext cx="23764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FF0000"/>
                </a:solidFill>
                <a:latin typeface="Adobe Garamond Pro Bold" pitchFamily="18" charset="0"/>
              </a:rPr>
              <a:t>Puente de Piedra</a:t>
            </a:r>
          </a:p>
        </p:txBody>
      </p:sp>
    </p:spTree>
  </p:cSld>
  <p:clrMapOvr>
    <a:masterClrMapping/>
  </p:clrMapOvr>
  <p:transition advTm="9000">
    <p:sndAc>
      <p:stSnd>
        <p:snd r:embed="rId2" name="Los sitios de Zarago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19475" y="6381750"/>
            <a:ext cx="3384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66FF33"/>
                </a:solidFill>
                <a:latin typeface="AbottOldStyle" pitchFamily="2" charset="0"/>
              </a:rPr>
              <a:t>Iglesia de San Gil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2FEA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2FEA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916238" y="6453188"/>
            <a:ext cx="3735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00B050"/>
                </a:solidFill>
                <a:latin typeface="AbottOldStyle" pitchFamily="2" charset="0"/>
              </a:rPr>
              <a:t>Iglesia de San Antonio de Padua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132138" y="6381750"/>
            <a:ext cx="249396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bottOldStyle" pitchFamily="2" charset="0"/>
                <a:cs typeface="+mn-cs"/>
              </a:rPr>
              <a:t>Edificio de Correos</a:t>
            </a:r>
            <a:endParaRPr lang="es-ES" sz="2000" dirty="0">
              <a:solidFill>
                <a:schemeClr val="accent3">
                  <a:lumMod val="60000"/>
                  <a:lumOff val="40000"/>
                </a:schemeClr>
              </a:solidFill>
              <a:latin typeface="AbottOldStyle" pitchFamily="2" charset="0"/>
              <a:cs typeface="+mn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787900" y="6308725"/>
            <a:ext cx="3313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Colegio Costa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Diapositiva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03575" y="2276475"/>
            <a:ext cx="46085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6000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  <p:pic>
        <p:nvPicPr>
          <p:cNvPr id="4" name="3 Imagen" descr="buhos4[1]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157788"/>
            <a:ext cx="1512887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Zaragovao - Mariethe .. 11 11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Zaragovao - Mariethe .. 11 11 2015</Template>
  <TotalTime>3</TotalTime>
  <Words>251</Words>
  <Application>Microsoft Office PowerPoint</Application>
  <PresentationFormat>Presentación en pantalla (4:3)</PresentationFormat>
  <Paragraphs>57</Paragraphs>
  <Slides>48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7" baseType="lpstr">
      <vt:lpstr>Calibri</vt:lpstr>
      <vt:lpstr>Arial</vt:lpstr>
      <vt:lpstr>Algerian</vt:lpstr>
      <vt:lpstr>AbottOldStyle</vt:lpstr>
      <vt:lpstr>BalanineAntique</vt:lpstr>
      <vt:lpstr>Adobe Caslon Pro</vt:lpstr>
      <vt:lpstr>Adobe Garamond Pro Bold</vt:lpstr>
      <vt:lpstr>Espagne - Zaragovao - Mariethe .. 11 11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2022-12-19T20:40:30Z</dcterms:created>
  <dcterms:modified xsi:type="dcterms:W3CDTF">2022-12-19T20:43:51Z</dcterms:modified>
</cp:coreProperties>
</file>