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4" r:id="rId3"/>
    <p:sldId id="261" r:id="rId4"/>
    <p:sldId id="297" r:id="rId5"/>
    <p:sldId id="259" r:id="rId6"/>
    <p:sldId id="276" r:id="rId7"/>
    <p:sldId id="264" r:id="rId8"/>
    <p:sldId id="282" r:id="rId9"/>
    <p:sldId id="271" r:id="rId10"/>
    <p:sldId id="311" r:id="rId11"/>
    <p:sldId id="314" r:id="rId12"/>
    <p:sldId id="272" r:id="rId13"/>
    <p:sldId id="315" r:id="rId14"/>
    <p:sldId id="267" r:id="rId15"/>
    <p:sldId id="316" r:id="rId16"/>
    <p:sldId id="307" r:id="rId17"/>
    <p:sldId id="292" r:id="rId18"/>
    <p:sldId id="268" r:id="rId19"/>
    <p:sldId id="270" r:id="rId20"/>
    <p:sldId id="269" r:id="rId21"/>
    <p:sldId id="266" r:id="rId22"/>
    <p:sldId id="286" r:id="rId23"/>
    <p:sldId id="306" r:id="rId24"/>
    <p:sldId id="317" r:id="rId25"/>
    <p:sldId id="310" r:id="rId26"/>
    <p:sldId id="277" r:id="rId27"/>
    <p:sldId id="275" r:id="rId28"/>
    <p:sldId id="312" r:id="rId29"/>
    <p:sldId id="309" r:id="rId30"/>
    <p:sldId id="308" r:id="rId31"/>
    <p:sldId id="278" r:id="rId32"/>
    <p:sldId id="320" r:id="rId33"/>
    <p:sldId id="321" r:id="rId34"/>
    <p:sldId id="322" r:id="rId35"/>
    <p:sldId id="273" r:id="rId36"/>
    <p:sldId id="274" r:id="rId37"/>
    <p:sldId id="283" r:id="rId38"/>
    <p:sldId id="318" r:id="rId39"/>
    <p:sldId id="300" r:id="rId40"/>
    <p:sldId id="265" r:id="rId41"/>
    <p:sldId id="302" r:id="rId42"/>
    <p:sldId id="294" r:id="rId43"/>
    <p:sldId id="319" r:id="rId44"/>
    <p:sldId id="303" r:id="rId45"/>
    <p:sldId id="301" r:id="rId46"/>
    <p:sldId id="299" r:id="rId47"/>
    <p:sldId id="295" r:id="rId48"/>
    <p:sldId id="313" r:id="rId49"/>
    <p:sldId id="323" r:id="rId5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1RcZOa8VebYXjxMgEp8hQ==" hashData="EnS2UJrnM7CKGUfORRDdKm3JMT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3300"/>
    <a:srgbClr val="CC99FF"/>
    <a:srgbClr val="000099"/>
    <a:srgbClr val="FF9900"/>
    <a:srgbClr val="0066FF"/>
    <a:srgbClr val="FF9933"/>
    <a:srgbClr val="99FFCC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8107" autoAdjust="0"/>
    <p:restoredTop sz="94595" autoAdjust="0"/>
  </p:normalViewPr>
  <p:slideViewPr>
    <p:cSldViewPr>
      <p:cViewPr>
        <p:scale>
          <a:sx n="66" d="100"/>
          <a:sy n="66" d="100"/>
        </p:scale>
        <p:origin x="-1116" y="-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219983-22B8-41C5-B505-C981274D750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8080952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E80D8-E821-4684-B06B-45F7B75A8FF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8996142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9D81AE-71D8-40C2-9D7A-0F9271746BE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3198692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625A0-FAA1-472B-91BE-A68E9831A02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2502642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B21409-314F-44D4-8F86-6F4EE5EE80E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0620762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91C72E-8DC8-4A09-B97E-E558D44DEA3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9636608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52C298-AF10-4327-A4F3-1C4A709D05C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4066757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E749DD-DCB7-40E0-9139-0EE1D0E4E6C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1055831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926830-698B-49A0-A268-2AAD6DFA212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6600938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60F29-7F47-40A2-8146-7B3E964743E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1359523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EC3FE3-3502-4BCF-AACB-99B0B2151F4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9014908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511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636975B-0EA0-4108-9380-6BF41ADB54B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7.jpeg"/><Relationship Id="rId4" Type="http://schemas.openxmlformats.org/officeDocument/2006/relationships/image" Target="../media/image2.gif"/><Relationship Id="rId9" Type="http://schemas.openxmlformats.org/officeDocument/2006/relationships/hyperlink" Target="http://groups.google.com/group/grupcelebi/web/pp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40" name="Picture 44" descr="Diapositiva6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33375"/>
            <a:ext cx="7993063" cy="614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41" name="Rectangle 45"/>
          <p:cNvSpPr>
            <a:spLocks noChangeArrowheads="1"/>
          </p:cNvSpPr>
          <p:nvPr/>
        </p:nvSpPr>
        <p:spPr bwMode="auto">
          <a:xfrm>
            <a:off x="539750" y="333375"/>
            <a:ext cx="7993063" cy="6191250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5342" name="Picture 46" descr="2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868863"/>
            <a:ext cx="898525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43" name="Picture 47" descr="2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365625"/>
            <a:ext cx="922338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44" name="Picture 48" descr="2r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4651375"/>
            <a:ext cx="914400" cy="108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45" name="Picture 49" descr="2z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63" y="5227638"/>
            <a:ext cx="850900" cy="1152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46" name="Picture 50" descr="2o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292600"/>
            <a:ext cx="638175" cy="86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47" name="Picture 51" descr="2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4437063"/>
            <a:ext cx="862013" cy="107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48" name="Picture 52" descr="2z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4221163"/>
            <a:ext cx="584200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49" name="Picture 53" descr="2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4149725"/>
            <a:ext cx="611187" cy="76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54" name="Text Box 58"/>
          <p:cNvSpPr txBox="1">
            <a:spLocks noChangeArrowheads="1"/>
          </p:cNvSpPr>
          <p:nvPr/>
        </p:nvSpPr>
        <p:spPr bwMode="auto">
          <a:xfrm>
            <a:off x="1116013" y="6165850"/>
            <a:ext cx="69135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Zarzuela interpretada por : Alfredo Krauss</a:t>
            </a:r>
          </a:p>
        </p:txBody>
      </p:sp>
      <p:sp>
        <p:nvSpPr>
          <p:cNvPr id="55355" name="WordArt 59" descr="Beyaz mermer">
            <a:hlinkClick r:id="rId9"/>
          </p:cNvPr>
          <p:cNvSpPr>
            <a:spLocks noChangeArrowheads="1" noChangeShapeType="1" noTextEdit="1"/>
          </p:cNvSpPr>
          <p:nvPr/>
        </p:nvSpPr>
        <p:spPr bwMode="auto">
          <a:xfrm>
            <a:off x="5292725" y="5589588"/>
            <a:ext cx="2714625" cy="4286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endParaRPr lang="es-ES" sz="2400" kern="10" dirty="0">
              <a:ln w="9525">
                <a:round/>
                <a:headEnd/>
                <a:tailEnd/>
              </a:ln>
              <a:blipFill dpi="0" rotWithShape="0">
                <a:blip r:embed="rId10"/>
                <a:srcRect/>
                <a:tile tx="0" ty="0" sx="100000" sy="100000" flip="none" algn="tl"/>
              </a:blipFill>
              <a:latin typeface="Arial Black"/>
            </a:endParaRPr>
          </a:p>
        </p:txBody>
      </p:sp>
    </p:spTree>
  </p:cSld>
  <p:clrMapOvr>
    <a:masterClrMapping/>
  </p:clrMapOvr>
  <p:transition spd="slow" advClick="0" advTm="15600">
    <p:fade/>
    <p:sndAc>
      <p:stSnd>
        <p:snd r:embed="rId2" name="Zarzuela Jotas Aragonesas - La Jota de la Dolores (Alfredo Krau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5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5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5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55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5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5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5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5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55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55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55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4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40- Tapa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76250"/>
            <a:ext cx="6913563" cy="562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7596188" y="6165850"/>
            <a:ext cx="7699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Tapas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684213" y="188913"/>
            <a:ext cx="7993062" cy="6408737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4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42-Pub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549275"/>
            <a:ext cx="3821113" cy="567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5867400" y="6165850"/>
            <a:ext cx="7937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La Nuit</a:t>
            </a: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2484438" y="333375"/>
            <a:ext cx="4392612" cy="61912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1- Paraninfo universitar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7669212" cy="575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5795963" y="6165850"/>
            <a:ext cx="24209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Paraninfo Universitario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539750" y="333375"/>
            <a:ext cx="7993063" cy="61912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4- Fachada Palacio de los Lu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404813"/>
            <a:ext cx="4868863" cy="604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7308850" y="5157788"/>
            <a:ext cx="1835150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CC3300"/>
                </a:solidFill>
                <a:latin typeface="Franklin Gothic Book" pitchFamily="34" charset="0"/>
              </a:rPr>
              <a:t>Palacio de los Condes de Morata.</a:t>
            </a:r>
          </a:p>
          <a:p>
            <a:r>
              <a:rPr lang="es-ES" sz="1600" b="1">
                <a:solidFill>
                  <a:srgbClr val="CC3300"/>
                </a:solidFill>
                <a:latin typeface="Franklin Gothic Book" pitchFamily="34" charset="0"/>
              </a:rPr>
              <a:t>Audiencia Provincial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1908175" y="188913"/>
            <a:ext cx="5327650" cy="6480175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23- Patio de la Infan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77850"/>
            <a:ext cx="7777162" cy="557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948488" y="6165850"/>
            <a:ext cx="17510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Patio de la Infanta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539750" y="333375"/>
            <a:ext cx="8353425" cy="61912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8- Vista nocturna  Plaza de las Catedr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476250"/>
            <a:ext cx="3976688" cy="596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7085013" y="5516563"/>
            <a:ext cx="2058987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FFFF99"/>
                </a:solidFill>
                <a:latin typeface="Franklin Gothic Book" pitchFamily="34" charset="0"/>
              </a:rPr>
              <a:t>Torreón de la Zuda y Murallas Romanas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2484438" y="260350"/>
            <a:ext cx="4464050" cy="6408738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9- Vista La Zuda  con  mural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04813"/>
            <a:ext cx="4913312" cy="590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5148263" y="6308725"/>
            <a:ext cx="18002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accent1"/>
                </a:solidFill>
                <a:latin typeface="Franklin Gothic Book" pitchFamily="34" charset="0"/>
              </a:rPr>
              <a:t>Torreón de la Zuda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1619250" y="188913"/>
            <a:ext cx="5616575" cy="6480175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9" name="Picture 7" descr="Muralla_romana_de_Zarago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65175"/>
            <a:ext cx="7416800" cy="521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395288" y="333375"/>
            <a:ext cx="8497887" cy="6264275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5903913" y="6092825"/>
            <a:ext cx="32400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9933"/>
                </a:solidFill>
              </a:rPr>
              <a:t>Ruinas romanas</a:t>
            </a:r>
          </a:p>
        </p:txBody>
      </p:sp>
    </p:spTree>
  </p:cSld>
  <p:clrMapOvr>
    <a:masterClrMapping/>
  </p:clrMapOvr>
  <p:transition spd="slow" advClick="0" advTm="7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4- Cúpulas Basílica del Pi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04813"/>
            <a:ext cx="4397375" cy="601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7019925" y="5661025"/>
            <a:ext cx="212407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99FFCC"/>
                </a:solidFill>
                <a:latin typeface="Franklin Gothic Book" pitchFamily="34" charset="0"/>
              </a:rPr>
              <a:t>Basílica Nuestra Señora del Pilar</a:t>
            </a:r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>
            <a:off x="2051050" y="188913"/>
            <a:ext cx="4826000" cy="6480175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6- Vista cúpulas Basílica del Pi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04813"/>
            <a:ext cx="4467225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851275" y="6308725"/>
            <a:ext cx="29924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CC99FF"/>
                </a:solidFill>
                <a:latin typeface="Franklin Gothic Book" pitchFamily="34" charset="0"/>
              </a:rPr>
              <a:t>Basílica Nuestra Señora del Pilar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2051050" y="188913"/>
            <a:ext cx="5184775" cy="6480175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7- Vista nocturna Basílica del pilar con Eb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36613"/>
            <a:ext cx="7920037" cy="527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5148263" y="6092825"/>
            <a:ext cx="34575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99FF99"/>
                </a:solidFill>
                <a:latin typeface="Franklin Gothic Book" pitchFamily="34" charset="0"/>
              </a:rPr>
              <a:t>Basílica Nuestra Señora del Pilar</a:t>
            </a: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395288" y="549275"/>
            <a:ext cx="8424862" cy="5903913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5- Coro Basílica del Pi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20713"/>
            <a:ext cx="7378700" cy="5535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635375" y="6165850"/>
            <a:ext cx="46799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Sillería de la Basílica Nuestra Señora del Pilar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539750" y="260350"/>
            <a:ext cx="7993063" cy="633730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46- Bus noctur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8002587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6804025" y="6237288"/>
            <a:ext cx="1803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Palacio de la Lonja</a:t>
            </a:r>
          </a:p>
        </p:txBody>
      </p:sp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323850" y="333375"/>
            <a:ext cx="8569325" cy="6264275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7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4" name="Picture 8" descr="z-monumento a Go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692150"/>
            <a:ext cx="3810000" cy="507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25" name="Rectangle 9"/>
          <p:cNvSpPr>
            <a:spLocks noChangeArrowheads="1"/>
          </p:cNvSpPr>
          <p:nvPr/>
        </p:nvSpPr>
        <p:spPr bwMode="auto">
          <a:xfrm>
            <a:off x="2339975" y="404813"/>
            <a:ext cx="4464050" cy="5976937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0426" name="Text Box 10"/>
          <p:cNvSpPr txBox="1">
            <a:spLocks noChangeArrowheads="1"/>
          </p:cNvSpPr>
          <p:nvPr/>
        </p:nvSpPr>
        <p:spPr bwMode="auto">
          <a:xfrm>
            <a:off x="3203575" y="5876925"/>
            <a:ext cx="2952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0066FF"/>
                </a:solidFill>
              </a:rPr>
              <a:t>Monumento a Goya</a:t>
            </a:r>
          </a:p>
        </p:txBody>
      </p:sp>
    </p:spTree>
  </p:cSld>
  <p:clrMapOvr>
    <a:masterClrMapping/>
  </p:clrMapOvr>
  <p:transition spd="slow" advClick="0" advTm="5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10- Plaza de las Catedr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7948612" cy="549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6659563" y="6165850"/>
            <a:ext cx="19335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CC99FF"/>
                </a:solidFill>
                <a:latin typeface="Franklin Gothic Book" pitchFamily="34" charset="0"/>
              </a:rPr>
              <a:t>Figuras Goyescas</a:t>
            </a: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395288" y="476250"/>
            <a:ext cx="8353425" cy="6048375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3- Detalle Mudejar de la Se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7947025" cy="544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435600" y="6021388"/>
            <a:ext cx="3276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Detalle de la Catedral de la Seo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95288" y="188913"/>
            <a:ext cx="8424862" cy="6335712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1- Altar Mayor de la Se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60350"/>
            <a:ext cx="5041900" cy="630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851275" y="6521450"/>
            <a:ext cx="32607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Altar Mayor de la Catedral de la Seo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763713" y="188913"/>
            <a:ext cx="5688012" cy="6335712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2- Cubierta de la Se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6250"/>
            <a:ext cx="5400675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779838" y="6237288"/>
            <a:ext cx="37655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Nave Central de la Catedral de la Seo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547813" y="188913"/>
            <a:ext cx="6192837" cy="6408737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6- Iglesia del Portil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8172450" cy="583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6877050" y="6308725"/>
            <a:ext cx="16097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3F7BF3"/>
                </a:solidFill>
                <a:latin typeface="Franklin Gothic Book" pitchFamily="34" charset="0"/>
              </a:rPr>
              <a:t>Plaza del Portillo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323850" y="188913"/>
            <a:ext cx="8569325" cy="6480175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2- Aljafería fo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36613"/>
            <a:ext cx="8018462" cy="525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6516688" y="6092825"/>
            <a:ext cx="22764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CC99FF"/>
                </a:solidFill>
                <a:latin typeface="Franklin Gothic Book" pitchFamily="34" charset="0"/>
              </a:rPr>
              <a:t>Palacio de la Aljafería</a:t>
            </a: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323850" y="549275"/>
            <a:ext cx="8569325" cy="59753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aljafer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49275"/>
            <a:ext cx="7129463" cy="547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395288" y="188913"/>
            <a:ext cx="8424862" cy="6335712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6011863" y="6092825"/>
            <a:ext cx="2736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9933"/>
                </a:solidFill>
              </a:rPr>
              <a:t>Palacio de la Aljafería</a:t>
            </a:r>
          </a:p>
        </p:txBody>
      </p:sp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1-  Aljafería - Salón del Tro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49275"/>
            <a:ext cx="4602162" cy="590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7380288" y="5805488"/>
            <a:ext cx="176371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Detalle Palacio</a:t>
            </a:r>
          </a:p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de la Aljafería</a:t>
            </a:r>
          </a:p>
        </p:txBody>
      </p:sp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1908175" y="333375"/>
            <a:ext cx="5111750" cy="6335713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3" name="Picture 5" descr="zaragoza-church-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559675" cy="5227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6372225" y="6092825"/>
            <a:ext cx="3168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0066FF"/>
                </a:solidFill>
              </a:rPr>
              <a:t>La Magdalena</a:t>
            </a:r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auto">
          <a:xfrm>
            <a:off x="323850" y="188913"/>
            <a:ext cx="8569325" cy="6480175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8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22- Puerta del Carm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559675" cy="534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6588125" y="6165850"/>
            <a:ext cx="17875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CC3300"/>
                </a:solidFill>
                <a:latin typeface="Franklin Gothic Book" pitchFamily="34" charset="0"/>
              </a:rPr>
              <a:t>Puerta del Carmen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539750" y="549275"/>
            <a:ext cx="8135938" cy="5975350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8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9- Vista Nocturna Pº Independenc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765175"/>
            <a:ext cx="8101013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7019925" y="6165850"/>
            <a:ext cx="16017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 dirty="0">
                <a:solidFill>
                  <a:schemeClr val="folHlink"/>
                </a:solidFill>
                <a:latin typeface="Franklin Gothic Book" pitchFamily="34" charset="0"/>
              </a:rPr>
              <a:t>Plaza de España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323850" y="549275"/>
            <a:ext cx="8569325" cy="5975350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8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1" name="Picture 5" descr="zarago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92150"/>
            <a:ext cx="7553325" cy="527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323850" y="333375"/>
            <a:ext cx="8569325" cy="6264275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5435600" y="6021388"/>
            <a:ext cx="316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9933"/>
                </a:solidFill>
              </a:rPr>
              <a:t>Paseo de la Independencia</a:t>
            </a:r>
          </a:p>
        </p:txBody>
      </p:sp>
    </p:spTree>
  </p:cSld>
  <p:clrMapOvr>
    <a:masterClrMapping/>
  </p:clrMapOvr>
  <p:transition spd="slow" advClick="0" advTm="7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 descr="calle-alfonso-zarago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49275"/>
            <a:ext cx="7345363" cy="551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395288" y="333375"/>
            <a:ext cx="8497887" cy="6264275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6516688" y="6092825"/>
            <a:ext cx="34575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9933"/>
                </a:solidFill>
              </a:rPr>
              <a:t>Calle Alfonso</a:t>
            </a:r>
          </a:p>
        </p:txBody>
      </p:sp>
    </p:spTree>
  </p:cSld>
  <p:clrMapOvr>
    <a:masterClrMapping/>
  </p:clrMapOvr>
  <p:transition spd="slow" advClick="0" advTm="7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zaragoza-bonita-co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549275"/>
            <a:ext cx="4375150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6" name="Rectangle 6"/>
          <p:cNvSpPr>
            <a:spLocks noChangeArrowheads="1"/>
          </p:cNvSpPr>
          <p:nvPr/>
        </p:nvSpPr>
        <p:spPr bwMode="auto">
          <a:xfrm>
            <a:off x="2195513" y="260350"/>
            <a:ext cx="5040312" cy="6408738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3059113" y="6237288"/>
            <a:ext cx="4032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0066FF"/>
                </a:solidFill>
              </a:rPr>
              <a:t>“El Tubo”, famosa calle de tapas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15- Fuente de la Samarita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404813"/>
            <a:ext cx="4681537" cy="590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4859338" y="6308725"/>
            <a:ext cx="24304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99FF99"/>
                </a:solidFill>
                <a:latin typeface="Franklin Gothic Book" pitchFamily="34" charset="0"/>
              </a:rPr>
              <a:t>San Cayetano, al fondo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2268538" y="188913"/>
            <a:ext cx="5111750" cy="6480175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18- Plaza San Feli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04813"/>
            <a:ext cx="4506912" cy="590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5076825" y="6521450"/>
            <a:ext cx="18669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Plaza de San Felipe</a:t>
            </a:r>
          </a:p>
        </p:txBody>
      </p:sp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2124075" y="188913"/>
            <a:ext cx="5040313" cy="6335712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29- Detalle Fachada Coso de la Misericor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36613"/>
            <a:ext cx="8018462" cy="534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6443663" y="6165850"/>
            <a:ext cx="21859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0066FF"/>
                </a:solidFill>
                <a:latin typeface="Franklin Gothic Book" pitchFamily="34" charset="0"/>
              </a:rPr>
              <a:t>Coso de la Misericordia</a:t>
            </a:r>
          </a:p>
        </p:txBody>
      </p:sp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323850" y="549275"/>
            <a:ext cx="8569325" cy="5975350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24- Teatro de Caesaraugus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0713"/>
            <a:ext cx="7921625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4356100" y="6092825"/>
            <a:ext cx="44053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FF99"/>
                </a:solidFill>
                <a:latin typeface="Franklin Gothic Book" pitchFamily="34" charset="0"/>
              </a:rPr>
              <a:t>Museo del Teatro Romano de Caesaragusta</a:t>
            </a:r>
          </a:p>
        </p:txBody>
      </p:sp>
      <p:sp>
        <p:nvSpPr>
          <p:cNvPr id="78852" name="Rectangle 4"/>
          <p:cNvSpPr>
            <a:spLocks noChangeArrowheads="1"/>
          </p:cNvSpPr>
          <p:nvPr/>
        </p:nvSpPr>
        <p:spPr bwMode="auto">
          <a:xfrm>
            <a:off x="250825" y="333375"/>
            <a:ext cx="8642350" cy="61912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9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47- Parque Grande - Fuente Neptu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705725" cy="537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4427538" y="6165850"/>
            <a:ext cx="43195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chemeClr val="folHlink"/>
                </a:solidFill>
                <a:latin typeface="Franklin Gothic Book" pitchFamily="34" charset="0"/>
              </a:rPr>
              <a:t>Parque Grande ó Parque Primo de Rivera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68313" y="333375"/>
            <a:ext cx="8280400" cy="6191250"/>
          </a:xfrm>
          <a:prstGeom prst="rect">
            <a:avLst/>
          </a:prstGeom>
          <a:noFill/>
          <a:ln w="76200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48- Parque Grande - Rosale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704138" cy="534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851275" y="6092825"/>
            <a:ext cx="4667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folHlink"/>
                </a:solidFill>
              </a:rPr>
              <a:t>Parque Grande ó Parque Primo de Rivera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468313" y="333375"/>
            <a:ext cx="8280400" cy="6191250"/>
          </a:xfrm>
          <a:prstGeom prst="rect">
            <a:avLst/>
          </a:prstGeom>
          <a:noFill/>
          <a:ln w="76200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49- Auditorio - Palacio de Congres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92150"/>
            <a:ext cx="8154988" cy="546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5508625" y="6092825"/>
            <a:ext cx="32654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99FFCC"/>
                </a:solidFill>
                <a:latin typeface="Franklin Gothic Book" pitchFamily="34" charset="0"/>
              </a:rPr>
              <a:t>Auditorio Palacio de Congresos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323850" y="333375"/>
            <a:ext cx="8569325" cy="6191250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7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50- Auditorio Palacio de Congresos -Sala Mozart - concier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20713"/>
            <a:ext cx="7567613" cy="571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55" name="Text Box 3"/>
          <p:cNvSpPr txBox="1">
            <a:spLocks noChangeArrowheads="1"/>
          </p:cNvSpPr>
          <p:nvPr/>
        </p:nvSpPr>
        <p:spPr bwMode="auto">
          <a:xfrm>
            <a:off x="5148263" y="6308725"/>
            <a:ext cx="36353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FF9933"/>
                </a:solidFill>
                <a:latin typeface="Franklin Gothic Book" pitchFamily="34" charset="0"/>
              </a:rPr>
              <a:t>Auditorio Palacio de Congresos</a:t>
            </a:r>
          </a:p>
        </p:txBody>
      </p:sp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539750" y="333375"/>
            <a:ext cx="7993063" cy="6335713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28-teatro princip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8256588" cy="548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7019925" y="6092825"/>
            <a:ext cx="17208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00"/>
                </a:solidFill>
                <a:latin typeface="Franklin Gothic Book" pitchFamily="34" charset="0"/>
              </a:rPr>
              <a:t>Teatro Principal</a:t>
            </a: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539750" y="333375"/>
            <a:ext cx="8353425" cy="61912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7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30- Feria Zarago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79565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6804025" y="5949950"/>
            <a:ext cx="19129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3F7BF3"/>
                </a:solidFill>
                <a:latin typeface="Franklin Gothic Book" pitchFamily="34" charset="0"/>
              </a:rPr>
              <a:t>Feria de Muestras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68313" y="404813"/>
            <a:ext cx="8424862" cy="5976937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31- Estación Zaragoza-Delic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36613"/>
            <a:ext cx="7993062" cy="513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6877050" y="6092825"/>
            <a:ext cx="18557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0066FF"/>
                </a:solidFill>
                <a:latin typeface="Franklin Gothic Book" pitchFamily="34" charset="0"/>
              </a:rPr>
              <a:t>Estación Delicias</a:t>
            </a:r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323850" y="549275"/>
            <a:ext cx="8569325" cy="5975350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33- Animación de ca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7932737" cy="537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6732588" y="6092825"/>
            <a:ext cx="18240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CC99FF"/>
                </a:solidFill>
                <a:latin typeface="Franklin Gothic Book" pitchFamily="34" charset="0"/>
              </a:rPr>
              <a:t>Animación de Calle</a:t>
            </a: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395288" y="333375"/>
            <a:ext cx="8497887" cy="6119813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37- Semana San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476250"/>
            <a:ext cx="4216400" cy="597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7380288" y="6021388"/>
            <a:ext cx="15716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093691"/>
                </a:solidFill>
                <a:latin typeface="Franklin Gothic Book" pitchFamily="34" charset="0"/>
              </a:rPr>
              <a:t>Semana Santa</a:t>
            </a:r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2268538" y="188913"/>
            <a:ext cx="4967287" cy="6480175"/>
          </a:xfrm>
          <a:prstGeom prst="rect">
            <a:avLst/>
          </a:prstGeom>
          <a:noFill/>
          <a:ln w="76200">
            <a:pattFill prst="pct80">
              <a:fgClr>
                <a:srgbClr val="3F7BF3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4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35- Rosario de Cris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549275"/>
            <a:ext cx="4025900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4787900" y="6237288"/>
            <a:ext cx="19240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00"/>
                </a:solidFill>
                <a:latin typeface="Franklin Gothic Book" pitchFamily="34" charset="0"/>
              </a:rPr>
              <a:t>Rosario de Cristal</a:t>
            </a: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2339975" y="333375"/>
            <a:ext cx="4608513" cy="6264275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7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36- Gigantes y cabezu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76250"/>
            <a:ext cx="7200900" cy="574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6084888" y="6165850"/>
            <a:ext cx="23971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FF99"/>
                </a:solidFill>
                <a:latin typeface="Franklin Gothic Book" pitchFamily="34" charset="0"/>
              </a:rPr>
              <a:t>Comparsa de Gigantes</a:t>
            </a: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755650" y="333375"/>
            <a:ext cx="7920038" cy="61912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32- Folklo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8064500" cy="566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6588125" y="6165850"/>
            <a:ext cx="21510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FF9900"/>
                </a:solidFill>
                <a:latin typeface="Franklin Gothic Book" pitchFamily="34" charset="0"/>
              </a:rPr>
              <a:t>Jotas: baile regional</a:t>
            </a: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323850" y="333375"/>
            <a:ext cx="8569325" cy="61912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6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34- Ofrenda F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260350"/>
            <a:ext cx="4194175" cy="630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7019925" y="6021388"/>
            <a:ext cx="19240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CC3300"/>
                </a:solidFill>
                <a:latin typeface="Franklin Gothic Book" pitchFamily="34" charset="0"/>
              </a:rPr>
              <a:t>Ofrenda de Flores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2124075" y="333375"/>
            <a:ext cx="4824413" cy="6191250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5" name="Picture 5" descr="Agustina_la_Gran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377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323850" y="333375"/>
            <a:ext cx="8569325" cy="6264275"/>
          </a:xfrm>
          <a:prstGeom prst="rect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6372225" y="6092825"/>
            <a:ext cx="43195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9933"/>
                </a:solidFill>
              </a:rPr>
              <a:t>Agustina de Aragón</a:t>
            </a:r>
          </a:p>
        </p:txBody>
      </p:sp>
    </p:spTree>
  </p:cSld>
  <p:clrMapOvr>
    <a:masterClrMapping/>
  </p:clrMapOvr>
  <p:transition spd="slow" advClick="0" advTm="5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Zaragoza .. 31 05 2010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Zaragoza .. 31 05 2010</Template>
  <TotalTime>5</TotalTime>
  <Words>215</Words>
  <Application>Microsoft Office PowerPoint</Application>
  <PresentationFormat>Presentación en pantalla (4:3)</PresentationFormat>
  <Paragraphs>51</Paragraphs>
  <Slides>48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2" baseType="lpstr">
      <vt:lpstr>Arial</vt:lpstr>
      <vt:lpstr>Franklin Gothic Book</vt:lpstr>
      <vt:lpstr>Espagne - Zaragoza .. 31 05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2022-02-26T09:02:32Z</dcterms:created>
  <dcterms:modified xsi:type="dcterms:W3CDTF">2022-02-26T09:07:39Z</dcterms:modified>
</cp:coreProperties>
</file>