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61" r:id="rId4"/>
    <p:sldId id="297" r:id="rId5"/>
    <p:sldId id="259" r:id="rId6"/>
    <p:sldId id="276" r:id="rId7"/>
    <p:sldId id="264" r:id="rId8"/>
    <p:sldId id="282" r:id="rId9"/>
    <p:sldId id="271" r:id="rId10"/>
    <p:sldId id="311" r:id="rId11"/>
    <p:sldId id="314" r:id="rId12"/>
    <p:sldId id="272" r:id="rId13"/>
    <p:sldId id="315" r:id="rId14"/>
    <p:sldId id="267" r:id="rId15"/>
    <p:sldId id="316" r:id="rId16"/>
    <p:sldId id="307" r:id="rId17"/>
    <p:sldId id="292" r:id="rId18"/>
    <p:sldId id="268" r:id="rId19"/>
    <p:sldId id="270" r:id="rId20"/>
    <p:sldId id="269" r:id="rId21"/>
    <p:sldId id="266" r:id="rId22"/>
    <p:sldId id="286" r:id="rId23"/>
    <p:sldId id="306" r:id="rId24"/>
    <p:sldId id="317" r:id="rId25"/>
    <p:sldId id="310" r:id="rId26"/>
    <p:sldId id="277" r:id="rId27"/>
    <p:sldId id="275" r:id="rId28"/>
    <p:sldId id="312" r:id="rId29"/>
    <p:sldId id="309" r:id="rId30"/>
    <p:sldId id="308" r:id="rId31"/>
    <p:sldId id="278" r:id="rId32"/>
    <p:sldId id="320" r:id="rId33"/>
    <p:sldId id="321" r:id="rId34"/>
    <p:sldId id="322" r:id="rId35"/>
    <p:sldId id="273" r:id="rId36"/>
    <p:sldId id="274" r:id="rId37"/>
    <p:sldId id="283" r:id="rId38"/>
    <p:sldId id="318" r:id="rId39"/>
    <p:sldId id="300" r:id="rId40"/>
    <p:sldId id="265" r:id="rId41"/>
    <p:sldId id="302" r:id="rId42"/>
    <p:sldId id="294" r:id="rId43"/>
    <p:sldId id="319" r:id="rId44"/>
    <p:sldId id="303" r:id="rId45"/>
    <p:sldId id="301" r:id="rId46"/>
    <p:sldId id="299" r:id="rId47"/>
    <p:sldId id="295" r:id="rId48"/>
    <p:sldId id="313" r:id="rId49"/>
    <p:sldId id="323" r:id="rId5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XFHw0OSiaUbuA44ykMGQ==" hashData="GTk228CHdpfqhskoLqpH5R7OY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CC99FF"/>
    <a:srgbClr val="000099"/>
    <a:srgbClr val="FF9900"/>
    <a:srgbClr val="0066FF"/>
    <a:srgbClr val="FF9933"/>
    <a:srgbClr val="99FFCC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107" autoAdjust="0"/>
    <p:restoredTop sz="94595" autoAdjust="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C289B-1399-4F4E-8577-8E6F0B1EEC6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573166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DA742-08DB-4A17-A623-8963BB55012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32789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C68E3-4694-4C25-9A93-595296E5011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27081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1DBBB-1BA3-40BC-9241-DB698835E67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6035034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614F1-EBFE-4573-BF76-73E5F37A81A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605490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0355B-DCE2-49D3-ADE9-61B297577BD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40314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C5A49-09F7-4D4E-9246-B0D752115F6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6875756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9774F-4B4C-4476-A667-A3B49F37980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758876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9FDF3-E29C-4476-938A-1D630E3A7BD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255834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14733-4359-4115-B070-96801327F52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478284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CEEA4-616B-4A60-ADC2-3CBDA3B0CAD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8937811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66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C35325-A61A-4910-9790-97C4EA27AE1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40" name="Picture 44" descr="Diapositiva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7993063" cy="614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41" name="Rectangle 45"/>
          <p:cNvSpPr>
            <a:spLocks noChangeArrowheads="1"/>
          </p:cNvSpPr>
          <p:nvPr/>
        </p:nvSpPr>
        <p:spPr bwMode="auto">
          <a:xfrm>
            <a:off x="539750" y="333375"/>
            <a:ext cx="7993063" cy="61912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5342" name="Picture 46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868863"/>
            <a:ext cx="89852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3" name="Picture 47" descr="2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365625"/>
            <a:ext cx="922338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4" name="Picture 48" descr="2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651375"/>
            <a:ext cx="914400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5" name="Picture 49" descr="2z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5227638"/>
            <a:ext cx="850900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6" name="Picture 50" descr="2o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92600"/>
            <a:ext cx="638175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7" name="Picture 51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437063"/>
            <a:ext cx="862013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8" name="Picture 52" descr="2z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221163"/>
            <a:ext cx="5842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9" name="Picture 53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149725"/>
            <a:ext cx="611187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50" name="Picture 54" descr="gif3"/>
          <p:cNvPicPr>
            <a:picLocks noChangeAspect="1" noChangeArrowheads="1" noCrop="1"/>
          </p:cNvPicPr>
          <p:nvPr/>
        </p:nvPicPr>
        <p:blipFill>
          <a:blip r:embed="rId9">
            <a:lum bright="70000" contrast="-7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692150"/>
            <a:ext cx="6477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51" name="Picture 55" descr="gif1"/>
          <p:cNvPicPr>
            <a:picLocks noChangeAspect="1" noChangeArrowheads="1" noCrop="1"/>
          </p:cNvPicPr>
          <p:nvPr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692150"/>
            <a:ext cx="6477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52" name="Picture 56" descr="gif1"/>
          <p:cNvPicPr>
            <a:picLocks noChangeAspect="1" noChangeArrowheads="1" noCrop="1"/>
          </p:cNvPicPr>
          <p:nvPr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692150"/>
            <a:ext cx="6477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54" name="Text Box 58"/>
          <p:cNvSpPr txBox="1">
            <a:spLocks noChangeArrowheads="1"/>
          </p:cNvSpPr>
          <p:nvPr/>
        </p:nvSpPr>
        <p:spPr bwMode="auto">
          <a:xfrm>
            <a:off x="1116013" y="6165850"/>
            <a:ext cx="69135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Zarzuela interpretada por : Alfredo </a:t>
            </a:r>
            <a:r>
              <a:rPr lang="es-ES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Krauss</a:t>
            </a:r>
            <a:endParaRPr lang="es-ES" b="1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0" name="Picture 54" descr="gif3"/>
          <p:cNvPicPr>
            <a:picLocks noChangeAspect="1" noChangeArrowheads="1" noCrop="1"/>
          </p:cNvPicPr>
          <p:nvPr/>
        </p:nvPicPr>
        <p:blipFill>
          <a:blip r:embed="rId9">
            <a:lum bright="70000" contrast="-7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338" y="692150"/>
            <a:ext cx="6477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5600">
    <p:fade/>
    <p:sndAc>
      <p:stSnd>
        <p:snd r:embed="rId2" name="Zarzuela Jotas Aragonesas - La Jota de la Dolores (Alfredo Krau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5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5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5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5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5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5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2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40- Tapa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6913563" cy="562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596188" y="6165850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Tapas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4213" y="188913"/>
            <a:ext cx="7993062" cy="6408737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4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2-Pub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49275"/>
            <a:ext cx="3821113" cy="567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867400" y="6165850"/>
            <a:ext cx="793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La Nuit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2484438" y="333375"/>
            <a:ext cx="4392612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1- Paraninfo universit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669212" cy="575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795963" y="6165850"/>
            <a:ext cx="2420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Paraninfo Universitario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9750" y="333375"/>
            <a:ext cx="7993063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4- Fachada Palacio de los Lu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04813"/>
            <a:ext cx="4868863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308850" y="5157788"/>
            <a:ext cx="183515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Palacio de los Condes de Morata.</a:t>
            </a:r>
          </a:p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Audiencia Provincial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908175" y="188913"/>
            <a:ext cx="5327650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3- Patio de la Inf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77850"/>
            <a:ext cx="7777162" cy="557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948488" y="6165850"/>
            <a:ext cx="1751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Patio de la Infanta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39750" y="333375"/>
            <a:ext cx="83534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- Vista nocturna  Plaza de las Catedr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6250"/>
            <a:ext cx="3976688" cy="596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085013" y="5516563"/>
            <a:ext cx="205898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Torreón de la Zuda y Murallas Romanas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484438" y="260350"/>
            <a:ext cx="4464050" cy="6408738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9- Vista La Zuda  con  mural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4913312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148263" y="6308725"/>
            <a:ext cx="1800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accent1"/>
                </a:solidFill>
                <a:latin typeface="Franklin Gothic Book" pitchFamily="34" charset="0"/>
              </a:rPr>
              <a:t>Torreón de la Zuda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619250" y="188913"/>
            <a:ext cx="561657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Muralla_romana_de_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4168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395288" y="333375"/>
            <a:ext cx="8497887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5903913" y="6092825"/>
            <a:ext cx="3240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Ruinas romanas</a:t>
            </a:r>
          </a:p>
        </p:txBody>
      </p:sp>
    </p:spTree>
  </p:cSld>
  <p:clrMapOvr>
    <a:masterClrMapping/>
  </p:clrMapOvr>
  <p:transition spd="slow" advClick="0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4- Cúpulas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397375" cy="601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7019925" y="5661025"/>
            <a:ext cx="21240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99FFCC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2051050" y="188913"/>
            <a:ext cx="4826000" cy="6480175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6- Vista cúpulas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04813"/>
            <a:ext cx="44672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51275" y="6308725"/>
            <a:ext cx="29924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051050" y="188913"/>
            <a:ext cx="518477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7- Vista nocturna Basílica del pilar con Eb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7920037" cy="527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5148263" y="6092825"/>
            <a:ext cx="3457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99FF99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395288" y="549275"/>
            <a:ext cx="8424862" cy="5903913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5- Coro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378700" cy="553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635375" y="6165850"/>
            <a:ext cx="4679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Sillería de la Basílica Nuestra Señora del Pilar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39750" y="260350"/>
            <a:ext cx="7993063" cy="633730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46- Bus noctu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02587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6804025" y="6237288"/>
            <a:ext cx="1803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Palacio de la Lonja</a:t>
            </a: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4" name="Picture 8" descr="z-monumento a Go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692150"/>
            <a:ext cx="381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2339975" y="404813"/>
            <a:ext cx="4464050" cy="5976937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3203575" y="5876925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Monumento a Goya</a:t>
            </a:r>
          </a:p>
        </p:txBody>
      </p:sp>
    </p:spTree>
  </p:cSld>
  <p:clrMapOvr>
    <a:masterClrMapping/>
  </p:clrMapOvr>
  <p:transition spd="slow" advClick="0" advTm="5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0- Plaza de las Catedr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48612" cy="549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659563" y="6165850"/>
            <a:ext cx="1933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Figuras Goyescas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3- Detalle Mudejar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47025" cy="54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435600" y="6021388"/>
            <a:ext cx="3276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Detalle de la Catedral de la Seo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5288" y="188913"/>
            <a:ext cx="842486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1- Altar Mayor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60350"/>
            <a:ext cx="50419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851275" y="6521450"/>
            <a:ext cx="3260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Altar Mayor de la Catedral de la Seo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763713" y="188913"/>
            <a:ext cx="568801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2- Cubierta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6250"/>
            <a:ext cx="5400675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779838" y="6237288"/>
            <a:ext cx="3765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Nave Central de la Catedral de la Seo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47813" y="188913"/>
            <a:ext cx="6192837" cy="6408737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6- Iglesia del Port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72450" cy="583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77050" y="6308725"/>
            <a:ext cx="1609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3F7BF3"/>
                </a:solidFill>
                <a:latin typeface="Franklin Gothic Book" pitchFamily="34" charset="0"/>
              </a:rPr>
              <a:t>Plaza del Portillo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23850" y="188913"/>
            <a:ext cx="856932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- Aljafería f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8018462" cy="525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516688" y="6092825"/>
            <a:ext cx="22764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Palacio de la Aljafería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aljafe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129463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395288" y="188913"/>
            <a:ext cx="842486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011863" y="60928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Palacio de la Aljafería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-  Aljafería - Salón del Tro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49275"/>
            <a:ext cx="4602162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380288" y="5805488"/>
            <a:ext cx="17637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Detalle Palacio</a:t>
            </a:r>
          </a:p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 la Aljafería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908175" y="333375"/>
            <a:ext cx="5111750" cy="63357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zaragoza-church-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559675" cy="522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6372225" y="6092825"/>
            <a:ext cx="316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La Magdalena</a:t>
            </a: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2- Puerta del Car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59675" cy="534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588125" y="6165850"/>
            <a:ext cx="17875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Puerta del Carmen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39750" y="549275"/>
            <a:ext cx="8135938" cy="59753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- Vista Nocturna Pº Independenci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101013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019925" y="6165850"/>
            <a:ext cx="1601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folHlink"/>
                </a:solidFill>
                <a:latin typeface="Franklin Gothic Book" pitchFamily="34" charset="0"/>
              </a:rPr>
              <a:t>Plaza de España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zaragoz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553325" cy="527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5435600" y="6021388"/>
            <a:ext cx="316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Paseo de la Independencia</a:t>
            </a:r>
          </a:p>
        </p:txBody>
      </p:sp>
    </p:spTree>
  </p:cSld>
  <p:clrMapOvr>
    <a:masterClrMapping/>
  </p:clrMapOvr>
  <p:transition spd="slow" advClick="0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calle-alfonso-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345363" cy="551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395288" y="333375"/>
            <a:ext cx="8497887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516688" y="6092825"/>
            <a:ext cx="3457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Calle Alfonso</a:t>
            </a:r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zaragoza-bonita-co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375150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2195513" y="260350"/>
            <a:ext cx="5040312" cy="6408738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3059113" y="6237288"/>
            <a:ext cx="403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“El Tubo”, famosa calle de tapas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5- Fuente de la Samarit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4813"/>
            <a:ext cx="4681537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859338" y="6308725"/>
            <a:ext cx="24304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99FF99"/>
                </a:solidFill>
                <a:latin typeface="Franklin Gothic Book" pitchFamily="34" charset="0"/>
              </a:rPr>
              <a:t>San Cayetano, al fondo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268538" y="188913"/>
            <a:ext cx="5111750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18- Plaza San Feli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04813"/>
            <a:ext cx="4506912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5076825" y="6521450"/>
            <a:ext cx="1866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Plaza de San Felipe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2124075" y="188913"/>
            <a:ext cx="5040313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29- Detalle Fachada Coso de la Misericor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8018462" cy="53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6443663" y="6165850"/>
            <a:ext cx="21859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066FF"/>
                </a:solidFill>
                <a:latin typeface="Franklin Gothic Book" pitchFamily="34" charset="0"/>
              </a:rPr>
              <a:t>Coso de la Misericordia</a:t>
            </a: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24- Teatro de Caesaraugu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921625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4356100" y="6092825"/>
            <a:ext cx="4405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Museo del Teatro Romano de Caesaragusta</a:t>
            </a:r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250825" y="333375"/>
            <a:ext cx="8642350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9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47- Parque Grande - Fuente Neptu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705725" cy="53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427538" y="6165850"/>
            <a:ext cx="43195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chemeClr val="folHlink"/>
                </a:solidFill>
                <a:latin typeface="Franklin Gothic Book" pitchFamily="34" charset="0"/>
              </a:rPr>
              <a:t>Parque Grande ó Parque Primo de Rivera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333375"/>
            <a:ext cx="8280400" cy="6191250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8- Parque Grande - Rosale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34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851275" y="6092825"/>
            <a:ext cx="4667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folHlink"/>
                </a:solidFill>
              </a:rPr>
              <a:t>Parque Grande ó Parque Primo de Rivera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68313" y="333375"/>
            <a:ext cx="8280400" cy="6191250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9- Auditorio - Palacio de Congre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54988" cy="546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508625" y="6092825"/>
            <a:ext cx="32654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99FFCC"/>
                </a:solidFill>
                <a:latin typeface="Franklin Gothic Book" pitchFamily="34" charset="0"/>
              </a:rPr>
              <a:t>Auditorio Palacio de Congresos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1912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50- Auditorio Palacio de Congresos -Sala Mozart - conci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567613" cy="5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5148263" y="6308725"/>
            <a:ext cx="3635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Auditorio Palacio de Congresos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539750" y="333375"/>
            <a:ext cx="7993063" cy="63357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28-teatro princip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256588" cy="548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7019925" y="6092825"/>
            <a:ext cx="1720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Teatro Principal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39750" y="333375"/>
            <a:ext cx="83534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0- Feria 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9565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804025" y="5949950"/>
            <a:ext cx="19129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3F7BF3"/>
                </a:solidFill>
                <a:latin typeface="Franklin Gothic Book" pitchFamily="34" charset="0"/>
              </a:rPr>
              <a:t>Feria de Muestras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404813"/>
            <a:ext cx="8424862" cy="5976937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31- Estación Zaragoza-Deli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7993062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6877050" y="6092825"/>
            <a:ext cx="1855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066FF"/>
                </a:solidFill>
                <a:latin typeface="Franklin Gothic Book" pitchFamily="34" charset="0"/>
              </a:rPr>
              <a:t>Estación Delicias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3- Animación de ca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932737" cy="537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6732588" y="6092825"/>
            <a:ext cx="18240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Animación de Calle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95288" y="333375"/>
            <a:ext cx="8497887" cy="61198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37- Semana S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76250"/>
            <a:ext cx="42164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7380288" y="60213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93691"/>
                </a:solidFill>
                <a:latin typeface="Franklin Gothic Book" pitchFamily="34" charset="0"/>
              </a:rPr>
              <a:t>Semana Santa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268538" y="188913"/>
            <a:ext cx="4967287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4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35- Rosario de Cri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4025900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4787900" y="6237288"/>
            <a:ext cx="19240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Rosario de Cristal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2339975" y="333375"/>
            <a:ext cx="4608513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36- Gigantes y cabezu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7200900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084888" y="6165850"/>
            <a:ext cx="2397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Comparsa de Gigantes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755650" y="333375"/>
            <a:ext cx="7920038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32- Folkl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064500" cy="5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6588125" y="6165850"/>
            <a:ext cx="21510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Jotas: baile regional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4- Ofrenda Flor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60350"/>
            <a:ext cx="4194175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7019925" y="6021388"/>
            <a:ext cx="19240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Ofrenda de Flores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124075" y="333375"/>
            <a:ext cx="4824413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Agustina_la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377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6372225" y="6092825"/>
            <a:ext cx="4319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Agustina de Aragón</a:t>
            </a:r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Zaragoza .. 31 05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Zaragoza .. 31 05 2010</Template>
  <TotalTime>3</TotalTime>
  <Words>215</Words>
  <Application>Microsoft Office PowerPoint</Application>
  <PresentationFormat>Presentación en pantalla (4:3)</PresentationFormat>
  <Paragraphs>51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2" baseType="lpstr">
      <vt:lpstr>Arial</vt:lpstr>
      <vt:lpstr>Franklin Gothic Book</vt:lpstr>
      <vt:lpstr>Espagne - Zaragoza .. 31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2020-10-20T08:32:41Z</dcterms:created>
  <dcterms:modified xsi:type="dcterms:W3CDTF">2020-10-20T08:36:37Z</dcterms:modified>
</cp:coreProperties>
</file>