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73" r:id="rId3"/>
    <p:sldId id="262" r:id="rId4"/>
    <p:sldId id="275" r:id="rId5"/>
    <p:sldId id="282" r:id="rId6"/>
    <p:sldId id="265" r:id="rId7"/>
    <p:sldId id="276" r:id="rId8"/>
    <p:sldId id="271" r:id="rId9"/>
    <p:sldId id="294" r:id="rId10"/>
    <p:sldId id="297" r:id="rId11"/>
    <p:sldId id="281" r:id="rId12"/>
    <p:sldId id="296" r:id="rId13"/>
    <p:sldId id="293" r:id="rId14"/>
    <p:sldId id="277" r:id="rId15"/>
    <p:sldId id="295" r:id="rId16"/>
    <p:sldId id="291" r:id="rId17"/>
    <p:sldId id="290" r:id="rId18"/>
    <p:sldId id="292" r:id="rId19"/>
    <p:sldId id="289" r:id="rId20"/>
    <p:sldId id="288" r:id="rId21"/>
    <p:sldId id="287" r:id="rId22"/>
    <p:sldId id="286" r:id="rId23"/>
    <p:sldId id="274" r:id="rId24"/>
    <p:sldId id="284" r:id="rId25"/>
    <p:sldId id="285" r:id="rId26"/>
    <p:sldId id="280" r:id="rId27"/>
    <p:sldId id="279" r:id="rId28"/>
    <p:sldId id="283" r:id="rId29"/>
    <p:sldId id="278" r:id="rId30"/>
    <p:sldId id="263" r:id="rId31"/>
    <p:sldId id="269" r:id="rId32"/>
    <p:sldId id="298" r:id="rId3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eVILd10V3inkJmk9GoPJg==" hashData="FyDTE0/MxNprv7cCuzpJvNPef60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51" autoAdjust="0"/>
    <p:restoredTop sz="94660"/>
  </p:normalViewPr>
  <p:slideViewPr>
    <p:cSldViewPr snapToGrid="0">
      <p:cViewPr>
        <p:scale>
          <a:sx n="36" d="100"/>
          <a:sy n="36" d="100"/>
        </p:scale>
        <p:origin x="-1608" y="-9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582ED-6E42-41C2-96A8-DDD3A0D06A83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91011-7391-4512-BEE6-6CBBCA22AC0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71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7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79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0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0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>
            <a:extLst>
              <a:ext uri="{FF2B5EF4-FFF2-40B4-BE49-F238E27FC236}">
                <a16:creationId xmlns=""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=""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=""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1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186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=""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6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16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1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9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84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9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17.9.2020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="" xmlns:a16="http://schemas.microsoft.com/office/drawing/2014/main" id="{FE991128-AA2C-4D1B-A7EF-BDC9B72DD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 descr="Obsah obrázku voda, strom, obloha, příroda&#10;&#10;Popis vygenerován s velmi vysokou mírou spolehlivosti">
            <a:extLst>
              <a:ext uri="{FF2B5EF4-FFF2-40B4-BE49-F238E27FC236}">
                <a16:creationId xmlns="" xmlns:a16="http://schemas.microsoft.com/office/drawing/2014/main" id="{73E101A2-3952-47FF-8ED9-E5E44949A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72361"/>
            <a:ext cx="10897021" cy="5571065"/>
          </a:xfrm>
          <a:prstGeom prst="rect">
            <a:avLst/>
          </a:prstGeom>
        </p:spPr>
      </p:pic>
      <p:sp>
        <p:nvSpPr>
          <p:cNvPr id="10" name="WordArt 11">
            <a:extLst>
              <a:ext uri="{FF2B5EF4-FFF2-40B4-BE49-F238E27FC236}">
                <a16:creationId xmlns="" xmlns:a16="http://schemas.microsoft.com/office/drawing/2014/main" id="{ADBAD97C-6C5F-4775-8C05-C26445D2544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9699" y="724612"/>
            <a:ext cx="1989150" cy="7387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="" xmlns:a16="http://schemas.microsoft.com/office/drawing/2014/main" id="{9879D4D0-210F-40C2-ADBB-A0B15F49A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357016"/>
      </p:ext>
    </p:extLst>
  </p:cSld>
  <p:clrMapOvr>
    <a:masterClrMapping/>
  </p:clrMapOvr>
  <p:transition spd="med" advClick="0" advTm="16000">
    <p:sndAc>
      <p:stSnd loop="1">
        <p:snd r:embed="rId2" name="Afric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ext, mapa&#10;&#10;Popis vygenerován s velmi vysokou mírou spolehlivosti">
            <a:extLst>
              <a:ext uri="{FF2B5EF4-FFF2-40B4-BE49-F238E27FC236}">
                <a16:creationId xmlns="" xmlns:a16="http://schemas.microsoft.com/office/drawing/2014/main" id="{2F4A0986-6B19-4792-9557-D6AEE2B8F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7322508" cy="5586093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="" xmlns:a16="http://schemas.microsoft.com/office/drawing/2014/main" id="{94A5094E-D208-4905-B9FD-CC420DCCB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40" y="643462"/>
            <a:ext cx="3989491" cy="557106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334D8939-C419-4835-AD67-088FB9476B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669" y="1528762"/>
            <a:ext cx="2619375" cy="1743075"/>
          </a:xfrm>
          <a:prstGeom prst="rect">
            <a:avLst/>
          </a:prstGeom>
        </p:spPr>
      </p:pic>
      <p:sp>
        <p:nvSpPr>
          <p:cNvPr id="7" name="WordArt 6">
            <a:extLst>
              <a:ext uri="{FF2B5EF4-FFF2-40B4-BE49-F238E27FC236}">
                <a16:creationId xmlns="" xmlns:a16="http://schemas.microsoft.com/office/drawing/2014/main" id="{3F6D954F-75DB-4DB1-A4D2-100B0A69C8A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36080" y="4157135"/>
            <a:ext cx="4518977" cy="719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4400" b="1" i="1" kern="10" dirty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00CC00">
                      <a:alpha val="80000"/>
                    </a:srgbClr>
                  </a:outerShdw>
                </a:effectLst>
                <a:latin typeface="Greek Diner Inline TT"/>
              </a:rPr>
              <a:t>Zanzibar 2</a:t>
            </a:r>
          </a:p>
        </p:txBody>
      </p:sp>
      <p:sp>
        <p:nvSpPr>
          <p:cNvPr id="8" name="Rectangle 9">
            <a:extLst>
              <a:ext uri="{FF2B5EF4-FFF2-40B4-BE49-F238E27FC236}">
                <a16:creationId xmlns="" xmlns:a16="http://schemas.microsoft.com/office/drawing/2014/main" id="{5B065565-6F6D-41F4-A30E-B2CE82A46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571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židle, strom, stůl&#10;&#10;Popis vygenerován s velmi vysokou mírou spolehlivosti">
            <a:extLst>
              <a:ext uri="{FF2B5EF4-FFF2-40B4-BE49-F238E27FC236}">
                <a16:creationId xmlns="" xmlns:a16="http://schemas.microsoft.com/office/drawing/2014/main" id="{5A43FED8-1C1C-4B93-A87F-BC521BB4C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8C5E224F-3502-4B44-B4FE-47B9C220A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3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země, obloha&#10;&#10;Popis vygenerován s vysokou mírou spolehlivosti">
            <a:extLst>
              <a:ext uri="{FF2B5EF4-FFF2-40B4-BE49-F238E27FC236}">
                <a16:creationId xmlns="" xmlns:a16="http://schemas.microsoft.com/office/drawing/2014/main" id="{CA2E74BA-5D93-4D12-B9AF-E004ADBB1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97CD5925-F8EE-4256-B19F-869FA046C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6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voda, obloha, budova&#10;&#10;Popis vygenerován s velmi vysokou mírou spolehlivosti">
            <a:extLst>
              <a:ext uri="{FF2B5EF4-FFF2-40B4-BE49-F238E27FC236}">
                <a16:creationId xmlns="" xmlns:a16="http://schemas.microsoft.com/office/drawing/2014/main" id="{BCB91C73-EEC4-4AFE-B189-80A052912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4CD4D153-5C4F-4B91-947A-85276FE8BB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oha, budova&#10;&#10;Popis vygenerován s velmi vysokou mírou spolehlivosti">
            <a:extLst>
              <a:ext uri="{FF2B5EF4-FFF2-40B4-BE49-F238E27FC236}">
                <a16:creationId xmlns="" xmlns:a16="http://schemas.microsoft.com/office/drawing/2014/main" id="{F24FAA78-3979-4779-8557-90E25F985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BB838365-D3AB-4B3A-B209-59A41D2D2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5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strom&#10;&#10;Popis vygenerován s velmi vysokou mírou spolehlivosti">
            <a:extLst>
              <a:ext uri="{FF2B5EF4-FFF2-40B4-BE49-F238E27FC236}">
                <a16:creationId xmlns="" xmlns:a16="http://schemas.microsoft.com/office/drawing/2014/main" id="{76F54110-DCA1-4432-B66F-84B844205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23F62F7F-47F7-445C-92C6-485932C60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osoba, exteriér, budova, auto&#10;&#10;Popis vygenerován s velmi vysokou mírou spolehlivosti">
            <a:extLst>
              <a:ext uri="{FF2B5EF4-FFF2-40B4-BE49-F238E27FC236}">
                <a16:creationId xmlns="" xmlns:a16="http://schemas.microsoft.com/office/drawing/2014/main" id="{311B1FA1-A93D-4A20-97F4-145C83EEC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D9043372-7DB5-4661-ABFE-8B84BD7B8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50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bloha, osoba, země&#10;&#10;Popis vygenerován s velmi vysokou mírou spolehlivosti">
            <a:extLst>
              <a:ext uri="{FF2B5EF4-FFF2-40B4-BE49-F238E27FC236}">
                <a16:creationId xmlns="" xmlns:a16="http://schemas.microsoft.com/office/drawing/2014/main" id="{A4B2AEE9-A434-471A-BFCC-D197D77AC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08995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5BD950B7-27E6-4585-83A0-561507CBA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08994"/>
            <a:ext cx="10905066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3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země, osoba&#10;&#10;Popis vygenerován s velmi vysokou mírou spolehlivosti">
            <a:extLst>
              <a:ext uri="{FF2B5EF4-FFF2-40B4-BE49-F238E27FC236}">
                <a16:creationId xmlns="" xmlns:a16="http://schemas.microsoft.com/office/drawing/2014/main" id="{50901AC2-5005-4ED1-B393-D2E32B702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910DB22-109B-453E-BD82-47481D705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83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země, strom&#10;&#10;Popis vygenerován s velmi vysokou mírou spolehlivosti">
            <a:extLst>
              <a:ext uri="{FF2B5EF4-FFF2-40B4-BE49-F238E27FC236}">
                <a16:creationId xmlns="" xmlns:a16="http://schemas.microsoft.com/office/drawing/2014/main" id="{DE7C59EE-8754-4470-AEAB-C4E52162E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592112C-AD04-433A-B78E-5C804998C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13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obloha, exteriér&#10;&#10;Popis vygenerován s velmi vysokou mírou spolehlivosti">
            <a:extLst>
              <a:ext uri="{FF2B5EF4-FFF2-40B4-BE49-F238E27FC236}">
                <a16:creationId xmlns="" xmlns:a16="http://schemas.microsoft.com/office/drawing/2014/main" id="{8D98DB02-452E-4D42-A0DA-8155B9896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1EE52B65-FBC2-4CBC-A356-9752C5B72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45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rostlina, obloha, země&#10;&#10;Popis vygenerován s velmi vysokou mírou spolehlivosti">
            <a:extLst>
              <a:ext uri="{FF2B5EF4-FFF2-40B4-BE49-F238E27FC236}">
                <a16:creationId xmlns="" xmlns:a16="http://schemas.microsoft.com/office/drawing/2014/main" id="{869749CF-6F5F-4AAB-AD65-64D7D5954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938BCE30-8F5F-474F-B084-5D0B5520D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2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země, rostlina&#10;&#10;Popis vygenerován s velmi vysokou mírou spolehlivosti">
            <a:extLst>
              <a:ext uri="{FF2B5EF4-FFF2-40B4-BE49-F238E27FC236}">
                <a16:creationId xmlns="" xmlns:a16="http://schemas.microsoft.com/office/drawing/2014/main" id="{6156D433-9E5E-41D6-89EB-46DB1EC4A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10433AC7-1643-4B36-8671-F918FEB89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58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země, osoba, strom&#10;&#10;Popis vygenerován s velmi vysokou mírou spolehlivosti">
            <a:extLst>
              <a:ext uri="{FF2B5EF4-FFF2-40B4-BE49-F238E27FC236}">
                <a16:creationId xmlns="" xmlns:a16="http://schemas.microsoft.com/office/drawing/2014/main" id="{B9D82C0F-2D3B-4A90-B465-EA09C1EA8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EA1A25E-F3A6-43A3-98A6-A8A78FB94F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2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strom, osoba&#10;&#10;Popis vygenerován s velmi vysokou mírou spolehlivosti">
            <a:extLst>
              <a:ext uri="{FF2B5EF4-FFF2-40B4-BE49-F238E27FC236}">
                <a16:creationId xmlns="" xmlns:a16="http://schemas.microsoft.com/office/drawing/2014/main" id="{7F3710F0-56E0-4689-9477-CF7DB7DA6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AC7ECCF-FAAE-4600-BF9F-C04BCA4FDA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02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budova, země, osoba&#10;&#10;Popis vygenerován s velmi vysokou mírou spolehlivosti">
            <a:extLst>
              <a:ext uri="{FF2B5EF4-FFF2-40B4-BE49-F238E27FC236}">
                <a16:creationId xmlns="" xmlns:a16="http://schemas.microsoft.com/office/drawing/2014/main" id="{76AC8BC8-3610-4267-BD21-E74ED685F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="" xmlns:a16="http://schemas.microsoft.com/office/drawing/2014/main" id="{B7CCBB67-222A-4F7A-92E8-D111986CE7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99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země, exteriér, chlapec&#10;&#10;Popis vygenerován s velmi vysokou mírou spolehlivosti">
            <a:extLst>
              <a:ext uri="{FF2B5EF4-FFF2-40B4-BE49-F238E27FC236}">
                <a16:creationId xmlns="" xmlns:a16="http://schemas.microsoft.com/office/drawing/2014/main" id="{464064DB-3308-4030-8D63-884BADF14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58703"/>
            <a:ext cx="10905064" cy="555582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78919A0-9281-4582-B318-74BBE36DC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7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12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oblečení, jídlo&#10;&#10;Popis vygenerován s vysokou mírou spolehlivosti">
            <a:extLst>
              <a:ext uri="{FF2B5EF4-FFF2-40B4-BE49-F238E27FC236}">
                <a16:creationId xmlns="" xmlns:a16="http://schemas.microsoft.com/office/drawing/2014/main" id="{088AD804-7BBC-4652-A802-764D8DC56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A402E2A-0154-48EE-9564-13A734D64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33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tržiště, osoba, jídlo&#10;&#10;Popis vygenerován s velmi vysokou mírou spolehlivosti">
            <a:extLst>
              <a:ext uri="{FF2B5EF4-FFF2-40B4-BE49-F238E27FC236}">
                <a16:creationId xmlns="" xmlns:a16="http://schemas.microsoft.com/office/drawing/2014/main" id="{BA09EFBA-3DA6-4C4A-8CF6-2CCFDA07E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7130317F-7119-4B5B-926C-60F794D33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85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interiér, lidé&#10;&#10;Popis vygenerován s velmi vysokou mírou spolehlivosti">
            <a:extLst>
              <a:ext uri="{FF2B5EF4-FFF2-40B4-BE49-F238E27FC236}">
                <a16:creationId xmlns="" xmlns:a16="http://schemas.microsoft.com/office/drawing/2014/main" id="{56F8CE7A-D081-43F3-8935-45229C4FD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F2620CF4-A251-4545-A06D-DB1D0E1CF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50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vsedě, jídlo&#10;&#10;Popis vygenerován s vysokou mírou spolehlivosti">
            <a:extLst>
              <a:ext uri="{FF2B5EF4-FFF2-40B4-BE49-F238E27FC236}">
                <a16:creationId xmlns="" xmlns:a16="http://schemas.microsoft.com/office/drawing/2014/main" id="{E157D55E-DB98-44B0-A8D8-364508E0C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4348903-04DA-4D7D-8FE5-64E00D6F1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49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stůl&#10;&#10;Popis vygenerován s velmi vysokou mírou spolehlivosti">
            <a:extLst>
              <a:ext uri="{FF2B5EF4-FFF2-40B4-BE49-F238E27FC236}">
                <a16:creationId xmlns="" xmlns:a16="http://schemas.microsoft.com/office/drawing/2014/main" id="{05996F3B-506E-4C32-B0E2-00D6BFC12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A8ABD604-E2A9-44E6-B1AA-5F039DEB0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0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motocykl, budova, země&#10;&#10;Popis vygenerován s velmi vysokou mírou spolehlivosti">
            <a:extLst>
              <a:ext uri="{FF2B5EF4-FFF2-40B4-BE49-F238E27FC236}">
                <a16:creationId xmlns="" xmlns:a16="http://schemas.microsoft.com/office/drawing/2014/main" id="{02AED9F4-BFDD-4EFF-926E-6F3A794AF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27B20026-3E31-427D-8F1E-6581E5F7E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51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obloha, země&#10;&#10;Popis vygenerován s velmi vysokou mírou spolehlivosti">
            <a:extLst>
              <a:ext uri="{FF2B5EF4-FFF2-40B4-BE49-F238E27FC236}">
                <a16:creationId xmlns="" xmlns:a16="http://schemas.microsoft.com/office/drawing/2014/main" id="{9D86AF1E-C305-431B-B611-469534A59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414FDE2-3CC8-456E-9F67-8E1AB19A6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budova, obloha&#10;&#10;Popis vygenerován s velmi vysokou mírou spolehlivosti">
            <a:extLst>
              <a:ext uri="{FF2B5EF4-FFF2-40B4-BE49-F238E27FC236}">
                <a16:creationId xmlns="" xmlns:a16="http://schemas.microsoft.com/office/drawing/2014/main" id="{9508F265-6C04-430E-8480-829763AA9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41A6F05A-A472-4826-8E8C-7F5F1378F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90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&#10;&#10;Popis vygenerován s velmi vysokou mírou spolehlivosti">
            <a:extLst>
              <a:ext uri="{FF2B5EF4-FFF2-40B4-BE49-F238E27FC236}">
                <a16:creationId xmlns="" xmlns:a16="http://schemas.microsoft.com/office/drawing/2014/main" id="{AF3BAE35-2F97-46BB-BFFF-3173EB794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F3BCBB4-ABAA-473F-96F3-76B575C2E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98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&#10;&#10;Popis vygenerován s velmi vysokou mírou spolehlivosti">
            <a:extLst>
              <a:ext uri="{FF2B5EF4-FFF2-40B4-BE49-F238E27FC236}">
                <a16:creationId xmlns="" xmlns:a16="http://schemas.microsoft.com/office/drawing/2014/main" id="{4699A1E0-D075-4FC3-AEE2-94D13F40B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049D183-B862-4E53-AA1C-20E2B89FD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04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trom, obloha&#10;&#10;Popis vygenerován s velmi vysokou mírou spolehlivosti">
            <a:extLst>
              <a:ext uri="{FF2B5EF4-FFF2-40B4-BE49-F238E27FC236}">
                <a16:creationId xmlns="" xmlns:a16="http://schemas.microsoft.com/office/drawing/2014/main" id="{AD3921E5-B295-432B-BF80-DAB930E09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3D4C548-35EC-482B-B5EA-A3F9CB345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=""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9" y="6036761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 descr="Obsah obrázku strom, obloha, budova, exteriér&#10;&#10;Popis vygenerován s velmi vysokou mírou spolehlivosti">
            <a:extLst>
              <a:ext uri="{FF2B5EF4-FFF2-40B4-BE49-F238E27FC236}">
                <a16:creationId xmlns="" xmlns:a16="http://schemas.microsoft.com/office/drawing/2014/main" id="{F475FADF-E92A-4B6A-8B64-E5AB18E078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14446"/>
            <a:ext cx="10905065" cy="5456338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="" xmlns:a16="http://schemas.microsoft.com/office/drawing/2014/main" id="{F186E94E-2F89-41EC-AD8A-A640ADA2A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4" y="414446"/>
            <a:ext cx="10905064" cy="5456338"/>
          </a:xfrm>
          <a:prstGeom prst="rect">
            <a:avLst/>
          </a:prstGeom>
          <a:noFill/>
          <a:ln w="4762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2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ANCIBA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ZANCIBAR</Template>
  <TotalTime>2</TotalTime>
  <Words>21</Words>
  <Application>Microsoft Office PowerPoint</Application>
  <PresentationFormat>Personalizado</PresentationFormat>
  <Paragraphs>4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ZANCIBAR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2020-09-17T07:24:17Z</dcterms:created>
  <dcterms:modified xsi:type="dcterms:W3CDTF">2020-09-17T07:27:08Z</dcterms:modified>
  <cp:contentStatus>Konečný</cp:contentStatus>
</cp:coreProperties>
</file>