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1"/>
  </p:notesMasterIdLst>
  <p:sldIdLst>
    <p:sldId id="285" r:id="rId3"/>
    <p:sldId id="371" r:id="rId4"/>
    <p:sldId id="373" r:id="rId5"/>
    <p:sldId id="390" r:id="rId6"/>
    <p:sldId id="294" r:id="rId7"/>
    <p:sldId id="311" r:id="rId8"/>
    <p:sldId id="276" r:id="rId9"/>
    <p:sldId id="292" r:id="rId10"/>
    <p:sldId id="314" r:id="rId11"/>
    <p:sldId id="315" r:id="rId12"/>
    <p:sldId id="316" r:id="rId13"/>
    <p:sldId id="337" r:id="rId14"/>
    <p:sldId id="289" r:id="rId15"/>
    <p:sldId id="388" r:id="rId16"/>
    <p:sldId id="264" r:id="rId17"/>
    <p:sldId id="305" r:id="rId18"/>
    <p:sldId id="313" r:id="rId19"/>
    <p:sldId id="273" r:id="rId20"/>
    <p:sldId id="359" r:id="rId21"/>
    <p:sldId id="357" r:id="rId22"/>
    <p:sldId id="360" r:id="rId23"/>
    <p:sldId id="365" r:id="rId24"/>
    <p:sldId id="304" r:id="rId25"/>
    <p:sldId id="344" r:id="rId26"/>
    <p:sldId id="334" r:id="rId27"/>
    <p:sldId id="324" r:id="rId28"/>
    <p:sldId id="374" r:id="rId29"/>
    <p:sldId id="375" r:id="rId30"/>
    <p:sldId id="376" r:id="rId31"/>
    <p:sldId id="377" r:id="rId32"/>
    <p:sldId id="398" r:id="rId33"/>
    <p:sldId id="385" r:id="rId34"/>
    <p:sldId id="379" r:id="rId35"/>
    <p:sldId id="380" r:id="rId36"/>
    <p:sldId id="396" r:id="rId37"/>
    <p:sldId id="381" r:id="rId38"/>
    <p:sldId id="361" r:id="rId39"/>
    <p:sldId id="399" r:id="rId40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S5tSHDKo07s2TN2CPHHIA" hashData="EgfpPEA8/71jtooTsp6VUA+SRL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34580"/>
    <p:restoredTop sz="86410"/>
  </p:normalViewPr>
  <p:slideViewPr>
    <p:cSldViewPr>
      <p:cViewPr>
        <p:scale>
          <a:sx n="51" d="100"/>
          <a:sy n="51" d="100"/>
        </p:scale>
        <p:origin x="-1908" y="-7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77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D4BFB49-5569-4762-9A25-53C93407FEC1}" type="datetimeFigureOut">
              <a:rPr lang="nl-BE"/>
              <a:pPr>
                <a:defRPr/>
              </a:pPr>
              <a:t>10/11/2018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nl-BE" noProof="0" smtClean="0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noProof="0" smtClean="0"/>
              <a:t>Klik om de modelstijlen te bewerken</a:t>
            </a:r>
          </a:p>
          <a:p>
            <a:pPr lvl="1"/>
            <a:r>
              <a:rPr lang="nl-NL" noProof="0" smtClean="0"/>
              <a:t>Tweede niveau</a:t>
            </a:r>
          </a:p>
          <a:p>
            <a:pPr lvl="2"/>
            <a:r>
              <a:rPr lang="nl-NL" noProof="0" smtClean="0"/>
              <a:t>Derde niveau</a:t>
            </a:r>
          </a:p>
          <a:p>
            <a:pPr lvl="3"/>
            <a:r>
              <a:rPr lang="nl-NL" noProof="0" smtClean="0"/>
              <a:t>Vierde niveau</a:t>
            </a:r>
          </a:p>
          <a:p>
            <a:pPr lvl="4"/>
            <a:r>
              <a:rPr lang="nl-NL" noProof="0" smtClean="0"/>
              <a:t>Vijfde niveau</a:t>
            </a:r>
            <a:endParaRPr lang="nl-BE" noProof="0" smtClean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8B486A8-8F77-4B17-8E95-709F220D0E1A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jdelijke aanduiding voor dia-afbeelding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Tijdelijke aanduiding voor notiti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nl-BE" altLang="nl-BE" smtClean="0"/>
          </a:p>
        </p:txBody>
      </p:sp>
      <p:sp>
        <p:nvSpPr>
          <p:cNvPr id="40964" name="Tijdelijke aanduiding voor dianumm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DB2C5C1-B14D-4ACF-97B6-8A3122D8FEAB}" type="slidenum">
              <a:rPr lang="nl-BE" altLang="nl-BE" smtClean="0"/>
              <a:pPr/>
              <a:t>37</a:t>
            </a:fld>
            <a:endParaRPr lang="nl-BE" altLang="nl-B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98D56B-9251-48AB-8DD9-8003E3F715BF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</p:cSld>
  <p:clrMapOvr>
    <a:masterClrMapping/>
  </p:clrMapOvr>
  <p:transition spd="med"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A848FF-3D75-424F-B0C1-52142D36E76D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</p:cSld>
  <p:clrMapOvr>
    <a:masterClrMapping/>
  </p:clrMapOvr>
  <p:transition spd="med"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E672B8-30EB-4575-BFE3-902CDEA9AFD6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</p:cSld>
  <p:clrMapOvr>
    <a:masterClrMapping/>
  </p:clrMapOvr>
  <p:transition spd="med"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C72DB9-AACC-4F5F-9802-BDD6ECF18912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</p:cSld>
  <p:clrMapOvr>
    <a:masterClrMapping/>
  </p:clrMapOvr>
  <p:transition spd="med"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4F5A32-F2D0-4371-BED5-33309693D99F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</p:cSld>
  <p:clrMapOvr>
    <a:masterClrMapping/>
  </p:clrMapOvr>
  <p:transition spd="med"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545130-56E5-40CF-AA74-AE390EE82DA5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</p:cSld>
  <p:clrMapOvr>
    <a:masterClrMapping/>
  </p:clrMapOvr>
  <p:transition spd="med"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CFAC4A-24E2-477F-8AB3-6FB6E167C61B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</p:cSld>
  <p:clrMapOvr>
    <a:masterClrMapping/>
  </p:clrMapOvr>
  <p:transition spd="med"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54BE86-6E46-4BAB-8EF7-0F0A8A447389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</p:cSld>
  <p:clrMapOvr>
    <a:masterClrMapping/>
  </p:clrMapOvr>
  <p:transition spd="med"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BE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13344C-37C8-4958-9115-ED454013FB7E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</p:cSld>
  <p:clrMapOvr>
    <a:masterClrMapping/>
  </p:clrMapOvr>
  <p:transition spd="med"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F03B4E-2E56-4D9F-9E63-DDCF703E029D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</p:cSld>
  <p:clrMapOvr>
    <a:masterClrMapping/>
  </p:clrMapOvr>
  <p:transition spd="med"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C38B68-6996-4047-AC92-C5F18A1032FF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</p:cSld>
  <p:clrMapOvr>
    <a:masterClrMapping/>
  </p:clrMapOvr>
  <p:transition spd="med" advTm="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nl-BE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nl-BE" smtClean="0"/>
              <a:t>Mintaszöveg szerkesztése</a:t>
            </a:r>
          </a:p>
          <a:p>
            <a:pPr lvl="1"/>
            <a:r>
              <a:rPr lang="hu-HU" altLang="nl-BE" smtClean="0"/>
              <a:t>Második szint</a:t>
            </a:r>
          </a:p>
          <a:p>
            <a:pPr lvl="2"/>
            <a:r>
              <a:rPr lang="hu-HU" altLang="nl-BE" smtClean="0"/>
              <a:t>Harmadik szint</a:t>
            </a:r>
          </a:p>
          <a:p>
            <a:pPr lvl="3"/>
            <a:r>
              <a:rPr lang="hu-HU" altLang="nl-BE" smtClean="0"/>
              <a:t>Negyedik szint</a:t>
            </a:r>
          </a:p>
          <a:p>
            <a:pPr lvl="4"/>
            <a:r>
              <a:rPr lang="hu-HU" altLang="nl-BE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hu-HU" altLang="nl-B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E7D5887-2324-4E93-AB77-F120088FC3BF}" type="slidenum">
              <a:rPr lang="hu-HU" altLang="nl-BE"/>
              <a:pPr>
                <a:defRPr/>
              </a:pPr>
              <a:t>‹Nº›</a:t>
            </a:fld>
            <a:endParaRPr lang="hu-HU" alt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2052" name="Picture 4" descr="941501_550141908398786_85283280_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WordArt 5"/>
          <p:cNvSpPr>
            <a:spLocks noChangeArrowheads="1" noChangeShapeType="1" noTextEdit="1"/>
          </p:cNvSpPr>
          <p:nvPr/>
        </p:nvSpPr>
        <p:spPr bwMode="auto">
          <a:xfrm>
            <a:off x="1187450" y="1484313"/>
            <a:ext cx="6769100" cy="22685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es-ES" sz="3600" kern="10" dirty="0" smtClean="0">
                <a:ln w="9525">
                  <a:round/>
                  <a:headEnd/>
                  <a:tailEnd/>
                </a:ln>
                <a:solidFill>
                  <a:srgbClr val="0000FF">
                    <a:alpha val="89803"/>
                  </a:srgbClr>
                </a:solidFill>
                <a:latin typeface="Comic Sans MS"/>
              </a:rPr>
              <a:t>ZAMBEZE</a:t>
            </a:r>
            <a:endParaRPr lang="es-ES" sz="3600" kern="10" dirty="0">
              <a:ln w="9525">
                <a:round/>
                <a:headEnd/>
                <a:tailEnd/>
              </a:ln>
              <a:solidFill>
                <a:srgbClr val="0000FF">
                  <a:alpha val="89803"/>
                </a:srgbClr>
              </a:solidFill>
              <a:latin typeface="Comic Sans MS"/>
            </a:endParaRPr>
          </a:p>
        </p:txBody>
      </p:sp>
      <p:pic>
        <p:nvPicPr>
          <p:cNvPr id="2" name="3.37974.wav">
            <a:hlinkClick r:id="" action="ppaction://media"/>
          </p:cNvPr>
          <p:cNvPicPr>
            <a:picLocks noRot="1" noChangeAspect="1"/>
          </p:cNvPicPr>
          <p:nvPr>
            <a:wavAudioFile r:embed="rId1" name="3.37 Unchainded melodie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379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3076" name="Picture 4" descr="Microlight-boven-de-Victoria-Falls1-e141418708936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4100" name="Picture 4" descr="de-victoriawatervall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5124" name="Picture 4" descr="6302823016_cabdb50ac4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61913"/>
            <a:ext cx="9753600" cy="6981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6148" name="Picture 4" descr="Luchtf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7172" name="Picture 4" descr="bb4981586f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8196" name="Picture 4" descr="landscapes-nature-2535145-2560x14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9220" name="Picture 4" descr="devils-pool-victoria-fa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10244" name="Picture 4" descr="attachment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11268" name="Picture 5" descr="attachment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12292" name="Picture 5" descr="JB544d63_profimedia_01707695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13316" name="Picture 4" descr="4629218_ori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14340" name="Picture 4" descr="microlighting-victoria-fal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15364" name="Picture 4" descr="6303020530_a68d8d1f5f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16388" name="Picture 4" descr="34-pont-victoria-falls-zambi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17412" name="Picture 4" descr="Rafts-at-Boiling-Point-1024x8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633413"/>
            <a:ext cx="9753600" cy="8124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18436" name="Picture 5" descr="batoka-gorge25-2048x136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19460" name="Picture 4" descr="letölté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75" y="-104775"/>
            <a:ext cx="9429750" cy="706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20484" name="Picture 4" descr="Zambezi-riv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21508" name="Picture 5" descr="JMMsony-November_07_2014_DSC22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22532" name="Picture 4" descr="JMMsony-November-05-2014-DSC16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23556" name="Picture 5" descr="Kép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24580" name="Picture 4" descr="canyon-swing-bridge-jump-nepal-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-674688"/>
            <a:ext cx="9525000" cy="7867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25604" name="Picture 4" descr="03-shwtr_tm_sli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26628" name="Picture 4" descr="199763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27652" name="Picture 4" descr="vicfalls0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28676" name="Picture 4" descr="sausage-tree-lzam-0-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29700" name="Picture 4" descr="Africa_Zambia_0280_1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30724" name="Picture 4" descr="An-elephant-crossing-a-ri-0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31748" name="Picture 4" descr="hippo-fight-900px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32772" name="Picture 4" descr="116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33796" name="Picture 4" descr="okavango-delta-wildlif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34820" name="Picture 4" descr="zambezi-sunset-1024px-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35844" name="Picture 4" descr="wildlife-colou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0" y="0"/>
            <a:ext cx="9525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36868" name="Picture 4" descr="okavango-delta-wildlife-l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37892" name="Picture 4" descr="zambezi-sunset-1024px-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0" y="0"/>
            <a:ext cx="9525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nl-BE" smtClean="0"/>
          </a:p>
        </p:txBody>
      </p:sp>
      <p:pic>
        <p:nvPicPr>
          <p:cNvPr id="38916" name="Picture 4" descr="2922133151_f633a162f2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7265988" y="6091238"/>
            <a:ext cx="1346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nl-BE" altLang="nl-BE" sz="3200">
                <a:solidFill>
                  <a:schemeClr val="bg1"/>
                </a:solidFill>
              </a:rPr>
              <a:t>Einde </a:t>
            </a:r>
            <a:endParaRPr lang="hu-HU" altLang="nl-BE" sz="32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frique - Zambèze .. 06 02 2018">
  <a:themeElements>
    <a:clrScheme name="zam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zam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zam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m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m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m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m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m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m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m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m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m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m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m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Afrique - Zambèze .. 06 02 2018</Template>
  <TotalTime>11</TotalTime>
  <Words>19</Words>
  <Application>Microsoft Office PowerPoint</Application>
  <PresentationFormat>Presentación en pantalla (4:3)</PresentationFormat>
  <Paragraphs>5</Paragraphs>
  <Slides>38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2" baseType="lpstr">
      <vt:lpstr>Arial</vt:lpstr>
      <vt:lpstr>Calibri</vt:lpstr>
      <vt:lpstr>Afrique - Zambèze .. 06 02 2018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7</cp:revision>
  <dcterms:created xsi:type="dcterms:W3CDTF">2018-11-10T09:56:47Z</dcterms:created>
  <dcterms:modified xsi:type="dcterms:W3CDTF">2018-11-10T10:08:30Z</dcterms:modified>
</cp:coreProperties>
</file>