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305" r:id="rId4"/>
    <p:sldId id="319" r:id="rId5"/>
    <p:sldId id="306" r:id="rId6"/>
    <p:sldId id="307" r:id="rId7"/>
    <p:sldId id="308" r:id="rId8"/>
    <p:sldId id="311" r:id="rId9"/>
    <p:sldId id="312" r:id="rId10"/>
    <p:sldId id="309" r:id="rId11"/>
    <p:sldId id="310" r:id="rId12"/>
    <p:sldId id="320" r:id="rId1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C79F"/>
    <a:srgbClr val="C3B599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66" y="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DE4648-96A5-42FF-BB66-985C7EDCEFC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7134E8-AFCD-4C31-B348-A2769A7192D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D6461F-C00E-41F3-87D8-5389B030D8B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A1A6C5-E487-4B92-B078-9A53C1D6CE8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95F104-E26B-48F5-A8D1-679F317775E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CAAC23-65CB-4ED9-B12C-D6B1E6C5263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ED50B5-674D-40DD-946D-4714589EA0A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CCDBBC-5D94-4DCC-B8DD-E45884B8F86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472A5-880F-4B05-866F-160BF43020C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057226-947E-4A3C-855D-DBACA3A467B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D63501-DE42-4B2F-8FC6-97D690D76CD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908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1363A27-35E7-41A9-A9E3-75D8FC3EEC45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310013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12" Type="http://schemas.openxmlformats.org/officeDocument/2006/relationships/image" Target="../media/image45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11" Type="http://schemas.openxmlformats.org/officeDocument/2006/relationships/image" Target="../media/image44.jpeg"/><Relationship Id="rId5" Type="http://schemas.openxmlformats.org/officeDocument/2006/relationships/image" Target="../media/image38.jpeg"/><Relationship Id="rId10" Type="http://schemas.openxmlformats.org/officeDocument/2006/relationships/image" Target="../media/image43.jpeg"/><Relationship Id="rId4" Type="http://schemas.openxmlformats.org/officeDocument/2006/relationships/image" Target="../media/image37.jpeg"/><Relationship Id="rId9" Type="http://schemas.openxmlformats.org/officeDocument/2006/relationships/image" Target="../media/image4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YVES_MONTAND_-_TROIS_PETITES_NOTES_DE_MUSIQUE_LYRICS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785786" y="4857760"/>
            <a:ext cx="7215238" cy="107157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UY" sz="3600" b="1" kern="10" dirty="0" err="1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Yvoire</a:t>
            </a:r>
            <a:r>
              <a:rPr lang="es-UY" sz="3600" b="1" kern="1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: un bello pueblo francés</a:t>
            </a:r>
            <a:endParaRPr lang="es-UY" sz="3600" b="1" kern="1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5903893"/>
            <a:ext cx="408477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t"/>
            <a:r>
              <a:rPr lang="es-ES" sz="1600" b="1" dirty="0" smtClean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Audio: </a:t>
            </a:r>
            <a:r>
              <a:rPr lang="es-ES" sz="1600" b="1" dirty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Yves </a:t>
            </a:r>
            <a:r>
              <a:rPr lang="es-ES" sz="1600" b="1" dirty="0" err="1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Montand</a:t>
            </a:r>
            <a:r>
              <a:rPr lang="es-ES" sz="1600" b="1" dirty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- </a:t>
            </a:r>
            <a:r>
              <a:rPr lang="es-ES" sz="1600" b="1" dirty="0" err="1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Trois</a:t>
            </a:r>
            <a:r>
              <a:rPr lang="es-ES" sz="1600" b="1" dirty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s-ES" sz="1600" b="1" dirty="0" err="1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petites</a:t>
            </a:r>
            <a:r>
              <a:rPr lang="es-ES" sz="1600" b="1" dirty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notes de </a:t>
            </a:r>
            <a:r>
              <a:rPr lang="es-ES" sz="1600" b="1" dirty="0" err="1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musique</a:t>
            </a:r>
            <a:endParaRPr lang="es-ES" sz="1600" b="1" dirty="0">
              <a:ln w="11430">
                <a:solidFill>
                  <a:schemeClr val="bg2">
                    <a:lumMod val="60000"/>
                    <a:lumOff val="40000"/>
                  </a:schemeClr>
                </a:solidFill>
              </a:ln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  <a:p>
            <a:pPr algn="ctr" fontAlgn="t"/>
            <a:r>
              <a:rPr lang="es-ES" sz="1600" b="1" dirty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Fotografía </a:t>
            </a:r>
            <a:r>
              <a:rPr lang="es-ES" sz="1600" b="1" dirty="0" smtClean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:  </a:t>
            </a:r>
            <a:r>
              <a:rPr lang="es-ES" sz="2000" b="1" dirty="0" err="1" smtClean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Eliza</a:t>
            </a:r>
            <a:r>
              <a:rPr lang="es-ES" sz="2000" b="1" dirty="0" smtClean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s-ES" sz="1600" b="1" dirty="0" smtClean="0">
                <a:ln w="11430"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e internet</a:t>
            </a:r>
            <a:endParaRPr lang="es-ES" sz="1600" b="1" dirty="0">
              <a:ln w="11430">
                <a:solidFill>
                  <a:schemeClr val="bg2">
                    <a:lumMod val="60000"/>
                    <a:lumOff val="40000"/>
                  </a:schemeClr>
                </a:solidFill>
              </a:ln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  <a:p>
            <a:pPr algn="ctr" eaLnBrk="0" hangingPunct="0"/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arlow Solid Italic" pitchFamily="8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7158" y="428604"/>
            <a:ext cx="8501090" cy="6075509"/>
          </a:xfrm>
          <a:prstGeom prst="rect">
            <a:avLst/>
          </a:prstGeom>
          <a:ln w="5715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es-ES" sz="3600" b="1" dirty="0" smtClean="0">
                <a:latin typeface="Monotype Corsiva" pitchFamily="66" charset="0"/>
              </a:rPr>
              <a:t>   </a:t>
            </a:r>
            <a:r>
              <a:rPr lang="es-ES" sz="2800" b="1" dirty="0" smtClean="0">
                <a:latin typeface="Monotype Corsiva" pitchFamily="66" charset="0"/>
              </a:rPr>
              <a:t>Se trata de una villa medieval fortificada que se encuentra a orillas del lago </a:t>
            </a:r>
            <a:r>
              <a:rPr lang="es-ES" sz="2800" b="1" dirty="0" err="1" smtClean="0">
                <a:latin typeface="Monotype Corsiva" pitchFamily="66" charset="0"/>
              </a:rPr>
              <a:t>Léman</a:t>
            </a:r>
            <a:r>
              <a:rPr lang="es-ES" sz="2800" b="1" dirty="0" smtClean="0">
                <a:latin typeface="Monotype Corsiva" pitchFamily="66" charset="0"/>
              </a:rPr>
              <a:t>. </a:t>
            </a:r>
            <a:r>
              <a:rPr lang="es-UY" sz="2800" b="1" dirty="0" smtClean="0">
                <a:latin typeface="Monotype Corsiva" pitchFamily="66" charset="0"/>
              </a:rPr>
              <a:t>, en la región de Ródano-Alpes, departamento de Alta Saboya</a:t>
            </a:r>
            <a:endParaRPr lang="es-ES" sz="2800" b="1" dirty="0" smtClean="0">
              <a:latin typeface="Monotype Corsiva" pitchFamily="66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es-ES" sz="2800" b="1" dirty="0" smtClean="0">
                <a:latin typeface="Monotype Corsiva" pitchFamily="66" charset="0"/>
              </a:rPr>
              <a:t>    La creación del señorío de </a:t>
            </a:r>
            <a:r>
              <a:rPr lang="es-ES" sz="2800" b="1" dirty="0" err="1" smtClean="0">
                <a:latin typeface="Monotype Corsiva" pitchFamily="66" charset="0"/>
              </a:rPr>
              <a:t>Yvoire</a:t>
            </a:r>
            <a:r>
              <a:rPr lang="es-ES" sz="2800" b="1" dirty="0" smtClean="0">
                <a:latin typeface="Monotype Corsiva" pitchFamily="66" charset="0"/>
              </a:rPr>
              <a:t> se produjo en el siglo XII, si bien las fortificaciones son del siglo XIV, erigidas por orden de Amadeo V de Saboya. </a:t>
            </a:r>
          </a:p>
          <a:p>
            <a:pPr marL="342900" indent="-342900">
              <a:spcBef>
                <a:spcPct val="20000"/>
              </a:spcBef>
            </a:pPr>
            <a:r>
              <a:rPr lang="es-ES" sz="2800" b="1" dirty="0" smtClean="0">
                <a:latin typeface="Monotype Corsiva" pitchFamily="66" charset="0"/>
              </a:rPr>
              <a:t>    </a:t>
            </a:r>
            <a:r>
              <a:rPr lang="es-UY" sz="2800" b="1" dirty="0" smtClean="0">
                <a:latin typeface="Monotype Corsiva" pitchFamily="66" charset="0"/>
              </a:rPr>
              <a:t>En la actualidad es un destino turístico, incluido en las rutas de navegación del lago </a:t>
            </a:r>
            <a:r>
              <a:rPr lang="es-UY" sz="2800" b="1" dirty="0" err="1" smtClean="0">
                <a:latin typeface="Monotype Corsiva" pitchFamily="66" charset="0"/>
              </a:rPr>
              <a:t>Léman</a:t>
            </a:r>
            <a:r>
              <a:rPr lang="es-UY" sz="2800" b="1" dirty="0" smtClean="0">
                <a:latin typeface="Monotype Corsiva" pitchFamily="66" charset="0"/>
              </a:rPr>
              <a:t>, y que ha recibido distinciones tales como las cuatro flores de villa turística o la dedicación en 2006 de un sello por el servicio de correos francés.</a:t>
            </a:r>
            <a:endParaRPr lang="es-ES" sz="2800" b="1" dirty="0" smtClean="0">
              <a:latin typeface="Monotype Corsiva" pitchFamily="66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es-ES" sz="2800" b="1" dirty="0" smtClean="0">
                <a:latin typeface="Monotype Corsiva" pitchFamily="66" charset="0"/>
              </a:rPr>
              <a:t>     Por su belleza y atractivo turístico es uno de los pueblos clasificados como “Les plus </a:t>
            </a:r>
            <a:r>
              <a:rPr lang="es-ES" sz="2800" b="1" dirty="0" err="1" smtClean="0">
                <a:latin typeface="Monotype Corsiva" pitchFamily="66" charset="0"/>
              </a:rPr>
              <a:t>beaux</a:t>
            </a:r>
            <a:r>
              <a:rPr lang="es-ES" sz="2800" b="1" dirty="0" smtClean="0">
                <a:latin typeface="Monotype Corsiva" pitchFamily="66" charset="0"/>
              </a:rPr>
              <a:t> </a:t>
            </a:r>
            <a:r>
              <a:rPr lang="es-ES" sz="2800" b="1" dirty="0" err="1" smtClean="0">
                <a:latin typeface="Monotype Corsiva" pitchFamily="66" charset="0"/>
              </a:rPr>
              <a:t>villages</a:t>
            </a:r>
            <a:r>
              <a:rPr lang="es-ES" sz="2800" b="1" dirty="0" smtClean="0">
                <a:latin typeface="Monotype Corsiva" pitchFamily="66" charset="0"/>
              </a:rPr>
              <a:t> de France” (Los pueblos mas bonitos de Francia</a:t>
            </a:r>
            <a:r>
              <a:rPr lang="es-ES" sz="2400" b="1" dirty="0" smtClean="0">
                <a:latin typeface="Juice ITC" pitchFamily="82" charset="0"/>
              </a:rPr>
              <a:t>) </a:t>
            </a:r>
            <a:endParaRPr lang="es-ES" sz="2400" b="1" dirty="0">
              <a:latin typeface="Juice ITC" pitchFamily="82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78784844_84c4e9efd5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3" name="2 Imagen" descr="3784700342_6be48f8fc1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7" name="6 Imagen" descr="7107731083_4dd7f0d805_h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7107731083_4dd7f0d805_h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4" name="3 Imagen" descr="3476682088_8c3a897f48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476682088_8c3a897f48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3807697373_773d1807e5_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3807676441_165053a8d4_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xit" presetSubtype="2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923099893_b99686cdc7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3783892879_6d62be6170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3783892879_6d62be6170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3057437946_601b395180_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9156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4923736026_733ec0c314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5 Imagen" descr="Imagen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7" name="6 Imagen" descr="Imagen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8" name="7 Imagen" descr="Imagen1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xit" presetSubtype="2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402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1845588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3604137267_d1ca71fc54_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808427456_339d74fb50_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6950931052_d6886320d8_h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6950931052_d6886320d8_h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Imagen2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9" name="8 Imagen" descr="Imagen2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10" name="9 Imagen" descr="Imagen2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12" name="11 Imagen" descr="Imagen38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0594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55606"/>
            <a:ext cx="9143999" cy="6969211"/>
          </a:xfrm>
          <a:prstGeom prst="rect">
            <a:avLst/>
          </a:prstGeom>
        </p:spPr>
      </p:pic>
      <p:pic>
        <p:nvPicPr>
          <p:cNvPr id="4" name="3 Imagen" descr="4923641920_1c1762693c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7000900"/>
          </a:xfrm>
          <a:prstGeom prst="rect">
            <a:avLst/>
          </a:prstGeom>
        </p:spPr>
      </p:pic>
      <p:pic>
        <p:nvPicPr>
          <p:cNvPr id="5" name="4 Imagen" descr="4923641920_1c1762693c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7000900"/>
          </a:xfrm>
          <a:prstGeom prst="rect">
            <a:avLst/>
          </a:prstGeom>
        </p:spPr>
      </p:pic>
      <p:pic>
        <p:nvPicPr>
          <p:cNvPr id="6" name="5 Imagen" descr="4923096269_c37e35cc1b_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4923750024_9a0208d451_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7000900"/>
          </a:xfrm>
          <a:prstGeom prst="rect">
            <a:avLst/>
          </a:prstGeom>
        </p:spPr>
      </p:pic>
      <p:pic>
        <p:nvPicPr>
          <p:cNvPr id="8" name="7 Imagen" descr="4923135837_06cf130ab9_b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</p:spPr>
      </p:pic>
      <p:pic>
        <p:nvPicPr>
          <p:cNvPr id="9" name="8 Imagen" descr="Imagen2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-1"/>
            <a:ext cx="9144000" cy="7143777"/>
          </a:xfrm>
          <a:prstGeom prst="rect">
            <a:avLst/>
          </a:prstGeom>
        </p:spPr>
      </p:pic>
      <p:pic>
        <p:nvPicPr>
          <p:cNvPr id="10" name="9 Imagen" descr="4923107129_8bcab38c96_b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xit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86429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Imagen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5" name="4 Imagen" descr="Imagen3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6" name="5 Imagen" descr="3807643495_a73b3b175d_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3807643495_a73b3b175d_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4923114193_39d0f9715a_b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5919277702_7aac847102_b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5919277702_7aac847102_b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13 Imagen" descr="3604128927_5b26e87c2d_b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15" name="14 Imagen" descr="25939575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17 Imagen" descr="4923589362_a988ac6cd9_b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15 Imagen" descr="27259290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16 Imagen" descr="6961666372_ed31e843ad_h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 smtClean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 smtClean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 smtClean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564874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174</Words>
  <Application>Microsoft Office PowerPoint</Application>
  <PresentationFormat>Presentación en pantalla (4:3)</PresentationFormat>
  <Paragraphs>9</Paragraphs>
  <Slides>11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8" baseType="lpstr">
      <vt:lpstr>Arial</vt:lpstr>
      <vt:lpstr>Harlow Solid Italic</vt:lpstr>
      <vt:lpstr>Juice ITC</vt:lpstr>
      <vt:lpstr>Kristen ITC</vt:lpstr>
      <vt:lpstr>Monotype Corsiva</vt:lpstr>
      <vt:lpstr>Default Design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paseo por Yvoire</dc:title>
  <dc:creator/>
  <cp:lastModifiedBy/>
  <cp:revision>19</cp:revision>
  <dcterms:created xsi:type="dcterms:W3CDTF">2010-07-19T19:27:51Z</dcterms:created>
  <dcterms:modified xsi:type="dcterms:W3CDTF">2017-12-17T01:22:46Z</dcterms:modified>
</cp:coreProperties>
</file>