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19" r:id="rId5"/>
    <p:sldId id="306" r:id="rId6"/>
    <p:sldId id="307" r:id="rId7"/>
    <p:sldId id="308" r:id="rId8"/>
    <p:sldId id="311" r:id="rId9"/>
    <p:sldId id="312" r:id="rId10"/>
    <p:sldId id="309" r:id="rId11"/>
    <p:sldId id="310" r:id="rId12"/>
    <p:sldId id="320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vJmJLi8gM3DjqjgAQl3Lg" hashData="6GL46igxvsZVxessLVjBwe2i8O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C79F"/>
    <a:srgbClr val="C3B599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D6679-C64F-4288-BC24-FAD06AD31B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3C715-1C58-429D-9BF8-C4EE473921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A97C5-CB15-4358-8944-A8C9127ED0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6F485-9B7A-496E-A098-F0D8D49961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26CBB-8C8A-4575-A844-D02C8A5F68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D2956-F51F-495E-93EE-DB65BF9F9D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73FD0-CBBC-41C8-AF56-371B77001C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DFF17-39C3-406E-A0FD-0DC59537AB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8DF88-3FE1-4783-86C1-4973181463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F6243-B618-4E31-A0DB-DBF966439E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296F0-115F-40B5-AE92-28EE42FFB8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98518-AA3D-4D88-82BA-03FE686668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B21446E-4984-4085-9716-54C4EE4DC4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8516A5-EEAB-453D-A9A8-EDDB9E5F49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VES_MONTAND_-_TROIS_PETITES_NOTES_DE_MUSIQUE_LYRICS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785786" y="4857760"/>
            <a:ext cx="7215238" cy="1071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UY" sz="3600" b="1" kern="10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Yvoire</a:t>
            </a:r>
            <a:r>
              <a:rPr lang="es-UY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: un bello pueblo francés</a:t>
            </a:r>
            <a:endParaRPr lang="es-UY" sz="3600" b="1" kern="1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5903893"/>
            <a:ext cx="40847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t">
              <a:defRPr/>
            </a:pP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Audio: 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Yves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Montand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-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Trois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petites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notes de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musique</a:t>
            </a:r>
            <a:endParaRPr lang="es-ES" sz="1600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fontAlgn="t">
              <a:defRPr/>
            </a:pP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Fotografía 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:  </a:t>
            </a:r>
            <a:r>
              <a:rPr lang="es-ES" sz="20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Eliza</a:t>
            </a:r>
            <a:r>
              <a:rPr lang="es-ES" sz="20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 internet</a:t>
            </a:r>
            <a:endParaRPr lang="es-ES" sz="1600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eaLnBrk="0" hangingPunct="0">
              <a:defRPr/>
            </a:pP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428604"/>
            <a:ext cx="8501090" cy="6075509"/>
          </a:xfrm>
          <a:prstGeom prst="rect">
            <a:avLst/>
          </a:prstGeom>
          <a:ln w="571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s-ES" sz="3600" b="1" dirty="0">
                <a:latin typeface="Monotype Corsiva" pitchFamily="66" charset="0"/>
              </a:rPr>
              <a:t>   </a:t>
            </a:r>
            <a:r>
              <a:rPr lang="es-ES" sz="2800" b="1" dirty="0">
                <a:latin typeface="Monotype Corsiva" pitchFamily="66" charset="0"/>
              </a:rPr>
              <a:t>Se trata de una villa medieval fortificada que se encuentra a orillas del lago </a:t>
            </a:r>
            <a:r>
              <a:rPr lang="es-ES" sz="2800" b="1" dirty="0" err="1">
                <a:latin typeface="Monotype Corsiva" pitchFamily="66" charset="0"/>
              </a:rPr>
              <a:t>Léman</a:t>
            </a:r>
            <a:r>
              <a:rPr lang="es-ES" sz="2800" b="1" dirty="0">
                <a:latin typeface="Monotype Corsiva" pitchFamily="66" charset="0"/>
              </a:rPr>
              <a:t>. </a:t>
            </a:r>
            <a:r>
              <a:rPr lang="es-UY" sz="2800" b="1" dirty="0">
                <a:latin typeface="Monotype Corsiva" pitchFamily="66" charset="0"/>
              </a:rPr>
              <a:t>, en la región de Ródano-Alpes, departamento de Alta Saboya</a:t>
            </a:r>
            <a:endParaRPr lang="es-ES" sz="2800" b="1" dirty="0">
              <a:latin typeface="Monotype Corsiva" pitchFamily="66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s-ES" sz="2800" b="1" dirty="0">
                <a:latin typeface="Monotype Corsiva" pitchFamily="66" charset="0"/>
              </a:rPr>
              <a:t>    La creación del señorío de </a:t>
            </a:r>
            <a:r>
              <a:rPr lang="es-ES" sz="2800" b="1" dirty="0" err="1">
                <a:latin typeface="Monotype Corsiva" pitchFamily="66" charset="0"/>
              </a:rPr>
              <a:t>Yvoire</a:t>
            </a:r>
            <a:r>
              <a:rPr lang="es-ES" sz="2800" b="1" dirty="0">
                <a:latin typeface="Monotype Corsiva" pitchFamily="66" charset="0"/>
              </a:rPr>
              <a:t> se produjo en el siglo XII, si bien las fortificaciones son del siglo XIV, erigidas por orden de Amadeo V de Saboya.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ES" sz="2800" b="1" dirty="0">
                <a:latin typeface="Monotype Corsiva" pitchFamily="66" charset="0"/>
              </a:rPr>
              <a:t>    </a:t>
            </a:r>
            <a:r>
              <a:rPr lang="es-UY" sz="2800" b="1" dirty="0">
                <a:latin typeface="Monotype Corsiva" pitchFamily="66" charset="0"/>
              </a:rPr>
              <a:t>En la actualidad es un destino turístico, incluido en las rutas de navegación del lago </a:t>
            </a:r>
            <a:r>
              <a:rPr lang="es-UY" sz="2800" b="1" dirty="0" err="1">
                <a:latin typeface="Monotype Corsiva" pitchFamily="66" charset="0"/>
              </a:rPr>
              <a:t>Léman</a:t>
            </a:r>
            <a:r>
              <a:rPr lang="es-UY" sz="2800" b="1" dirty="0">
                <a:latin typeface="Monotype Corsiva" pitchFamily="66" charset="0"/>
              </a:rPr>
              <a:t>, y que ha recibido distinciones tales como las cuatro flores de villa turística o la dedicación en 2006 de un sello por el servicio de correos francés.</a:t>
            </a:r>
            <a:endParaRPr lang="es-ES" sz="2800" b="1" dirty="0">
              <a:latin typeface="Monotype Corsiva" pitchFamily="66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s-ES" sz="2800" b="1" dirty="0">
                <a:latin typeface="Monotype Corsiva" pitchFamily="66" charset="0"/>
              </a:rPr>
              <a:t>     Por su belleza y atractivo turístico es uno de los pueblos clasificados como “Les plus </a:t>
            </a:r>
            <a:r>
              <a:rPr lang="es-ES" sz="2800" b="1" dirty="0" err="1">
                <a:latin typeface="Monotype Corsiva" pitchFamily="66" charset="0"/>
              </a:rPr>
              <a:t>beaux</a:t>
            </a:r>
            <a:r>
              <a:rPr lang="es-ES" sz="2800" b="1" dirty="0">
                <a:latin typeface="Monotype Corsiva" pitchFamily="66" charset="0"/>
              </a:rPr>
              <a:t> </a:t>
            </a:r>
            <a:r>
              <a:rPr lang="es-ES" sz="2800" b="1" dirty="0" err="1">
                <a:latin typeface="Monotype Corsiva" pitchFamily="66" charset="0"/>
              </a:rPr>
              <a:t>villages</a:t>
            </a:r>
            <a:r>
              <a:rPr lang="es-ES" sz="2800" b="1" dirty="0">
                <a:latin typeface="Monotype Corsiva" pitchFamily="66" charset="0"/>
              </a:rPr>
              <a:t> de France” (Los pueblos mas bonitos de Francia</a:t>
            </a:r>
            <a:r>
              <a:rPr lang="es-ES" sz="2400" b="1" dirty="0">
                <a:latin typeface="Juice ITC" pitchFamily="82" charset="0"/>
              </a:rPr>
              <a:t>) </a:t>
            </a:r>
            <a:endParaRPr lang="es-ES" sz="24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1 Imagen" descr="2878784844_84c4e9efd5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784700342_6be48f8fc1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4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7107731083_4dd7f0d805_h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7107731083_4dd7f0d805_h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476682088_8c3a897f48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476682088_8c3a897f48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3807697373_773d1807e5_b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3807676441_165053a8d4_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Imagen" descr="4923099893_b99686cdc7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783892879_6d62be6170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783892879_6d62be6170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3057437946_601b395180_b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 Imagen" descr="259156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923736026_733ec0c314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Imagen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Imagen1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Imagen" descr="178402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845588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604137267_d1ca71fc54_b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808427456_339d74fb50_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6950931052_d6886320d8_h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6950931052_d6886320d8_h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Imagen22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magen22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Imagen23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Imagen38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1 Imagen" descr="120594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5563"/>
            <a:ext cx="9144000" cy="6969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923641920_1c1762693c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923641920_1c1762693c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923096269_c37e35cc1b_b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4923750024_9a0208d451_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4923135837_06cf130ab9_b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magen29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4923107129_8bcab38c96_b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Imagen" descr="2586429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n3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3807643495_a73b3b175d_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3807643495_a73b3b175d_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4923114193_39d0f9715a_b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5919277702_7aac847102_b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5919277702_7aac847102_b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3604128927_5b26e87c2d_b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25939575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4923589362_a988ac6cd9_b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27259290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6961666372_ed31e843ad_h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VOIRE - ..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YVOIRE - ..</Template>
  <TotalTime>3</TotalTime>
  <Words>218</Words>
  <Application>Microsoft Office PowerPoint</Application>
  <PresentationFormat>Presentación en pantalla (4:3)</PresentationFormat>
  <Paragraphs>35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Calibri</vt:lpstr>
      <vt:lpstr>Monotype Corsiva</vt:lpstr>
      <vt:lpstr>Juice ITC</vt:lpstr>
      <vt:lpstr>YVOIRE - 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2014-03-31T20:45:40Z</dcterms:created>
  <dcterms:modified xsi:type="dcterms:W3CDTF">2014-03-31T20:48:55Z</dcterms:modified>
</cp:coreProperties>
</file>