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62" r:id="rId3"/>
    <p:sldId id="313" r:id="rId4"/>
    <p:sldId id="260" r:id="rId5"/>
    <p:sldId id="302" r:id="rId6"/>
    <p:sldId id="278" r:id="rId7"/>
    <p:sldId id="276" r:id="rId8"/>
    <p:sldId id="266" r:id="rId9"/>
    <p:sldId id="303" r:id="rId10"/>
    <p:sldId id="272" r:id="rId11"/>
    <p:sldId id="270" r:id="rId12"/>
    <p:sldId id="271" r:id="rId13"/>
    <p:sldId id="281" r:id="rId14"/>
    <p:sldId id="267" r:id="rId15"/>
    <p:sldId id="263" r:id="rId16"/>
    <p:sldId id="261" r:id="rId17"/>
    <p:sldId id="269" r:id="rId18"/>
    <p:sldId id="265" r:id="rId19"/>
    <p:sldId id="304" r:id="rId20"/>
    <p:sldId id="268" r:id="rId21"/>
    <p:sldId id="273" r:id="rId22"/>
    <p:sldId id="257" r:id="rId23"/>
    <p:sldId id="274" r:id="rId24"/>
    <p:sldId id="292" r:id="rId25"/>
    <p:sldId id="277" r:id="rId26"/>
    <p:sldId id="290" r:id="rId27"/>
    <p:sldId id="298" r:id="rId28"/>
    <p:sldId id="279" r:id="rId29"/>
    <p:sldId id="280" r:id="rId30"/>
    <p:sldId id="301" r:id="rId31"/>
    <p:sldId id="305" r:id="rId32"/>
    <p:sldId id="282" r:id="rId33"/>
    <p:sldId id="286" r:id="rId34"/>
    <p:sldId id="287" r:id="rId35"/>
    <p:sldId id="293" r:id="rId36"/>
    <p:sldId id="283" r:id="rId37"/>
    <p:sldId id="300" r:id="rId38"/>
    <p:sldId id="258" r:id="rId39"/>
    <p:sldId id="297" r:id="rId40"/>
    <p:sldId id="259" r:id="rId41"/>
    <p:sldId id="285" r:id="rId42"/>
    <p:sldId id="284" r:id="rId43"/>
    <p:sldId id="314" r:id="rId44"/>
    <p:sldId id="296" r:id="rId45"/>
    <p:sldId id="315" r:id="rId46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QRZeab+54Ov049I83TnsA==" hashData="ftludBib4+306ECV/0S75vJ3+i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pt-BR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B9BC84A7-5A08-478D-B495-5E944F1C0C39}" type="datetimeFigureOut">
              <a:rPr lang="pt-BR"/>
              <a:pPr/>
              <a:t>17/11/2020</a:t>
            </a:fld>
            <a:endParaRPr lang="pt-BR"/>
          </a:p>
        </p:txBody>
      </p:sp>
      <p:sp>
        <p:nvSpPr>
          <p:cNvPr id="686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pt-BR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E8BFD28-CADA-4E09-891A-7B123959542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0049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393E6-FC88-4821-8A9C-9C633283744A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0E94C-246F-43B8-8650-F99B74E4590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434552"/>
      </p:ext>
    </p:extLst>
  </p:cSld>
  <p:clrMapOvr>
    <a:masterClrMapping/>
  </p:clrMapOvr>
  <p:transition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FA50C-E7DD-4D58-AC0E-0CD3E68AD63B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90A57-DA8B-4CE0-8BA8-97DE58852CA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9190918"/>
      </p:ext>
    </p:extLst>
  </p:cSld>
  <p:clrMapOvr>
    <a:masterClrMapping/>
  </p:clrMapOvr>
  <p:transition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571CD-EA7E-4AC4-9CC8-849E73EC9CEF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3EE5A-90D2-4C8B-9038-B9332B6CA84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850673"/>
      </p:ext>
    </p:extLst>
  </p:cSld>
  <p:clrMapOvr>
    <a:masterClrMapping/>
  </p:clrMapOvr>
  <p:transition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C948F-F6F2-4822-9008-90354070E9BA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18BC5-6D28-4ADD-B6F9-2D134D1D69A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528635"/>
      </p:ext>
    </p:extLst>
  </p:cSld>
  <p:clrMapOvr>
    <a:masterClrMapping/>
  </p:clrMapOvr>
  <p:transition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4E7F1-2C7B-4BFD-AFCA-19F56F2943E6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0DD66-9A28-4676-8BB4-B852A9B9EEB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597526"/>
      </p:ext>
    </p:extLst>
  </p:cSld>
  <p:clrMapOvr>
    <a:masterClrMapping/>
  </p:clrMapOvr>
  <p:transition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090ED-B99C-41CE-B619-4A61CE48E698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6BA7B-F97E-4431-BCA4-FCCF3B9769D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1414693"/>
      </p:ext>
    </p:extLst>
  </p:cSld>
  <p:clrMapOvr>
    <a:masterClrMapping/>
  </p:clrMapOvr>
  <p:transition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F6EC4-5E5A-4049-91E9-5C5391722766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0B4BB-BD9D-4055-B648-DEA95BC0133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97534"/>
      </p:ext>
    </p:extLst>
  </p:cSld>
  <p:clrMapOvr>
    <a:masterClrMapping/>
  </p:clrMapOvr>
  <p:transition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9EFC2-518B-4C30-BA04-343607C2999A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C816A-5ED0-4CCA-97C5-8D2696C0C7F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814047"/>
      </p:ext>
    </p:extLst>
  </p:cSld>
  <p:clrMapOvr>
    <a:masterClrMapping/>
  </p:clrMapOvr>
  <p:transition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22329-107C-499B-BE86-0A2B63D402FC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1654A-A680-48F3-B399-4FDB72BBC57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171985"/>
      </p:ext>
    </p:extLst>
  </p:cSld>
  <p:clrMapOvr>
    <a:masterClrMapping/>
  </p:clrMapOvr>
  <p:transition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50510-8F11-47EE-A0F5-052CA5564083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9E29E-5B4C-4F5F-90A1-F634A0E5095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995335"/>
      </p:ext>
    </p:extLst>
  </p:cSld>
  <p:clrMapOvr>
    <a:masterClrMapping/>
  </p:clrMapOvr>
  <p:transition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2EB4-643D-4C60-938A-CAD3BF78EE0F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4987B-3593-4FCB-BF9D-CCD77EB0100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088780"/>
      </p:ext>
    </p:extLst>
  </p:cSld>
  <p:clrMapOvr>
    <a:masterClrMapping/>
  </p:clrMapOvr>
  <p:transition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305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8B5906-5C52-4D65-80EE-8C321CBF039A}" type="datetimeFigureOut">
              <a:rPr lang="fr-FR"/>
              <a:pPr>
                <a:defRPr/>
              </a:pPr>
              <a:t>17/11/2020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88A632-8C84-4EB4-B684-0C7D247E965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750x750_yemen_m.1187606349_PhotoRedukto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  <p:sndAc>
      <p:stSnd loop="1">
        <p:snd r:embed="rId3" name="ahmet kaya Yedi Karanfil - Yemen Turkus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Image1.jpg"/>
          <p:cNvPicPr>
            <a:picLocks noChangeAspect="1"/>
          </p:cNvPicPr>
          <p:nvPr/>
        </p:nvPicPr>
        <p:blipFill>
          <a:blip r:embed="rId3">
            <a:lum brigh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47YemenHajjah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TriptoHodaeda042-full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MG_8057-full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habbanyemen01s1yb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CottageWadiDharBabalYemen083-full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viajes_a_yemen_0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eef26273517430c8e99964b45b32fea5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Dec03Jan04SanaaYemen125-full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Dec03Jan04SanaaYemen127-full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G_10156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ottageWadiDharBabalYemen162-full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ab_Al_Yemen_Sanaa_Yemen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059YemenAlHajjara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ec03Jan04SanaaYemen114-full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ChristmasinYemenSkiing035-full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wadi-hadramawt-956938-lw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Dec03Jan04SanaaYemen077-full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femme_sanaa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007YemenAlMukalla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FemmeYemen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FemmeYemen_PhotoReduktob_PhotoRedukt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G_10532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g_1624.1189094433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G_10522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photo-yemen,photo-maison-du-sultan,05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G_10098_PhotoRedukto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G_10148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Symbole du Yemen_PhotoRedukto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Yemen2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G_10163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IMG_10469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G_10477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MG_10715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MG_10201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sanaa web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011YemenAlMukalla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mughsayl-beach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012YemenAlMukalla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IMG_10425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IMG_10237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yemenI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5006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Moon Shine_PhotoRedukto.gif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2714625"/>
            <a:ext cx="47863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4000" dirty="0">
                <a:solidFill>
                  <a:srgbClr val="FFC000"/>
                </a:solidFill>
                <a:latin typeface="Blackoak Std" pitchFamily="50" charset="0"/>
              </a:rPr>
              <a:t>F  I  N</a:t>
            </a:r>
          </a:p>
        </p:txBody>
      </p:sp>
      <p:pic>
        <p:nvPicPr>
          <p:cNvPr id="4" name="Image 3" descr="Yem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2500313"/>
            <a:ext cx="1428750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ZoneTexte 4"/>
          <p:cNvSpPr txBox="1">
            <a:spLocks noChangeArrowheads="1"/>
          </p:cNvSpPr>
          <p:nvPr/>
        </p:nvSpPr>
        <p:spPr bwMode="auto">
          <a:xfrm>
            <a:off x="7929563" y="6286500"/>
            <a:ext cx="12144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2400" b="1">
                <a:solidFill>
                  <a:schemeClr val="bg2"/>
                </a:solidFill>
                <a:latin typeface="Ariane Extra Bold DB" pitchFamily="2" charset="0"/>
              </a:rPr>
              <a:t>Gary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52 3.58382E-6 L 0.1198 3.58382E-6 C 0.17587 3.58382E-6 0.2448 0.09179 0.2448 0.16647 L 0.2448 0.33294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6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5  -0.018 -0.02131  -0.023 -0.02131  c -0.031 0  -0.063 0.16647  -0.063 0.33295  c 0 -0.0839  -0.016 -0.16647  -0.031 -0.16647  c -0.016 0  -0.031 0.0839  -0.031 0.16647  c 0 -0.04129  -0.008 -0.0839  -0.016 -0.0839  c -0.008 0  -0.016 0.04129  -0.016 0.0839  c 0 -0.02131  -0.004 -0.04129  -0.008 -0.04129  c -0.004 0  -0.008 0.02131  -0.008 0.04129  c 0 -0.01065  -0.002 -0.02131  -0.004 -0.02131  c -0.001 0  -0.004 0.01065  -0.004 0.02131  c 0 -0.00533  -0.001 -0.01065  -0.002 -0.01065  c 0 -0.00133  -0.002 0.00533  -0.002 0.01065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émen .. 19 05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Yémen .. 19 05 2010</Template>
  <TotalTime>3</TotalTime>
  <Words>20</Words>
  <Application>Microsoft Office PowerPoint</Application>
  <PresentationFormat>Presentación en pantalla (4:3)</PresentationFormat>
  <Paragraphs>4</Paragraphs>
  <Slides>44</Slides>
  <Notes>43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50" baseType="lpstr">
      <vt:lpstr>Arial</vt:lpstr>
      <vt:lpstr>Calibri</vt:lpstr>
      <vt:lpstr>Blackoak Std</vt:lpstr>
      <vt:lpstr>Ariane Extra Bold DB</vt:lpstr>
      <vt:lpstr>Yémen .. 19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2020-11-17T09:33:21Z</dcterms:created>
  <dcterms:modified xsi:type="dcterms:W3CDTF">2020-11-17T09:36:43Z</dcterms:modified>
</cp:coreProperties>
</file>