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6" r:id="rId30"/>
    <p:sldId id="287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5" r:id="rId46"/>
    <p:sldId id="306" r:id="rId47"/>
    <p:sldId id="307" r:id="rId48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Y1Sx4C7ovGklAu5X6ydUA==" hashData="65AFjKCuYVZ/NWlqaHxyLmQ5x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9933"/>
    <a:srgbClr val="F286A0"/>
    <a:srgbClr val="339933"/>
    <a:srgbClr val="008000"/>
    <a:srgbClr val="CC6600"/>
    <a:srgbClr val="996633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2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4DC17-AE81-4592-A38D-84F5F296D44C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5EA3D-7CB4-4B3B-94A2-BE5EAD533EE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5D2DF-D242-42D3-816E-5F4F1CA6A3AB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9CE77-6406-4415-97A9-DA0EF4D973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E48DA-566A-4683-9F71-B818121977CB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F1104-CAE7-44F0-B2AE-D29B022DB9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22550-81D6-4185-AEA6-E7E082D87F56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3F9D7-A1D4-4C05-90E3-9BD3F93BB9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0EBA1-BD45-4F5B-BDB0-89DADCE5A9B9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24659-ADA3-466B-8F59-6956DC1D1B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ADEDA-52B2-4F44-A7B5-84D6C92C53E2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1D28E-69C0-4526-AA20-8C55CB7B40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45131-E58E-48FF-8C55-4876E430243E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FCCD4-DD9C-4CF0-92E5-F930D38CD66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0379D-F907-4FD4-B83A-BADFFF8E77EC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406E2-F23E-4E0B-9E53-158F57DC2D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C8842-2C1E-40BE-8F79-896381F9B6B0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F5D7E-3612-4F13-A9C4-4416757A5C1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F9B70-E134-420F-BC13-5495235D006C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3DA7E-F115-496D-87FA-95DB5F4EA4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1F3CD-3EC2-44F4-9A88-2744633CDD8E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11AAA-2D6C-4DB5-AE64-684A815861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18DB20-A4FC-471A-AE6C-A6114F54D619}" type="datetimeFigureOut">
              <a:rPr lang="pt-BR"/>
              <a:pPr>
                <a:defRPr/>
              </a:pPr>
              <a:t>20/4/2015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E574F1-37A0-4397-8290-4B262BDB05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82"/>
            </a:gs>
            <a:gs pos="42000">
              <a:srgbClr val="000082"/>
            </a:gs>
            <a:gs pos="64999">
              <a:srgbClr val="BA0066"/>
            </a:gs>
            <a:gs pos="89999">
              <a:srgbClr val="FF0000"/>
            </a:gs>
            <a:gs pos="100000">
              <a:srgbClr val="66008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LBERT PUB - LONDRES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419295" y="411510"/>
            <a:ext cx="2681097" cy="45868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Imagem 2" descr="PISA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27584" y="123478"/>
            <a:ext cx="2664296" cy="47377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tângulo 4"/>
          <p:cNvSpPr/>
          <p:nvPr/>
        </p:nvSpPr>
        <p:spPr>
          <a:xfrm>
            <a:off x="3779912" y="195486"/>
            <a:ext cx="259878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>
                  <a:solidFill>
                    <a:schemeClr val="accent2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itchFamily="34" charset="-128"/>
                <a:ea typeface="Adobe Gothic Std B" pitchFamily="34" charset="-128"/>
                <a:cs typeface="+mn-cs"/>
              </a:rPr>
              <a:t>WORLD</a:t>
            </a:r>
            <a:endParaRPr lang="pt-BR" sz="5400" b="1" dirty="0">
              <a:ln>
                <a:solidFill>
                  <a:schemeClr val="accent2"/>
                </a:solidFill>
                <a:prstDash val="solid"/>
              </a:ln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othic Std B" pitchFamily="34" charset="-128"/>
              <a:ea typeface="Adobe Gothic Std B" pitchFamily="34" charset="-128"/>
              <a:cs typeface="+mn-cs"/>
            </a:endParaRPr>
          </a:p>
        </p:txBody>
      </p:sp>
    </p:spTree>
  </p:cSld>
  <p:clrMapOvr>
    <a:masterClrMapping/>
  </p:clrMapOvr>
  <p:transition spd="slow">
    <p:randomBar dir="vert"/>
    <p:sndAc>
      <p:stSnd loop="1">
        <p:snd r:embed="rId2" name="An Affair to Remember - Ray Conniff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ALBERTA - CANADÁ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300192" y="123478"/>
            <a:ext cx="1890262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2"/>
                </a:solidFill>
                <a:latin typeface="Aharoni" pitchFamily="2" charset="-79"/>
                <a:cs typeface="Aharoni" pitchFamily="2" charset="-79"/>
              </a:rPr>
              <a:t>ALBERTA – CANADÁ</a:t>
            </a:r>
            <a:endParaRPr lang="pt-BR" sz="1400" b="1" dirty="0">
              <a:ln w="50800"/>
              <a:solidFill>
                <a:schemeClr val="accent2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ALEMANH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95536" y="123478"/>
            <a:ext cx="1184940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CC3300"/>
                </a:solidFill>
                <a:latin typeface="Aharoni" pitchFamily="2" charset="-79"/>
                <a:cs typeface="Aharoni" pitchFamily="2" charset="-79"/>
              </a:rPr>
              <a:t>ALEMANHA</a:t>
            </a:r>
            <a:endParaRPr lang="pt-BR" sz="1400" b="1" dirty="0">
              <a:ln w="50800"/>
              <a:solidFill>
                <a:srgbClr val="CC33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ALESUND - NORVEG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156176" y="195486"/>
            <a:ext cx="2031325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latin typeface="Aharoni" pitchFamily="2" charset="-79"/>
                <a:cs typeface="Aharoni" pitchFamily="2" charset="-79"/>
              </a:rPr>
              <a:t>ALESUND - NORUEGA</a:t>
            </a:r>
            <a:endParaRPr lang="pt-BR" sz="1400" b="1" dirty="0">
              <a:ln w="50800"/>
              <a:solidFill>
                <a:schemeClr val="tx2">
                  <a:lumMod val="40000"/>
                  <a:lumOff val="6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AMASRA - TURQU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372200" y="123478"/>
            <a:ext cx="1891865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AMASRA - TURQUIA</a:t>
            </a:r>
            <a:endParaRPr lang="pt-BR" sz="1400" b="1" dirty="0">
              <a:ln w="50800"/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ANDALUSIA - ESPANH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5436096" y="4731990"/>
            <a:ext cx="2366474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ANDALUSIA - ESPANHA</a:t>
            </a:r>
            <a:endParaRPr lang="pt-BR" sz="1400" b="1" dirty="0">
              <a:ln w="50800"/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AVORIAZ - FRANÇ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436096" y="123478"/>
            <a:ext cx="2736305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AVORIAZ - FRANÇA</a:t>
            </a:r>
            <a:endParaRPr lang="pt-BR" sz="1400" b="1" dirty="0">
              <a:ln w="50800"/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BERGAMO - PIAZZA VECH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483768" y="123478"/>
            <a:ext cx="2952328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BERGAMO – PIZZA VECHIA</a:t>
            </a:r>
            <a:endParaRPr lang="pt-BR" sz="1400" b="1" dirty="0">
              <a:ln w="50800"/>
              <a:solidFill>
                <a:schemeClr val="accent2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BERGEN - NORVEG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51520" y="195486"/>
            <a:ext cx="2294466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BERGEN - NORUEGA</a:t>
            </a:r>
            <a:endParaRPr lang="pt-BR" sz="1400" b="1" dirty="0">
              <a:ln w="50800"/>
              <a:solidFill>
                <a:schemeClr val="bg1">
                  <a:shade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BOST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771800" y="123478"/>
            <a:ext cx="922048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BOSTON</a:t>
            </a:r>
            <a:endParaRPr lang="pt-BR" sz="1400" b="1" dirty="0">
              <a:ln w="50800"/>
              <a:solidFill>
                <a:srgbClr val="FFC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CANTERBURY - KENT - ENGLAN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4355976" y="195486"/>
            <a:ext cx="3198311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33CC"/>
                </a:solidFill>
                <a:latin typeface="Aharoni" pitchFamily="2" charset="-79"/>
                <a:cs typeface="Aharoni" pitchFamily="2" charset="-79"/>
              </a:rPr>
              <a:t>CANTERBURY – KENT - INGLATERRA</a:t>
            </a:r>
            <a:endParaRPr lang="pt-BR" sz="1400" b="1" dirty="0">
              <a:ln w="50800"/>
              <a:solidFill>
                <a:srgbClr val="FF33CC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CASTELO DE DUNNOTTAR - ESCÓ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580112" y="267494"/>
            <a:ext cx="3220754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CC66FF"/>
                </a:solidFill>
                <a:latin typeface="Aharoni" pitchFamily="2" charset="-79"/>
                <a:cs typeface="Aharoni" pitchFamily="2" charset="-79"/>
              </a:rPr>
              <a:t>CASTELO DE DUNNOTTAR - ESCÓCIA</a:t>
            </a:r>
            <a:endParaRPr lang="pt-BR" sz="1400" b="1" dirty="0">
              <a:ln w="50800"/>
              <a:solidFill>
                <a:srgbClr val="CC66FF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CENTRAL PARK - NEW YOR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79512" y="4659982"/>
            <a:ext cx="2627643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latin typeface="Aharoni" pitchFamily="2" charset="-79"/>
                <a:cs typeface="Aharoni" pitchFamily="2" charset="-79"/>
              </a:rPr>
              <a:t>CENTRAL PARK – NEW YORK</a:t>
            </a:r>
            <a:endParaRPr lang="pt-BR" sz="1400" b="1" dirty="0">
              <a:ln w="50800"/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CHATEAU FRONTENAC - QUEBE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779912" y="123478"/>
            <a:ext cx="2898550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CHATEAU FRONTENAC - QUEBEC</a:t>
            </a:r>
            <a:endParaRPr lang="pt-BR" sz="1400" b="1" dirty="0">
              <a:ln w="50800"/>
              <a:solidFill>
                <a:schemeClr val="bg1">
                  <a:shade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DORDOGNA - FRANÇ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4067944" y="4731990"/>
            <a:ext cx="2137124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008000"/>
                </a:solidFill>
                <a:latin typeface="Aharoni" pitchFamily="2" charset="-79"/>
                <a:cs typeface="Aharoni" pitchFamily="2" charset="-79"/>
              </a:rPr>
              <a:t>DORDOGNA - FRANÇA</a:t>
            </a:r>
            <a:endParaRPr lang="pt-BR" sz="1400" b="1" dirty="0">
              <a:ln w="50800"/>
              <a:solidFill>
                <a:srgbClr val="008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EMILIA ROMAGNA - ITÁL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059832" y="4731990"/>
            <a:ext cx="2560317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6">
                    <a:lumMod val="20000"/>
                    <a:lumOff val="80000"/>
                  </a:schemeClr>
                </a:solidFill>
                <a:latin typeface="Aharoni" pitchFamily="2" charset="-79"/>
                <a:cs typeface="Aharoni" pitchFamily="2" charset="-79"/>
              </a:rPr>
              <a:t>EMILIA ROMAGNA - ITÁLIA</a:t>
            </a:r>
            <a:endParaRPr lang="pt-BR" sz="1400" b="1" dirty="0">
              <a:ln w="50800"/>
              <a:solidFill>
                <a:schemeClr val="accent6">
                  <a:lumMod val="20000"/>
                  <a:lumOff val="8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ESTOCOLMO - SUÉ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3528" y="4659982"/>
            <a:ext cx="2055371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00CC99"/>
                </a:solidFill>
                <a:latin typeface="Aharoni" pitchFamily="2" charset="-79"/>
                <a:cs typeface="Aharoni" pitchFamily="2" charset="-79"/>
              </a:rPr>
              <a:t>ESTOCOLMO - SUÉCIA</a:t>
            </a:r>
            <a:endParaRPr lang="pt-BR" sz="1400" b="1" dirty="0">
              <a:ln w="50800"/>
              <a:solidFill>
                <a:srgbClr val="00CC99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ISPLA DI RODI - GRÉ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79512" y="4731990"/>
            <a:ext cx="2291013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ILHA DE RODES - GRÉCIA</a:t>
            </a:r>
            <a:endParaRPr lang="pt-BR" sz="1400" b="1" dirty="0">
              <a:ln w="50800"/>
              <a:solidFill>
                <a:schemeClr val="bg1">
                  <a:shade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ISTANBU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755576" y="123478"/>
            <a:ext cx="1026243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9900"/>
                </a:solidFill>
                <a:latin typeface="Aharoni" pitchFamily="2" charset="-79"/>
                <a:cs typeface="Aharoni" pitchFamily="2" charset="-79"/>
              </a:rPr>
              <a:t>ISTANBUL</a:t>
            </a:r>
            <a:endParaRPr lang="pt-BR" sz="1400" b="1" dirty="0">
              <a:ln w="50800"/>
              <a:solidFill>
                <a:srgbClr val="FF99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KAYSERSBERG - ALSÁCIA - FRANÇ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115616" y="195486"/>
            <a:ext cx="3235181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KAYSERSBERG – ALSÁCIA - FRANÇA</a:t>
            </a:r>
            <a:endParaRPr lang="pt-BR" sz="1400" b="1" dirty="0">
              <a:ln w="50800"/>
              <a:solidFill>
                <a:schemeClr val="accent6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KORCULA - CROÁ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03848" y="123478"/>
            <a:ext cx="1957587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tx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KORCULA - CROÁCIA</a:t>
            </a:r>
            <a:endParaRPr lang="pt-BR" sz="1400" b="1" dirty="0">
              <a:ln w="50800"/>
              <a:solidFill>
                <a:schemeClr val="tx2">
                  <a:lumMod val="7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kulusuk - groelând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51520" y="4731990"/>
            <a:ext cx="2321469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KULUSUK - GROELÂNDIA</a:t>
            </a:r>
            <a:endParaRPr lang="pt-BR" sz="1400" b="1" dirty="0">
              <a:ln w="50800"/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KYOTO - JAPÃ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707904" y="195486"/>
            <a:ext cx="1555234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99CC"/>
                </a:solidFill>
                <a:latin typeface="Aharoni" pitchFamily="2" charset="-79"/>
                <a:cs typeface="Aharoni" pitchFamily="2" charset="-79"/>
              </a:rPr>
              <a:t>KYOTO - JAPÃO</a:t>
            </a:r>
            <a:endParaRPr lang="pt-BR" sz="1400" b="1" dirty="0">
              <a:ln w="50800"/>
              <a:solidFill>
                <a:srgbClr val="FF99CC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2" descr="LAGO DI GARDA - ITÁL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3851920" y="195486"/>
            <a:ext cx="2292615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CC9900"/>
                </a:solidFill>
                <a:latin typeface="Aharoni" pitchFamily="2" charset="-79"/>
                <a:cs typeface="Aharoni" pitchFamily="2" charset="-79"/>
              </a:rPr>
              <a:t>LAGO DI GARDA - ITÁLIA</a:t>
            </a:r>
            <a:endParaRPr lang="pt-BR" sz="1400" b="1" dirty="0">
              <a:ln w="50800"/>
              <a:solidFill>
                <a:srgbClr val="CC99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NEW ORLEANS - US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467544" y="4659982"/>
            <a:ext cx="1972015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CC3300"/>
                </a:solidFill>
                <a:latin typeface="Aharoni" pitchFamily="2" charset="-79"/>
                <a:cs typeface="Aharoni" pitchFamily="2" charset="-79"/>
              </a:rPr>
              <a:t>NEW ORLEANS - USA</a:t>
            </a:r>
            <a:endParaRPr lang="pt-BR" sz="1400" b="1" dirty="0">
              <a:ln w="50800"/>
              <a:solidFill>
                <a:srgbClr val="CC33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NOTRE DAME DE PAR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6012160" y="195486"/>
            <a:ext cx="2808312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CC66"/>
                </a:solidFill>
                <a:latin typeface="Aharoni" pitchFamily="2" charset="-79"/>
                <a:cs typeface="Aharoni" pitchFamily="2" charset="-79"/>
              </a:rPr>
              <a:t>NOTRE DAME - PARIS</a:t>
            </a:r>
            <a:endParaRPr lang="pt-BR" sz="1400" b="1" dirty="0">
              <a:ln w="50800"/>
              <a:solidFill>
                <a:srgbClr val="FFCC66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OXFORDSHIRE - INGLATER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148064" y="4731990"/>
            <a:ext cx="2656496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CC6600"/>
                </a:solidFill>
                <a:latin typeface="Aharoni" pitchFamily="2" charset="-79"/>
                <a:cs typeface="Aharoni" pitchFamily="2" charset="-79"/>
              </a:rPr>
              <a:t>OXFORDSHIRE - INGLATERRA</a:t>
            </a:r>
            <a:endParaRPr lang="pt-BR" sz="1400" b="1" dirty="0">
              <a:ln w="50800"/>
              <a:solidFill>
                <a:srgbClr val="CC66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PARMA - ITÁL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3528" y="195486"/>
            <a:ext cx="1519968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339933"/>
                </a:solidFill>
                <a:latin typeface="Aharoni" pitchFamily="2" charset="-79"/>
                <a:cs typeface="Aharoni" pitchFamily="2" charset="-79"/>
              </a:rPr>
              <a:t>PARMA - ITÁLIA</a:t>
            </a:r>
            <a:endParaRPr lang="pt-BR" sz="1400" b="1" dirty="0">
              <a:ln w="50800"/>
              <a:solidFill>
                <a:srgbClr val="339933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PERUGIA - ITÁL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660232" y="195486"/>
            <a:ext cx="1640194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PERUGIA - ITÁLIA</a:t>
            </a:r>
            <a:endParaRPr lang="pt-BR" sz="1400" b="1" dirty="0">
              <a:ln w="50800"/>
              <a:solidFill>
                <a:schemeClr val="bg1">
                  <a:shade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PHILADELPHIA - CITY HAL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79512" y="195486"/>
            <a:ext cx="1931940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PHILADELPHIA - USA</a:t>
            </a:r>
            <a:endParaRPr lang="pt-BR" sz="1400" b="1" dirty="0">
              <a:ln w="50800"/>
              <a:solidFill>
                <a:schemeClr val="bg1">
                  <a:shade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PLAZA MAYOR - MADRI - ESPANH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51520" y="195486"/>
            <a:ext cx="3244799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286A0"/>
                </a:solidFill>
                <a:latin typeface="Aharoni" pitchFamily="2" charset="-79"/>
                <a:cs typeface="Aharoni" pitchFamily="2" charset="-79"/>
              </a:rPr>
              <a:t>PLAZA MAYOR – MADRI - ESPANHA</a:t>
            </a:r>
            <a:endParaRPr lang="pt-BR" sz="1400" b="1" dirty="0">
              <a:ln w="50800"/>
              <a:solidFill>
                <a:srgbClr val="F286A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PONTE VECHIO - FIRENZE - ITÁL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79512" y="4731990"/>
            <a:ext cx="3052439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9933"/>
                </a:solidFill>
                <a:latin typeface="Aharoni" pitchFamily="2" charset="-79"/>
                <a:cs typeface="Aharoni" pitchFamily="2" charset="-79"/>
              </a:rPr>
              <a:t>PONTE VECHIO – FIRENZE - ITÁLIA</a:t>
            </a:r>
            <a:endParaRPr lang="pt-BR" sz="1400" b="1" dirty="0">
              <a:ln w="50800"/>
              <a:solidFill>
                <a:srgbClr val="FF9933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POPEYE VILLAGE - MALT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142867" y="4731990"/>
            <a:ext cx="2340705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5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POPEYE VILLAGE - MALTA</a:t>
            </a:r>
            <a:endParaRPr lang="pt-BR" sz="1400" b="1" dirty="0">
              <a:ln w="50800"/>
              <a:solidFill>
                <a:schemeClr val="accent5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2" descr="PORTO MONIZ - ILHA DA MADEI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4427984" y="195486"/>
            <a:ext cx="3225563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2">
                    <a:lumMod val="20000"/>
                    <a:lumOff val="80000"/>
                  </a:schemeClr>
                </a:solidFill>
                <a:latin typeface="Aharoni" pitchFamily="2" charset="-79"/>
                <a:cs typeface="Aharoni" pitchFamily="2" charset="-79"/>
              </a:rPr>
              <a:t>PORTO MONIZ – ILHA DA MADEIRA</a:t>
            </a:r>
            <a:endParaRPr lang="pt-BR" sz="1400" b="1" dirty="0">
              <a:ln w="50800"/>
              <a:solidFill>
                <a:schemeClr val="accent2">
                  <a:lumMod val="20000"/>
                  <a:lumOff val="8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RAGUSA - SICILIA - ITÁL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868144" y="195486"/>
            <a:ext cx="2520280" cy="27699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ln w="50800"/>
                <a:solidFill>
                  <a:srgbClr val="FFCC66"/>
                </a:solidFill>
                <a:latin typeface="Aharoni" pitchFamily="2" charset="-79"/>
                <a:cs typeface="Aharoni" pitchFamily="2" charset="-79"/>
              </a:rPr>
              <a:t>RAGUSA – SICÍLIA - ITÁLIA</a:t>
            </a:r>
            <a:endParaRPr lang="pt-BR" sz="1200" b="1" dirty="0">
              <a:ln w="50800"/>
              <a:solidFill>
                <a:srgbClr val="FFCC66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 descr="RIO NILO - EGIT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444208" y="123478"/>
            <a:ext cx="1653018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5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RIO NILO - EGITO</a:t>
            </a:r>
            <a:endParaRPr lang="pt-BR" sz="1400" b="1" dirty="0">
              <a:ln w="50800"/>
              <a:solidFill>
                <a:schemeClr val="accent5">
                  <a:lumMod val="7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ROYAL MILE - EDIMBURGO - ESCÓ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95536" y="4731990"/>
            <a:ext cx="3377848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ROYAL MILE – EDIMBURGO - ESCÓCIA</a:t>
            </a:r>
            <a:endParaRPr lang="pt-BR" sz="1400" b="1" dirty="0">
              <a:ln w="50800"/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SAINT PETERSBURG - RÚSS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699792" y="123478"/>
            <a:ext cx="2611612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00B0F0"/>
                </a:solidFill>
                <a:latin typeface="Aharoni" pitchFamily="2" charset="-79"/>
                <a:cs typeface="Aharoni" pitchFamily="2" charset="-79"/>
              </a:rPr>
              <a:t>SAINT PETERSBURG - RÚSSIA</a:t>
            </a:r>
            <a:endParaRPr lang="pt-BR" sz="1400" b="1" dirty="0">
              <a:ln w="50800"/>
              <a:solidFill>
                <a:srgbClr val="00B0F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 descr="SAN GIMIGNANO - ITÁL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364088" y="4659982"/>
            <a:ext cx="2424062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SAN GIMIGNANO - ITÁLIA</a:t>
            </a:r>
            <a:endParaRPr lang="pt-BR" sz="1400" b="1" dirty="0">
              <a:ln w="50800"/>
              <a:solidFill>
                <a:schemeClr val="bg1">
                  <a:shade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 descr="THE FULLERTON HOTEL - SINGAPU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51520" y="195486"/>
            <a:ext cx="3294492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CC66"/>
                </a:solidFill>
                <a:latin typeface="Aharoni" pitchFamily="2" charset="-79"/>
                <a:cs typeface="Aharoni" pitchFamily="2" charset="-79"/>
              </a:rPr>
              <a:t>THE FULLERTON HOTEL - SINGAPURA</a:t>
            </a:r>
            <a:endParaRPr lang="pt-BR" sz="1400" b="1" dirty="0">
              <a:ln w="50800"/>
              <a:solidFill>
                <a:srgbClr val="FFCC66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THE SHARD LOND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563888" y="123478"/>
            <a:ext cx="1984839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5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THE SHARD LONDON</a:t>
            </a:r>
            <a:endParaRPr lang="pt-BR" sz="1400" b="1" dirty="0">
              <a:ln w="50800"/>
              <a:solidFill>
                <a:schemeClr val="accent5">
                  <a:lumMod val="7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TIPPERARY - IRLAN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588224" y="123478"/>
            <a:ext cx="2029723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92D050"/>
                </a:solidFill>
                <a:latin typeface="Aharoni" pitchFamily="2" charset="-79"/>
                <a:cs typeface="Aharoni" pitchFamily="2" charset="-79"/>
              </a:rPr>
              <a:t>TIPPERARY - IRLANDA</a:t>
            </a:r>
            <a:endParaRPr lang="pt-BR" sz="1400" b="1" dirty="0">
              <a:ln w="50800"/>
              <a:solidFill>
                <a:srgbClr val="92D05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m 1" descr="TIROL - ÁUSTR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403648" y="123478"/>
            <a:ext cx="1568058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  <a:latin typeface="Aharoni" pitchFamily="2" charset="-79"/>
                <a:cs typeface="Aharoni" pitchFamily="2" charset="-79"/>
              </a:rPr>
              <a:t>TIROL - ÁUSTRIA</a:t>
            </a:r>
            <a:endParaRPr lang="pt-BR" sz="1400" b="1" dirty="0">
              <a:ln w="50800"/>
              <a:solidFill>
                <a:schemeClr val="accent1">
                  <a:lumMod val="20000"/>
                  <a:lumOff val="8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1" descr="VARSÓVIA - POLÔN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95536" y="123478"/>
            <a:ext cx="2063385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haroni" pitchFamily="2" charset="-79"/>
                <a:cs typeface="Aharoni" pitchFamily="2" charset="-79"/>
              </a:rPr>
              <a:t>VARSÓVIA - POLÔNIA</a:t>
            </a:r>
            <a:endParaRPr lang="pt-BR" sz="1400" b="1" dirty="0">
              <a:ln w="50800"/>
              <a:solidFill>
                <a:schemeClr val="accent6">
                  <a:lumMod val="60000"/>
                  <a:lumOff val="4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B3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m 2" descr="Kulusuk-torssuut-tunoq-children-on-i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3175"/>
            <a:ext cx="9144000" cy="259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6516216" y="4083918"/>
            <a:ext cx="2543068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  <a:cs typeface="+mn-cs"/>
              </a:rPr>
              <a:t>KULUSUK - GROELÂNDIA</a:t>
            </a:r>
            <a:endParaRPr lang="pt-BR" b="1" dirty="0">
              <a:ln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ORLD (RC)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(RC)</Template>
  <TotalTime>9</TotalTime>
  <Words>180</Words>
  <Application>Microsoft Office PowerPoint</Application>
  <PresentationFormat>Presentación en pantalla (16:9)</PresentationFormat>
  <Paragraphs>47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0" baseType="lpstr">
      <vt:lpstr>Calibri</vt:lpstr>
      <vt:lpstr>Arial</vt:lpstr>
      <vt:lpstr>WORLD (RC)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2015-04-20T13:11:41Z</dcterms:created>
  <dcterms:modified xsi:type="dcterms:W3CDTF">2015-04-20T13:21:29Z</dcterms:modified>
</cp:coreProperties>
</file>