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0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0" r:id="rId12"/>
    <p:sldId id="264" r:id="rId13"/>
    <p:sldId id="266" r:id="rId14"/>
    <p:sldId id="267" r:id="rId15"/>
    <p:sldId id="268" r:id="rId16"/>
    <p:sldId id="269" r:id="rId17"/>
    <p:sldId id="271" r:id="rId18"/>
    <p:sldId id="273" r:id="rId19"/>
    <p:sldId id="272" r:id="rId20"/>
    <p:sldId id="274" r:id="rId21"/>
    <p:sldId id="277" r:id="rId22"/>
    <p:sldId id="278" r:id="rId23"/>
    <p:sldId id="275" r:id="rId24"/>
    <p:sldId id="276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  <p:sldId id="298" r:id="rId44"/>
    <p:sldId id="299" r:id="rId45"/>
    <p:sldId id="302" r:id="rId46"/>
    <p:sldId id="300" r:id="rId47"/>
    <p:sldId id="301" r:id="rId48"/>
    <p:sldId id="303" r:id="rId49"/>
    <p:sldId id="305" r:id="rId50"/>
    <p:sldId id="306" r:id="rId51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E1zWZLW5FVzTA94R3f/mg" hashData="Pid2PWkBokFAs2Rm3Fui1KZ5le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4EA65B"/>
    <a:srgbClr val="E4C8AC"/>
    <a:srgbClr val="5C4F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 smtClean="0"/>
              <a:t>Click to edit Master text styles</a:t>
            </a:r>
          </a:p>
          <a:p>
            <a:pPr lvl="1"/>
            <a:r>
              <a:rPr lang="en-AU" noProof="0" smtClean="0"/>
              <a:t>Second level</a:t>
            </a:r>
          </a:p>
          <a:p>
            <a:pPr lvl="2"/>
            <a:r>
              <a:rPr lang="en-AU" noProof="0" smtClean="0"/>
              <a:t>Third level</a:t>
            </a:r>
          </a:p>
          <a:p>
            <a:pPr lvl="3"/>
            <a:r>
              <a:rPr lang="en-AU" noProof="0" smtClean="0"/>
              <a:t>Fourth level</a:t>
            </a:r>
          </a:p>
          <a:p>
            <a:pPr lvl="4"/>
            <a:r>
              <a:rPr lang="en-AU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9DA3561-DA7F-43C1-8FF8-A77EE65C1FF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3A7A84-C233-4C4C-A906-9DF6F3993E4C}" type="slidenum">
              <a:rPr lang="en-AU"/>
              <a:pPr/>
              <a:t>2</a:t>
            </a:fld>
            <a:endParaRPr lang="en-AU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D1CAEA-BA3D-4698-AD3C-4ECEDBC87C03}" type="slidenum">
              <a:rPr lang="en-AU"/>
              <a:pPr/>
              <a:t>3</a:t>
            </a:fld>
            <a:endParaRPr lang="en-A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ECA3DE-2F3F-4EF3-9E1D-327AE18AAE56}" type="slidenum">
              <a:rPr lang="en-AU"/>
              <a:pPr/>
              <a:t>4</a:t>
            </a:fld>
            <a:endParaRPr lang="en-AU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BE74E-FF89-409C-9CFF-F929CE823A9A}" type="slidenum">
              <a:rPr lang="en-AU"/>
              <a:pPr/>
              <a:t>5</a:t>
            </a:fld>
            <a:endParaRPr lang="en-AU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82E3AF-284A-4A48-A349-BB9239059FC7}" type="slidenum">
              <a:rPr lang="en-AU"/>
              <a:pPr/>
              <a:t>6</a:t>
            </a:fld>
            <a:endParaRPr lang="en-AU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5E5B03-7E28-4849-86DA-1098AEC6420F}" type="slidenum">
              <a:rPr lang="en-AU"/>
              <a:pPr/>
              <a:t>7</a:t>
            </a:fld>
            <a:endParaRPr lang="en-A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6B6CA2-E994-405D-917A-FF2E797C5EA6}" type="slidenum">
              <a:rPr lang="en-AU"/>
              <a:pPr/>
              <a:t>8</a:t>
            </a:fld>
            <a:endParaRPr lang="en-AU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F5CF0A-4984-4DF2-A354-CEA80DB28E6B}" type="slidenum">
              <a:rPr lang="en-AU"/>
              <a:pPr/>
              <a:t>9</a:t>
            </a:fld>
            <a:endParaRPr lang="en-AU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CEA491-ACBD-4BBF-A6EE-E9CDCFC9B232}" type="slidenum">
              <a:rPr lang="en-AU"/>
              <a:pPr/>
              <a:t>10</a:t>
            </a:fld>
            <a:endParaRPr lang="en-AU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8B0588-C3FD-4A79-97C8-0FE9B0B38F55}" type="slidenum">
              <a:rPr lang="en-AU"/>
              <a:pPr/>
              <a:t>11</a:t>
            </a:fld>
            <a:endParaRPr lang="en-AU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5FDCE4-6024-48CB-9041-25989840A200}" type="slidenum">
              <a:rPr lang="en-AU"/>
              <a:pPr/>
              <a:t>12</a:t>
            </a:fld>
            <a:endParaRPr lang="en-AU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6D3B4E-5968-41D9-844A-16AE66ADFC5B}" type="slidenum">
              <a:rPr lang="en-AU"/>
              <a:pPr/>
              <a:t>13</a:t>
            </a:fld>
            <a:endParaRPr lang="en-AU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7AF4EA-F7AD-4035-8FCA-CC2B58FDE511}" type="slidenum">
              <a:rPr lang="en-AU"/>
              <a:pPr/>
              <a:t>14</a:t>
            </a:fld>
            <a:endParaRPr lang="en-AU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0056D7-1402-4C2D-87ED-2AC5E3B779AA}" type="slidenum">
              <a:rPr lang="en-AU"/>
              <a:pPr/>
              <a:t>15</a:t>
            </a:fld>
            <a:endParaRPr lang="en-AU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D7B810-5D4C-4B15-9E3B-9EB7F21CD427}" type="slidenum">
              <a:rPr lang="en-AU"/>
              <a:pPr/>
              <a:t>16</a:t>
            </a:fld>
            <a:endParaRPr lang="en-AU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0B4746-83CA-4E8B-8F1D-56DA7EC806CA}" type="slidenum">
              <a:rPr lang="en-AU"/>
              <a:pPr/>
              <a:t>17</a:t>
            </a:fld>
            <a:endParaRPr lang="en-AU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C5C920-B965-419F-9223-21B2382256CA}" type="slidenum">
              <a:rPr lang="en-AU"/>
              <a:pPr/>
              <a:t>18</a:t>
            </a:fld>
            <a:endParaRPr lang="en-AU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F53710-3460-4610-B7C8-93CC281D6B00}" type="slidenum">
              <a:rPr lang="en-AU"/>
              <a:pPr/>
              <a:t>19</a:t>
            </a:fld>
            <a:endParaRPr lang="en-AU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A76E4B-428E-4D1F-8CBE-79B540BEF25B}" type="slidenum">
              <a:rPr lang="en-AU"/>
              <a:pPr/>
              <a:t>20</a:t>
            </a:fld>
            <a:endParaRPr lang="en-AU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031EB9-933B-47A3-A40C-B4665D18AD84}" type="slidenum">
              <a:rPr lang="en-AU"/>
              <a:pPr/>
              <a:t>21</a:t>
            </a:fld>
            <a:endParaRPr lang="en-AU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1C52CC-4205-4F69-8DB3-6CB301E8F400}" type="slidenum">
              <a:rPr lang="en-AU"/>
              <a:pPr/>
              <a:t>22</a:t>
            </a:fld>
            <a:endParaRPr lang="en-AU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EBC657-6060-4CEC-81CD-8AA7799C194E}" type="slidenum">
              <a:rPr lang="en-AU"/>
              <a:pPr/>
              <a:t>23</a:t>
            </a:fld>
            <a:endParaRPr lang="en-AU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C00D14-B38F-4DE2-8768-CF54CFB5D3D4}" type="slidenum">
              <a:rPr lang="en-AU"/>
              <a:pPr/>
              <a:t>24</a:t>
            </a:fld>
            <a:endParaRPr lang="en-AU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0BC911-A385-431A-9D2D-62163FA91B1E}" type="slidenum">
              <a:rPr lang="en-AU"/>
              <a:pPr/>
              <a:t>25</a:t>
            </a:fld>
            <a:endParaRPr lang="en-AU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76A09C-09C7-4CC5-B9D7-35F184C01A0B}" type="slidenum">
              <a:rPr lang="en-AU"/>
              <a:pPr/>
              <a:t>26</a:t>
            </a:fld>
            <a:endParaRPr lang="en-AU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4F38E5-2BD0-4FEF-96D5-07F517D7785F}" type="slidenum">
              <a:rPr lang="en-AU"/>
              <a:pPr/>
              <a:t>27</a:t>
            </a:fld>
            <a:endParaRPr lang="en-AU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F5ED41-C977-4961-82E1-13CC9A9099B8}" type="slidenum">
              <a:rPr lang="en-AU"/>
              <a:pPr/>
              <a:t>28</a:t>
            </a:fld>
            <a:endParaRPr lang="en-AU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C82675-BD4D-4E25-9AAF-5B80CF1A49E9}" type="slidenum">
              <a:rPr lang="en-AU"/>
              <a:pPr/>
              <a:t>29</a:t>
            </a:fld>
            <a:endParaRPr lang="en-AU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E76157-4009-45FF-BA2C-0272C74EFE68}" type="slidenum">
              <a:rPr lang="en-AU"/>
              <a:pPr/>
              <a:t>30</a:t>
            </a:fld>
            <a:endParaRPr lang="en-AU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03AE8C-83D6-41A0-9D43-5984A15CC3C0}" type="slidenum">
              <a:rPr lang="en-AU"/>
              <a:pPr/>
              <a:t>31</a:t>
            </a:fld>
            <a:endParaRPr lang="en-AU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6EDA76-B2EC-48DA-818C-8870C7C292F8}" type="slidenum">
              <a:rPr lang="en-AU"/>
              <a:pPr/>
              <a:t>32</a:t>
            </a:fld>
            <a:endParaRPr lang="en-AU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175514-5E4F-4FED-8E1B-B7CAFB5250F3}" type="slidenum">
              <a:rPr lang="en-AU"/>
              <a:pPr/>
              <a:t>33</a:t>
            </a:fld>
            <a:endParaRPr lang="en-AU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591490-CA21-423A-B097-63F83950EB74}" type="slidenum">
              <a:rPr lang="en-AU"/>
              <a:pPr/>
              <a:t>34</a:t>
            </a:fld>
            <a:endParaRPr lang="en-AU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79585A-C9CE-4683-AC07-B8098605F558}" type="slidenum">
              <a:rPr lang="en-AU"/>
              <a:pPr/>
              <a:t>35</a:t>
            </a:fld>
            <a:endParaRPr lang="en-AU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BAA3F4-2969-48D1-9FAD-F12132A2CCFC}" type="slidenum">
              <a:rPr lang="en-AU"/>
              <a:pPr/>
              <a:t>36</a:t>
            </a:fld>
            <a:endParaRPr lang="en-AU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9D848B-01FC-4B06-B190-19CF2DF87F35}" type="slidenum">
              <a:rPr lang="en-AU"/>
              <a:pPr/>
              <a:t>37</a:t>
            </a:fld>
            <a:endParaRPr lang="en-AU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3049B1-0F36-4279-8679-7423B047D57D}" type="slidenum">
              <a:rPr lang="en-AU"/>
              <a:pPr/>
              <a:t>38</a:t>
            </a:fld>
            <a:endParaRPr lang="en-AU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D1624F-C47E-466B-A8ED-5D04523D573C}" type="slidenum">
              <a:rPr lang="en-AU"/>
              <a:pPr/>
              <a:t>39</a:t>
            </a:fld>
            <a:endParaRPr lang="en-AU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F346F6-67A2-48D9-BA73-E19D368D4B7F}" type="slidenum">
              <a:rPr lang="en-AU"/>
              <a:pPr/>
              <a:t>40</a:t>
            </a:fld>
            <a:endParaRPr lang="en-AU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04B0DE-0732-4F28-82F8-3A3BC81F3F10}" type="slidenum">
              <a:rPr lang="en-AU"/>
              <a:pPr/>
              <a:t>41</a:t>
            </a:fld>
            <a:endParaRPr lang="en-AU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362E11-131A-4C4B-AA00-21B05A9CE46C}" type="slidenum">
              <a:rPr lang="en-AU"/>
              <a:pPr/>
              <a:t>42</a:t>
            </a:fld>
            <a:endParaRPr lang="en-AU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A6D93E-12DB-4718-9CBC-99D8DAB64F7F}" type="slidenum">
              <a:rPr lang="en-AU"/>
              <a:pPr/>
              <a:t>43</a:t>
            </a:fld>
            <a:endParaRPr lang="en-AU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2D1B13-C93C-4995-B8A7-6C2A18FAE088}" type="slidenum">
              <a:rPr lang="en-AU"/>
              <a:pPr/>
              <a:t>44</a:t>
            </a:fld>
            <a:endParaRPr lang="en-AU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8A0D3B-06A6-48A6-B683-04CBCCD28D29}" type="slidenum">
              <a:rPr lang="en-AU"/>
              <a:pPr/>
              <a:t>45</a:t>
            </a:fld>
            <a:endParaRPr lang="en-AU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4E0B42-E6CF-4B74-AF54-81CC533C7082}" type="slidenum">
              <a:rPr lang="en-AU"/>
              <a:pPr/>
              <a:t>46</a:t>
            </a:fld>
            <a:endParaRPr lang="en-AU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ECAD80-DA6D-4409-8DA9-B2D328605E4B}" type="slidenum">
              <a:rPr lang="en-AU"/>
              <a:pPr/>
              <a:t>47</a:t>
            </a:fld>
            <a:endParaRPr lang="en-AU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0E620-A348-4DBB-893F-B88ACA61BE9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111B9-2299-4CB1-AC40-306DA07F09A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0507A-4398-44E5-96B7-EBBD3B33B17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2B998-E5DB-49BC-8AF5-B0D5592B5EF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52644-714F-4726-85BF-2F43C78D38B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8A733-9AEA-4EEE-87F3-2C94FA4F6B6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825E3-EA6A-4FEA-B963-D76A643AB3A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C35E3-70B2-4D7C-800E-2271A68E7BA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657BF-9E1A-4C39-B477-AF997EAB955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7CE0B-FE58-4307-9D9A-01A8A82775B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34947-9067-4EA9-BE5F-057CBC7EEA6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A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CFB23BD-A732-4E9E-B4AA-0B132518A9F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groups.yahoo.com/group/chelebi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groups.yahoo.com/group/chelebi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3" name="2 Dikdörtgen">
            <a:hlinkClick r:id="rId2"/>
          </p:cNvPr>
          <p:cNvSpPr/>
          <p:nvPr/>
        </p:nvSpPr>
        <p:spPr>
          <a:xfrm>
            <a:off x="2305998" y="2967335"/>
            <a:ext cx="4993675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tr-TR" sz="5400" b="1" dirty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Çelebi </a:t>
            </a:r>
            <a:r>
              <a:rPr lang="tr-TR" sz="5400" b="1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Grubu</a:t>
            </a:r>
            <a:endParaRPr lang="es-ES" sz="5400" b="1" dirty="0" smtClean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5400" b="1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(Grupo </a:t>
            </a:r>
            <a:r>
              <a:rPr lang="es-ES" sz="5400" b="1" dirty="0" err="1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</a:t>
            </a:r>
            <a:r>
              <a:rPr lang="es-ES" sz="5400" b="1" dirty="0" err="1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elebi</a:t>
            </a:r>
            <a:r>
              <a:rPr lang="es-ES" sz="5400" b="1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</a:t>
            </a:r>
            <a:endParaRPr lang="tr-TR" sz="5400" b="1" dirty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Flag_of_Wiscons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00108"/>
            <a:ext cx="8496300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l-PL" sz="72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U  S  A</a:t>
            </a:r>
            <a:endParaRPr lang="en-AU" sz="7200" b="1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Map_of_Wisconsin_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820150" cy="68754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8748713" y="0"/>
            <a:ext cx="144462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0" y="-1714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0" y="6788150"/>
            <a:ext cx="9144000" cy="2413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4102" name="Rectangle 9"/>
          <p:cNvSpPr>
            <a:spLocks noChangeArrowheads="1"/>
          </p:cNvSpPr>
          <p:nvPr/>
        </p:nvSpPr>
        <p:spPr bwMode="auto">
          <a:xfrm>
            <a:off x="-69850" y="-242888"/>
            <a:ext cx="249238" cy="734377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Wisconsin State Capitol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5"/>
          <p:cNvSpPr>
            <a:spLocks noGrp="1" noChangeArrowheads="1"/>
          </p:cNvSpPr>
          <p:nvPr>
            <p:ph type="title"/>
          </p:nvPr>
        </p:nvSpPr>
        <p:spPr>
          <a:xfrm>
            <a:off x="1547813" y="6453188"/>
            <a:ext cx="4392612" cy="404812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Capitol Building at Madi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0"/>
            <a:ext cx="720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308725"/>
            <a:ext cx="8229600" cy="5492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State Capito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2MADISON_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7235825" y="6521450"/>
            <a:ext cx="1908175" cy="336550"/>
          </a:xfrm>
          <a:prstGeom prst="rect">
            <a:avLst/>
          </a:prstGeom>
          <a:solidFill>
            <a:srgbClr val="5C4F77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 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MononaTerraceClose-Madi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7451725" y="6453188"/>
            <a:ext cx="169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madison_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7524750" y="6165850"/>
            <a:ext cx="1619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madison_0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7667625" y="6524625"/>
            <a:ext cx="14763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madison_0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2Lake Mendot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453188"/>
            <a:ext cx="8229600" cy="404812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MADISON_LAKE_MONDOTA_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Lake Mendota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MADISON_RAI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– Rail</a:t>
            </a:r>
            <a:endParaRPr lang="en-AU" sz="16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2madison_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7596188" y="6453188"/>
            <a:ext cx="15478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</a:t>
            </a:r>
            <a:endParaRPr lang="en-AU" sz="160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2madison_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5"/>
          <p:cNvSpPr>
            <a:spLocks noGrp="1" noChangeArrowheads="1"/>
          </p:cNvSpPr>
          <p:nvPr>
            <p:ph type="title"/>
          </p:nvPr>
        </p:nvSpPr>
        <p:spPr>
          <a:xfrm>
            <a:off x="755650" y="6381750"/>
            <a:ext cx="8229600" cy="476250"/>
          </a:xfrm>
        </p:spPr>
        <p:txBody>
          <a:bodyPr/>
          <a:lstStyle/>
          <a:p>
            <a:pPr algn="r"/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</a:t>
            </a:r>
            <a:endParaRPr lang="en-AU" sz="16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2University of Wiscons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092825"/>
            <a:ext cx="8229600" cy="765175"/>
          </a:xfrm>
        </p:spPr>
        <p:txBody>
          <a:bodyPr/>
          <a:lstStyle/>
          <a:p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2UW-Madison - Science H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1187450" y="6597650"/>
            <a:ext cx="4032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Madison - </a:t>
            </a:r>
            <a:r>
              <a:rPr lang="en-AU" sz="1600"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2The_Red_Gym_from_the_Terrace-Madis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7451725" y="6524625"/>
            <a:ext cx="169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Madison</a:t>
            </a:r>
            <a:endParaRPr lang="en-AU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2UW-Madison - Camp Randall Memorial 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Madison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University of Wisconsin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3MILWAUKEE_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2987675" y="6453188"/>
            <a:ext cx="2808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l-PL"/>
          </a:p>
        </p:txBody>
      </p:sp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3492500" y="6453188"/>
            <a:ext cx="24479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3Milwaukee_City_Hall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179388" y="6524625"/>
            <a:ext cx="19446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3Milwakee_Art_Muse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492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Art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mam_hall_filtered_sm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381750"/>
            <a:ext cx="8229600" cy="476250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Art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Museum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Greek Church in Milwauk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"/>
            <a:ext cx="9144000" cy="604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5715000"/>
            <a:ext cx="8229600" cy="114300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Greek Church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4F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3MILWAUKEE_MARQUETTE_UNIVE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0"/>
            <a:ext cx="860425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6732588" y="6381750"/>
            <a:ext cx="19431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>
    <p:sndAc>
      <p:stSnd>
        <p:snd r:embed="rId3" name="DeanMartinIWill (2.18)+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C8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3Bradford beach, Milwauk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6165850"/>
            <a:ext cx="8229600" cy="692150"/>
          </a:xfrm>
        </p:spPr>
        <p:txBody>
          <a:bodyPr/>
          <a:lstStyle/>
          <a:p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Milwaukee</a:t>
            </a:r>
            <a:r>
              <a:rPr lang="pl-PL" sz="1600" smtClean="0">
                <a:solidFill>
                  <a:schemeClr val="tx1"/>
                </a:solidFill>
                <a:latin typeface="Times New Roman" pitchFamily="18" charset="0"/>
              </a:rPr>
              <a:t> - B</a:t>
            </a:r>
            <a:r>
              <a:rPr lang="en-AU" sz="1600" smtClean="0">
                <a:solidFill>
                  <a:schemeClr val="tx1"/>
                </a:solidFill>
                <a:latin typeface="Times New Roman" pitchFamily="18" charset="0"/>
              </a:rPr>
              <a:t>radford beach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3MILWAUKEE_LAKE_MICHIG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0" y="6453188"/>
            <a:ext cx="1835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3MILWAUKEE_MARQUETTE_UNIVER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8675688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7019925" y="6597650"/>
            <a:ext cx="1800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A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3MILWAUKEE_HOLOCAUST_MEMO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6237288"/>
            <a:ext cx="8229600" cy="620712"/>
          </a:xfrm>
        </p:spPr>
        <p:txBody>
          <a:bodyPr/>
          <a:lstStyle/>
          <a:p>
            <a:r>
              <a:rPr lang="en-AU" sz="1600" smtClean="0">
                <a:latin typeface="Times New Roman" pitchFamily="18" charset="0"/>
              </a:rPr>
              <a:t>Milwaukee</a:t>
            </a:r>
            <a:r>
              <a:rPr lang="pl-PL" sz="1600" smtClean="0">
                <a:latin typeface="Times New Roman" pitchFamily="18" charset="0"/>
              </a:rPr>
              <a:t> – </a:t>
            </a:r>
            <a:r>
              <a:rPr lang="en-AU" sz="1600" smtClean="0">
                <a:latin typeface="Times New Roman" pitchFamily="18" charset="0"/>
              </a:rPr>
              <a:t>Holocaust</a:t>
            </a:r>
            <a:r>
              <a:rPr lang="pl-PL" sz="1600" smtClean="0">
                <a:latin typeface="Times New Roman" pitchFamily="18" charset="0"/>
              </a:rPr>
              <a:t> </a:t>
            </a:r>
            <a:r>
              <a:rPr lang="en-AU" sz="1600" smtClean="0">
                <a:latin typeface="Times New Roman" pitchFamily="18" charset="0"/>
              </a:rPr>
              <a:t>Memoria</a:t>
            </a:r>
            <a:r>
              <a:rPr lang="pl-PL" sz="1600" smtClean="0">
                <a:latin typeface="Times New Roman" pitchFamily="18" charset="0"/>
              </a:rPr>
              <a:t>l</a:t>
            </a:r>
            <a:endParaRPr lang="en-AU" sz="16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3milwaukee_wi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908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AU" sz="1600">
                <a:solidFill>
                  <a:schemeClr val="bg1"/>
                </a:solidFill>
                <a:latin typeface="Times New Roman" pitchFamily="18" charset="0"/>
              </a:rPr>
              <a:t>Milwaukee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BlueHarborReso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Blue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Harbor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Resort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olors_domesti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3675"/>
            <a:ext cx="9144000" cy="70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eflectiv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PoseidonsRageSurfPool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TritonWaterSlideEntrance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TritonWaterSlide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TheParthenonMtOlympusWater&amp;ThemePar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RoadSignM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Beach at Big Bay State Par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Thai Pavilion in Olbrich Garden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Thai Pavilion in Olbrich Gardens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Erin - Cathed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08725"/>
            <a:ext cx="8229600" cy="549275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Erin - Cathedral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Forest Flow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Forest Flowers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Jesie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Watertown_Aero_Park_monumen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xfrm>
            <a:off x="323850" y="6092825"/>
            <a:ext cx="8424863" cy="765175"/>
          </a:xfrm>
        </p:spPr>
        <p:txBody>
          <a:bodyPr/>
          <a:lstStyle/>
          <a:p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Watertown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–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Aero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Park</a:t>
            </a:r>
            <a:r>
              <a:rPr lang="pl-PL" sz="1600" smtClean="0">
                <a:solidFill>
                  <a:schemeClr val="bg1"/>
                </a:solidFill>
                <a:latin typeface="Times New Roman" pitchFamily="18" charset="0"/>
              </a:rPr>
              <a:t> M</a:t>
            </a:r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onuments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Wisconsin Riv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6381750"/>
            <a:ext cx="8229600" cy="476250"/>
          </a:xfrm>
        </p:spPr>
        <p:txBody>
          <a:bodyPr/>
          <a:lstStyle/>
          <a:p>
            <a:pPr algn="r"/>
            <a:r>
              <a:rPr lang="en-AU" sz="1600" smtClean="0">
                <a:solidFill>
                  <a:schemeClr val="bg1"/>
                </a:solidFill>
                <a:latin typeface="Times New Roman" pitchFamily="18" charset="0"/>
              </a:rPr>
              <a:t>Wisconsin River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zsunse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516688" y="5949950"/>
            <a:ext cx="2627312" cy="908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Author : kangur06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Images from the Internet </a:t>
            </a:r>
          </a:p>
          <a:p>
            <a:pPr>
              <a:lnSpc>
                <a:spcPct val="80000"/>
              </a:lnSpc>
            </a:pPr>
            <a:r>
              <a:rPr lang="en-AU" sz="1800" smtClean="0">
                <a:solidFill>
                  <a:schemeClr val="bg1"/>
                </a:solidFill>
                <a:latin typeface="Times New Roman" pitchFamily="18" charset="0"/>
              </a:rPr>
              <a:t>Sings: </a:t>
            </a:r>
            <a:r>
              <a:rPr lang="pl-PL" sz="1800" smtClean="0">
                <a:solidFill>
                  <a:schemeClr val="bg1"/>
                </a:solidFill>
                <a:latin typeface="Times New Roman" pitchFamily="18" charset="0"/>
              </a:rPr>
              <a:t>Dean Martin</a:t>
            </a:r>
            <a:endParaRPr lang="en-AU" sz="18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9156" name="WordArt 7"/>
          <p:cNvSpPr>
            <a:spLocks noChangeArrowheads="1" noChangeShapeType="1" noTextEdit="1"/>
          </p:cNvSpPr>
          <p:nvPr/>
        </p:nvSpPr>
        <p:spPr bwMode="auto">
          <a:xfrm>
            <a:off x="3779838" y="1052513"/>
            <a:ext cx="1543050" cy="923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6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Monotype Corsiva"/>
              </a:rPr>
              <a:t>END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50179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smtClean="0"/>
          </a:p>
        </p:txBody>
      </p:sp>
      <p:sp>
        <p:nvSpPr>
          <p:cNvPr id="4" name="3 Dikdörtgen">
            <a:hlinkClick r:id="rId2"/>
          </p:cNvPr>
          <p:cNvSpPr/>
          <p:nvPr/>
        </p:nvSpPr>
        <p:spPr>
          <a:xfrm>
            <a:off x="2214546" y="2428868"/>
            <a:ext cx="5032147" cy="34163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tr-TR" sz="5400" b="1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Çelebi </a:t>
            </a:r>
            <a:r>
              <a:rPr lang="tr-TR" sz="5400" b="1" dirty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Grubu</a:t>
            </a:r>
            <a:endParaRPr lang="es-ES" sz="5400" b="1" dirty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5400" b="1" dirty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(Grupo </a:t>
            </a:r>
            <a:r>
              <a:rPr lang="es-ES" sz="5400" b="1" dirty="0" err="1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Celebi</a:t>
            </a:r>
            <a:r>
              <a:rPr lang="es-ES" sz="5400" b="1" dirty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</a:t>
            </a:r>
            <a:endParaRPr lang="tr-TR" sz="5400" b="1" dirty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endParaRPr lang="tr-TR" sz="5400" b="1" dirty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endParaRPr lang="tr-TR" sz="5400" b="1" dirty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CONSIN - US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WISCONSIN - USA</Template>
  <TotalTime>4</TotalTime>
  <Words>177</Words>
  <Application>Microsoft PowerPoint</Application>
  <PresentationFormat>Presentación en pantalla (4:3)</PresentationFormat>
  <Paragraphs>90</Paragraphs>
  <Slides>49</Slides>
  <Notes>46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WISCONSIN - USA</vt:lpstr>
      <vt:lpstr>Diseño predeterminado</vt:lpstr>
      <vt:lpstr>Diapositiva 1</vt:lpstr>
      <vt:lpstr>U  S  A</vt:lpstr>
      <vt:lpstr>Diapositiva 3</vt:lpstr>
      <vt:lpstr>Madison - Wisconsin State Capitol</vt:lpstr>
      <vt:lpstr>Madison - Wisconsin State Capitol</vt:lpstr>
      <vt:lpstr>Diapositiva 6</vt:lpstr>
      <vt:lpstr>Diapositiva 7</vt:lpstr>
      <vt:lpstr>Diapositiva 8</vt:lpstr>
      <vt:lpstr>Diapositiva 9</vt:lpstr>
      <vt:lpstr>Madison</vt:lpstr>
      <vt:lpstr>Madison – Lake Mendota</vt:lpstr>
      <vt:lpstr>Madison – Lake Mendota</vt:lpstr>
      <vt:lpstr>Madison – Rail</vt:lpstr>
      <vt:lpstr>Diapositiva 14</vt:lpstr>
      <vt:lpstr>Madison</vt:lpstr>
      <vt:lpstr>Madison - University of Wisconsin</vt:lpstr>
      <vt:lpstr>Diapositiva 17</vt:lpstr>
      <vt:lpstr>Diapositiva 18</vt:lpstr>
      <vt:lpstr>Madison - University of Wisconsin</vt:lpstr>
      <vt:lpstr>Diapositiva 20</vt:lpstr>
      <vt:lpstr>Diapositiva 21</vt:lpstr>
      <vt:lpstr>Milwaukee – Art Museum</vt:lpstr>
      <vt:lpstr>Milwaukee – Art Museum</vt:lpstr>
      <vt:lpstr>Milwaukee - Greek Church</vt:lpstr>
      <vt:lpstr>Diapositiva 25</vt:lpstr>
      <vt:lpstr>Milwaukee - Bradford beach</vt:lpstr>
      <vt:lpstr>Diapositiva 27</vt:lpstr>
      <vt:lpstr>Diapositiva 28</vt:lpstr>
      <vt:lpstr>Milwaukee – Holocaust Memorial</vt:lpstr>
      <vt:lpstr>Diapositiva 30</vt:lpstr>
      <vt:lpstr>Blue Harbor Resort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Thai Pavilion in Olbrich Gardens</vt:lpstr>
      <vt:lpstr>Erin - Cathedral</vt:lpstr>
      <vt:lpstr>Forest Flowers</vt:lpstr>
      <vt:lpstr>Diapositiva 44</vt:lpstr>
      <vt:lpstr>Watertown – Aero Park Monuments</vt:lpstr>
      <vt:lpstr>Wisconsin River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2018-11-11T18:31:33Z</dcterms:created>
  <dcterms:modified xsi:type="dcterms:W3CDTF">2018-11-11T18:36:29Z</dcterms:modified>
</cp:coreProperties>
</file>