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4" r:id="rId12"/>
    <p:sldId id="266" r:id="rId13"/>
    <p:sldId id="267" r:id="rId14"/>
    <p:sldId id="268" r:id="rId15"/>
    <p:sldId id="269" r:id="rId16"/>
    <p:sldId id="271" r:id="rId17"/>
    <p:sldId id="273" r:id="rId18"/>
    <p:sldId id="272" r:id="rId19"/>
    <p:sldId id="274" r:id="rId20"/>
    <p:sldId id="277" r:id="rId21"/>
    <p:sldId id="278" r:id="rId22"/>
    <p:sldId id="275" r:id="rId23"/>
    <p:sldId id="276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5" r:id="rId39"/>
    <p:sldId id="294" r:id="rId40"/>
    <p:sldId id="296" r:id="rId41"/>
    <p:sldId id="297" r:id="rId42"/>
    <p:sldId id="298" r:id="rId43"/>
    <p:sldId id="299" r:id="rId44"/>
    <p:sldId id="302" r:id="rId45"/>
    <p:sldId id="300" r:id="rId46"/>
    <p:sldId id="301" r:id="rId47"/>
    <p:sldId id="303" r:id="rId48"/>
    <p:sldId id="304" r:id="rId49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lSVfGJ9QtLk4AyM/PxRgA==" hashData="ZQRIqssRpdJNdMbmdRr3g7fxE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4EA65B"/>
    <a:srgbClr val="E4C8AC"/>
    <a:srgbClr val="5C4F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12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 smtClean="0"/>
              <a:t>Click to edit Master text styles</a:t>
            </a:r>
          </a:p>
          <a:p>
            <a:pPr lvl="1"/>
            <a:r>
              <a:rPr lang="en-AU" noProof="0" smtClean="0"/>
              <a:t>Second level</a:t>
            </a:r>
          </a:p>
          <a:p>
            <a:pPr lvl="2"/>
            <a:r>
              <a:rPr lang="en-AU" noProof="0" smtClean="0"/>
              <a:t>Third level</a:t>
            </a:r>
          </a:p>
          <a:p>
            <a:pPr lvl="3"/>
            <a:r>
              <a:rPr lang="en-AU" noProof="0" smtClean="0"/>
              <a:t>Fourth level</a:t>
            </a:r>
          </a:p>
          <a:p>
            <a:pPr lvl="4"/>
            <a:r>
              <a:rPr lang="en-AU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613FB03-9684-4132-BC41-A330AAB5F05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46415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11553A-F635-4F76-8B69-DB1A4CFFEC2E}" type="slidenum">
              <a:rPr lang="en-AU"/>
              <a:pPr eaLnBrk="1" hangingPunct="1"/>
              <a:t>1</a:t>
            </a:fld>
            <a:endParaRPr lang="en-AU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6BFCD4-8DE5-4C1A-8198-352162A08ADB}" type="slidenum">
              <a:rPr lang="en-AU"/>
              <a:pPr eaLnBrk="1" hangingPunct="1"/>
              <a:t>2</a:t>
            </a:fld>
            <a:endParaRPr lang="en-AU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0EE3B72-94B8-4798-9343-C31067B3C3D6}" type="slidenum">
              <a:rPr lang="en-AU"/>
              <a:pPr eaLnBrk="1" hangingPunct="1"/>
              <a:t>3</a:t>
            </a:fld>
            <a:endParaRPr lang="en-AU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BB11779-B0A3-4FD0-99CC-29540EFABF6B}" type="slidenum">
              <a:rPr lang="en-AU"/>
              <a:pPr eaLnBrk="1" hangingPunct="1"/>
              <a:t>4</a:t>
            </a:fld>
            <a:endParaRPr lang="en-AU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70AF4D4-3CD1-4094-81A9-30479171BC8E}" type="slidenum">
              <a:rPr lang="en-AU"/>
              <a:pPr eaLnBrk="1" hangingPunct="1"/>
              <a:t>5</a:t>
            </a:fld>
            <a:endParaRPr lang="en-AU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5C438A-AF98-4426-B006-97CE2A2A61B8}" type="slidenum">
              <a:rPr lang="en-AU"/>
              <a:pPr eaLnBrk="1" hangingPunct="1"/>
              <a:t>6</a:t>
            </a:fld>
            <a:endParaRPr lang="en-AU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EC10D6-449A-4F53-B64E-05CD48936EA7}" type="slidenum">
              <a:rPr lang="en-AU"/>
              <a:pPr eaLnBrk="1" hangingPunct="1"/>
              <a:t>7</a:t>
            </a:fld>
            <a:endParaRPr lang="en-AU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4686BF-2142-4432-8E8E-656287C960F3}" type="slidenum">
              <a:rPr lang="en-AU"/>
              <a:pPr eaLnBrk="1" hangingPunct="1"/>
              <a:t>8</a:t>
            </a:fld>
            <a:endParaRPr lang="en-AU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4787B8-A0A6-4BCB-9F18-F6C2044E79AB}" type="slidenum">
              <a:rPr lang="en-AU"/>
              <a:pPr eaLnBrk="1" hangingPunct="1"/>
              <a:t>9</a:t>
            </a:fld>
            <a:endParaRPr lang="en-AU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6CDD40E-0736-46CE-B2C3-4D5E69778711}" type="slidenum">
              <a:rPr lang="en-AU"/>
              <a:pPr eaLnBrk="1" hangingPunct="1"/>
              <a:t>10</a:t>
            </a:fld>
            <a:endParaRPr lang="en-AU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18A953-D10A-4970-A39E-8E6EAFB235A6}" type="slidenum">
              <a:rPr lang="en-AU"/>
              <a:pPr eaLnBrk="1" hangingPunct="1"/>
              <a:t>11</a:t>
            </a:fld>
            <a:endParaRPr lang="en-AU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8498FBA-12AC-498D-8A99-5B2EDFECF68E}" type="slidenum">
              <a:rPr lang="en-AU"/>
              <a:pPr eaLnBrk="1" hangingPunct="1"/>
              <a:t>12</a:t>
            </a:fld>
            <a:endParaRPr lang="en-AU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DBF3CC8-6531-443E-B062-24BCA0F166EA}" type="slidenum">
              <a:rPr lang="en-AU"/>
              <a:pPr eaLnBrk="1" hangingPunct="1"/>
              <a:t>13</a:t>
            </a:fld>
            <a:endParaRPr lang="en-AU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89C9232-998A-4275-9615-4F0CBF020CC2}" type="slidenum">
              <a:rPr lang="en-AU"/>
              <a:pPr eaLnBrk="1" hangingPunct="1"/>
              <a:t>14</a:t>
            </a:fld>
            <a:endParaRPr lang="en-AU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995AFD-6CD8-4EA0-A03B-3E22ED771FFF}" type="slidenum">
              <a:rPr lang="en-AU"/>
              <a:pPr eaLnBrk="1" hangingPunct="1"/>
              <a:t>15</a:t>
            </a:fld>
            <a:endParaRPr lang="en-AU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6B41102-428A-4123-AEA1-0123AF83CA41}" type="slidenum">
              <a:rPr lang="en-AU"/>
              <a:pPr eaLnBrk="1" hangingPunct="1"/>
              <a:t>16</a:t>
            </a:fld>
            <a:endParaRPr lang="en-AU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20E382-4AC9-4F4B-859A-FA4CF30ABC63}" type="slidenum">
              <a:rPr lang="en-AU"/>
              <a:pPr eaLnBrk="1" hangingPunct="1"/>
              <a:t>17</a:t>
            </a:fld>
            <a:endParaRPr lang="en-AU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29BA35-0503-4D3F-B164-9AF4DB1B8B00}" type="slidenum">
              <a:rPr lang="en-AU"/>
              <a:pPr eaLnBrk="1" hangingPunct="1"/>
              <a:t>18</a:t>
            </a:fld>
            <a:endParaRPr lang="en-AU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2599707-D628-4813-A1A1-E2AD0B368D83}" type="slidenum">
              <a:rPr lang="en-AU"/>
              <a:pPr eaLnBrk="1" hangingPunct="1"/>
              <a:t>19</a:t>
            </a:fld>
            <a:endParaRPr lang="en-AU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3F662EF-B22C-4EE1-A281-07038E31F514}" type="slidenum">
              <a:rPr lang="en-AU"/>
              <a:pPr eaLnBrk="1" hangingPunct="1"/>
              <a:t>20</a:t>
            </a:fld>
            <a:endParaRPr lang="en-AU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4CFE31-054F-414C-B539-F8FD234C09C7}" type="slidenum">
              <a:rPr lang="en-AU"/>
              <a:pPr eaLnBrk="1" hangingPunct="1"/>
              <a:t>21</a:t>
            </a:fld>
            <a:endParaRPr lang="en-AU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5FDDAB-E676-4F75-AA60-EF641299E186}" type="slidenum">
              <a:rPr lang="en-AU"/>
              <a:pPr eaLnBrk="1" hangingPunct="1"/>
              <a:t>22</a:t>
            </a:fld>
            <a:endParaRPr lang="en-AU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C11EB58-07E5-4272-A6E2-32462D00C30F}" type="slidenum">
              <a:rPr lang="en-AU"/>
              <a:pPr eaLnBrk="1" hangingPunct="1"/>
              <a:t>23</a:t>
            </a:fld>
            <a:endParaRPr lang="en-AU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A3BC17-BDC1-4016-9DA3-B0431AE58108}" type="slidenum">
              <a:rPr lang="en-AU"/>
              <a:pPr eaLnBrk="1" hangingPunct="1"/>
              <a:t>24</a:t>
            </a:fld>
            <a:endParaRPr lang="en-AU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EDA1DDF-B81C-464F-BACB-165A0557DDCE}" type="slidenum">
              <a:rPr lang="en-AU"/>
              <a:pPr eaLnBrk="1" hangingPunct="1"/>
              <a:t>25</a:t>
            </a:fld>
            <a:endParaRPr lang="en-AU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94FDA1-0331-4977-8998-CC38DEE26C59}" type="slidenum">
              <a:rPr lang="en-AU"/>
              <a:pPr eaLnBrk="1" hangingPunct="1"/>
              <a:t>26</a:t>
            </a:fld>
            <a:endParaRPr lang="en-AU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043F0CE-3294-46A8-8187-86C8048D0A8B}" type="slidenum">
              <a:rPr lang="en-AU"/>
              <a:pPr eaLnBrk="1" hangingPunct="1"/>
              <a:t>27</a:t>
            </a:fld>
            <a:endParaRPr lang="en-AU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4D0AFD-5410-4CD3-866B-71DFD272F24C}" type="slidenum">
              <a:rPr lang="en-AU"/>
              <a:pPr eaLnBrk="1" hangingPunct="1"/>
              <a:t>28</a:t>
            </a:fld>
            <a:endParaRPr lang="en-AU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06D3337-FBE7-42EC-8E26-5CEDA88EA885}" type="slidenum">
              <a:rPr lang="en-AU"/>
              <a:pPr eaLnBrk="1" hangingPunct="1"/>
              <a:t>29</a:t>
            </a:fld>
            <a:endParaRPr lang="en-AU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5D8C4D-B887-45AE-93B3-61C5677D9737}" type="slidenum">
              <a:rPr lang="en-AU"/>
              <a:pPr eaLnBrk="1" hangingPunct="1"/>
              <a:t>30</a:t>
            </a:fld>
            <a:endParaRPr lang="en-AU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D88CE1-A375-4DAC-A5D8-88D2C33AF0D6}" type="slidenum">
              <a:rPr lang="en-AU"/>
              <a:pPr eaLnBrk="1" hangingPunct="1"/>
              <a:t>31</a:t>
            </a:fld>
            <a:endParaRPr lang="en-AU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EC083D9-27D1-400C-9F7D-251E03F6E0DD}" type="slidenum">
              <a:rPr lang="en-AU"/>
              <a:pPr eaLnBrk="1" hangingPunct="1"/>
              <a:t>32</a:t>
            </a:fld>
            <a:endParaRPr lang="en-AU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3E4C622-9DF7-4244-A3F1-9ACB74DBCD6B}" type="slidenum">
              <a:rPr lang="en-AU"/>
              <a:pPr eaLnBrk="1" hangingPunct="1"/>
              <a:t>33</a:t>
            </a:fld>
            <a:endParaRPr lang="en-AU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57B744-6B25-476E-8EEC-B698462C94DB}" type="slidenum">
              <a:rPr lang="en-AU"/>
              <a:pPr eaLnBrk="1" hangingPunct="1"/>
              <a:t>34</a:t>
            </a:fld>
            <a:endParaRPr lang="en-AU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004DE1-B9FA-4993-A259-583B0840B483}" type="slidenum">
              <a:rPr lang="en-AU"/>
              <a:pPr eaLnBrk="1" hangingPunct="1"/>
              <a:t>35</a:t>
            </a:fld>
            <a:endParaRPr lang="en-AU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619ABB-B4F6-42C0-A630-85D5DE68771A}" type="slidenum">
              <a:rPr lang="en-AU"/>
              <a:pPr eaLnBrk="1" hangingPunct="1"/>
              <a:t>36</a:t>
            </a:fld>
            <a:endParaRPr lang="en-AU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A08B57-25B1-4F60-A6A0-467BCC5A7318}" type="slidenum">
              <a:rPr lang="en-AU"/>
              <a:pPr eaLnBrk="1" hangingPunct="1"/>
              <a:t>37</a:t>
            </a:fld>
            <a:endParaRPr lang="en-AU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C185C90-4DC3-4C90-8196-004AE679E531}" type="slidenum">
              <a:rPr lang="en-AU"/>
              <a:pPr eaLnBrk="1" hangingPunct="1"/>
              <a:t>38</a:t>
            </a:fld>
            <a:endParaRPr lang="en-AU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468602-06B7-4A18-B03D-B647A164C2D1}" type="slidenum">
              <a:rPr lang="en-AU"/>
              <a:pPr eaLnBrk="1" hangingPunct="1"/>
              <a:t>39</a:t>
            </a:fld>
            <a:endParaRPr lang="en-AU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14B15C1-995C-46FC-ABBD-667B7E476A69}" type="slidenum">
              <a:rPr lang="en-AU"/>
              <a:pPr eaLnBrk="1" hangingPunct="1"/>
              <a:t>40</a:t>
            </a:fld>
            <a:endParaRPr lang="en-AU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31D0274-0C12-41A0-8A9A-9A4F608ED0C7}" type="slidenum">
              <a:rPr lang="en-AU"/>
              <a:pPr eaLnBrk="1" hangingPunct="1"/>
              <a:t>41</a:t>
            </a:fld>
            <a:endParaRPr lang="en-AU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4052B19-C572-456B-8A03-BC7DC869644E}" type="slidenum">
              <a:rPr lang="en-AU"/>
              <a:pPr eaLnBrk="1" hangingPunct="1"/>
              <a:t>42</a:t>
            </a:fld>
            <a:endParaRPr lang="en-AU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79418FB-C91F-40EA-9FFC-837E72BCFE40}" type="slidenum">
              <a:rPr lang="en-AU"/>
              <a:pPr eaLnBrk="1" hangingPunct="1"/>
              <a:t>43</a:t>
            </a:fld>
            <a:endParaRPr lang="en-AU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30DF380-8FBC-4335-A02F-67E1343F9174}" type="slidenum">
              <a:rPr lang="en-AU"/>
              <a:pPr eaLnBrk="1" hangingPunct="1"/>
              <a:t>44</a:t>
            </a:fld>
            <a:endParaRPr lang="en-AU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D7F8AD-951C-4233-8A82-249A4621AAA6}" type="slidenum">
              <a:rPr lang="en-AU"/>
              <a:pPr eaLnBrk="1" hangingPunct="1"/>
              <a:t>45</a:t>
            </a:fld>
            <a:endParaRPr lang="en-AU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88A18F-F020-4E16-B5E2-BD2171303296}" type="slidenum">
              <a:rPr lang="en-AU"/>
              <a:pPr eaLnBrk="1" hangingPunct="1"/>
              <a:t>46</a:t>
            </a:fld>
            <a:endParaRPr lang="en-AU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7440A-90D5-4CC3-9A83-619CD467AE7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8767163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BD6ECD-61BF-4E9D-AB26-9C476B3E9A0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1807472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C19EF-6C4C-4EC9-BBD7-C3F66EBDB99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7055600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7787B-0966-4FB1-9B9A-A7BA2921FD5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90956032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36C8A-FB07-4480-B4C4-88BB16987B1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839370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276C8-6F5D-4DD6-9E45-5463013CB42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6950162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FAA95-7ADE-4F8E-8868-AEFC13244DA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09086993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B4F33-0736-45D6-9392-A59330AD13E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15848031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975C67-1D2C-49B0-834B-FE96FDA6C34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35987388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E96A2-EB48-42F7-8D81-15208557EB2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69766622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410B8-0785-41BA-88FC-1787413EEA8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49878383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19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A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99AAA00-2931-481A-A25E-934B70953EB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Flag_of_Wiscons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4250"/>
            <a:ext cx="8496300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pl-PL" sz="72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U  S  A</a:t>
            </a:r>
            <a:endParaRPr lang="en-AU" sz="7200" b="1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advTm="6000">
    <p:sndAc>
      <p:stSnd>
        <p:snd r:embed="rId3" name="DeanMartinIWill (2.18)+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Map_of_Wisconsin_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20150" cy="68754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8748713" y="0"/>
            <a:ext cx="144462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0" y="-171450"/>
            <a:ext cx="9144000" cy="24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0" y="6788150"/>
            <a:ext cx="9144000" cy="24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2" name="Rectangle 9"/>
          <p:cNvSpPr>
            <a:spLocks noChangeArrowheads="1"/>
          </p:cNvSpPr>
          <p:nvPr/>
        </p:nvSpPr>
        <p:spPr bwMode="auto">
          <a:xfrm>
            <a:off x="-69850" y="-242888"/>
            <a:ext cx="249238" cy="734377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Wisconsin State Capitol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Grp="1" noChangeArrowheads="1"/>
          </p:cNvSpPr>
          <p:nvPr>
            <p:ph type="title"/>
          </p:nvPr>
        </p:nvSpPr>
        <p:spPr>
          <a:xfrm>
            <a:off x="1547813" y="6453188"/>
            <a:ext cx="4392612" cy="404812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State Capito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Capitol Building at Madi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308725"/>
            <a:ext cx="8229600" cy="549275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State Capito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2MADISON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7235825" y="6521450"/>
            <a:ext cx="1908175" cy="336550"/>
          </a:xfrm>
          <a:prstGeom prst="rect">
            <a:avLst/>
          </a:prstGeom>
          <a:solidFill>
            <a:srgbClr val="5C4F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 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MononaTerraceClose-Madi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7451725" y="6453188"/>
            <a:ext cx="1692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2madison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7524750" y="6165850"/>
            <a:ext cx="161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2madison_0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7667625" y="6524625"/>
            <a:ext cx="1476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madison_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2Lake Mendo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453188"/>
            <a:ext cx="8229600" cy="404812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Lake Mendota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2MADISON_LAKE_MONDOTA_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Lake Mendota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MADISON_RAI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Rail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2madison_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7596188" y="6453188"/>
            <a:ext cx="15478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Madison</a:t>
            </a:r>
            <a:endParaRPr lang="en-AU" sz="160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2madison_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5"/>
          <p:cNvSpPr>
            <a:spLocks noGrp="1" noChangeArrowheads="1"/>
          </p:cNvSpPr>
          <p:nvPr>
            <p:ph type="title"/>
          </p:nvPr>
        </p:nvSpPr>
        <p:spPr>
          <a:xfrm>
            <a:off x="75565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Madison</a:t>
            </a:r>
            <a:endParaRPr lang="en-AU" sz="16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2University of Wiscons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092825"/>
            <a:ext cx="8229600" cy="765175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2UW-Madison - Science H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1187450" y="6597650"/>
            <a:ext cx="4032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Madison - </a:t>
            </a:r>
            <a:r>
              <a:rPr lang="en-AU" sz="1600"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2The_Red_Gym_from_the_Terrace-Madi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7451725" y="6524625"/>
            <a:ext cx="1692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2UW-Madison - Camp Randall Memorial Ar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81750"/>
            <a:ext cx="8229600" cy="476250"/>
          </a:xfrm>
        </p:spPr>
        <p:txBody>
          <a:bodyPr/>
          <a:lstStyle/>
          <a:p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3MILWAUKEE_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2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2987675" y="6453188"/>
            <a:ext cx="2808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l-PL"/>
          </a:p>
        </p:txBody>
      </p:sp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3492500" y="6453188"/>
            <a:ext cx="24479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3Milwaukee_City_Hall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179388" y="6524625"/>
            <a:ext cx="19446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3Milwakee_Art_Muse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49275"/>
          </a:xfrm>
        </p:spPr>
        <p:txBody>
          <a:bodyPr/>
          <a:lstStyle/>
          <a:p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–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Art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Museum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3mam_hall_filtered_sm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81750"/>
            <a:ext cx="8229600" cy="476250"/>
          </a:xfrm>
        </p:spPr>
        <p:txBody>
          <a:bodyPr/>
          <a:lstStyle/>
          <a:p>
            <a:r>
              <a:rPr lang="en-AU" sz="1600" smtClean="0">
                <a:latin typeface="Times New Roman" pitchFamily="18" charset="0"/>
              </a:rPr>
              <a:t>Milwaukee</a:t>
            </a:r>
            <a:r>
              <a:rPr lang="pl-PL" sz="1600" smtClean="0">
                <a:latin typeface="Times New Roman" pitchFamily="18" charset="0"/>
              </a:rPr>
              <a:t> – </a:t>
            </a:r>
            <a:r>
              <a:rPr lang="en-AU" sz="1600" smtClean="0">
                <a:latin typeface="Times New Roman" pitchFamily="18" charset="0"/>
              </a:rPr>
              <a:t>Art</a:t>
            </a:r>
            <a:r>
              <a:rPr lang="pl-PL" sz="1600" smtClean="0">
                <a:latin typeface="Times New Roman" pitchFamily="18" charset="0"/>
              </a:rPr>
              <a:t> </a:t>
            </a:r>
            <a:r>
              <a:rPr lang="en-AU" sz="1600" smtClean="0">
                <a:latin typeface="Times New Roman" pitchFamily="18" charset="0"/>
              </a:rPr>
              <a:t>Museum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Greek Church in Milwauk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9144000" cy="604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5"/>
          <p:cNvSpPr>
            <a:spLocks noGrp="1" noChangeArrowheads="1"/>
          </p:cNvSpPr>
          <p:nvPr>
            <p:ph type="title"/>
          </p:nvPr>
        </p:nvSpPr>
        <p:spPr>
          <a:xfrm>
            <a:off x="395288" y="5715000"/>
            <a:ext cx="8229600" cy="1143000"/>
          </a:xfrm>
        </p:spPr>
        <p:txBody>
          <a:bodyPr/>
          <a:lstStyle/>
          <a:p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 - 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Greek Church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4F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3MILWAUKEE_MARQUETTE_UNIVE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0425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6732588" y="6381750"/>
            <a:ext cx="19431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>
    <p:sndAc>
      <p:stSnd>
        <p:snd r:embed="rId3" name="DeanMartinIWill (2.18)+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C8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3Bradford beach, Milwauk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165850"/>
            <a:ext cx="8229600" cy="692150"/>
          </a:xfrm>
        </p:spPr>
        <p:txBody>
          <a:bodyPr/>
          <a:lstStyle/>
          <a:p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 - B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radford beach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3MILWAUKEE_LAKE_MICHI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0" y="6453188"/>
            <a:ext cx="1835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3MILWAUKEE_MARQUETTE_UNIVER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75688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7019925" y="6597650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A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3MILWAUKEE_HOLOCAUST_MEMO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6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237288"/>
            <a:ext cx="8229600" cy="620712"/>
          </a:xfrm>
        </p:spPr>
        <p:txBody>
          <a:bodyPr/>
          <a:lstStyle/>
          <a:p>
            <a:r>
              <a:rPr lang="en-AU" sz="1600" smtClean="0">
                <a:latin typeface="Times New Roman" pitchFamily="18" charset="0"/>
              </a:rPr>
              <a:t>Milwaukee</a:t>
            </a:r>
            <a:r>
              <a:rPr lang="pl-PL" sz="1600" smtClean="0">
                <a:latin typeface="Times New Roman" pitchFamily="18" charset="0"/>
              </a:rPr>
              <a:t> – </a:t>
            </a:r>
            <a:r>
              <a:rPr lang="en-AU" sz="1600" smtClean="0">
                <a:latin typeface="Times New Roman" pitchFamily="18" charset="0"/>
              </a:rPr>
              <a:t>Holocaust</a:t>
            </a:r>
            <a:r>
              <a:rPr lang="pl-PL" sz="1600" smtClean="0">
                <a:latin typeface="Times New Roman" pitchFamily="18" charset="0"/>
              </a:rPr>
              <a:t> </a:t>
            </a:r>
            <a:r>
              <a:rPr lang="en-AU" sz="1600" smtClean="0">
                <a:latin typeface="Times New Roman" pitchFamily="18" charset="0"/>
              </a:rPr>
              <a:t>Memoria</a:t>
            </a:r>
            <a:r>
              <a:rPr lang="pl-PL" sz="1600" smtClean="0">
                <a:latin typeface="Times New Roman" pitchFamily="18" charset="0"/>
              </a:rPr>
              <a:t>l</a:t>
            </a:r>
            <a:endParaRPr lang="en-AU" sz="16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3milwaukee_wi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9081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BlueHarborReso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Blue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Harbor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Resort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olors_domest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3675"/>
            <a:ext cx="9144000" cy="705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reflecti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PoseidonsRageSurfPool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TritonWaterSlideEntrance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TritonWaterSlide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TheParthenonMtOlympusWater&amp;ThemePa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RoadSign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Beach at Big Bay State Pa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Thai Pavilion in Olbrich Garde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Thai Pavilion in Olbrich Gardens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Erin - Cathed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08725"/>
            <a:ext cx="8229600" cy="549275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Erin - Cathedral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Forest Flow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6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Forest Flowers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Jesień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Watertown_Aero_Park_monu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Rectangle 5"/>
          <p:cNvSpPr>
            <a:spLocks noGrp="1" noChangeArrowheads="1"/>
          </p:cNvSpPr>
          <p:nvPr>
            <p:ph type="title"/>
          </p:nvPr>
        </p:nvSpPr>
        <p:spPr>
          <a:xfrm>
            <a:off x="323850" y="6092825"/>
            <a:ext cx="8424863" cy="765175"/>
          </a:xfrm>
        </p:spPr>
        <p:txBody>
          <a:bodyPr/>
          <a:lstStyle/>
          <a:p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Watertown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–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Aero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Park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M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onuments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Wisconsin Ri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River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zsunset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516688" y="5949950"/>
            <a:ext cx="2627312" cy="9080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Author : kangur06</a:t>
            </a:r>
          </a:p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Images from the Internet </a:t>
            </a:r>
          </a:p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Sings: </a:t>
            </a:r>
            <a:r>
              <a:rPr lang="pl-PL" sz="1800" smtClean="0">
                <a:solidFill>
                  <a:schemeClr val="bg1"/>
                </a:solidFill>
                <a:latin typeface="Times New Roman" pitchFamily="18" charset="0"/>
              </a:rPr>
              <a:t>Dean Martin</a:t>
            </a:r>
            <a:endParaRPr lang="en-AU" sz="18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9156" name="WordArt 7"/>
          <p:cNvSpPr>
            <a:spLocks noChangeArrowheads="1" noChangeShapeType="1" noTextEdit="1"/>
          </p:cNvSpPr>
          <p:nvPr/>
        </p:nvSpPr>
        <p:spPr bwMode="auto">
          <a:xfrm>
            <a:off x="3779838" y="1052513"/>
            <a:ext cx="1543050" cy="9239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s-ES" sz="6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99FF"/>
                </a:solidFill>
                <a:latin typeface="Monotype Corsiva"/>
              </a:rPr>
              <a:t>END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Wisconsin .. 03 01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Wisconsin .. 03 01 2012</Template>
  <TotalTime>3</TotalTime>
  <Words>165</Words>
  <Application>Microsoft Office PowerPoint</Application>
  <PresentationFormat>Presentación en pantalla (4:3)</PresentationFormat>
  <Paragraphs>86</Paragraphs>
  <Slides>47</Slides>
  <Notes>46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1" baseType="lpstr">
      <vt:lpstr>Arial</vt:lpstr>
      <vt:lpstr>Times New Roman</vt:lpstr>
      <vt:lpstr>USA - Wisconsin .. 03 01 2012</vt:lpstr>
      <vt:lpstr>Diseño predeterminado</vt:lpstr>
      <vt:lpstr>U  S  A</vt:lpstr>
      <vt:lpstr>Presentación de PowerPoint</vt:lpstr>
      <vt:lpstr>Madison - Wisconsin State Capitol</vt:lpstr>
      <vt:lpstr>Madison - Wisconsin State Capitol</vt:lpstr>
      <vt:lpstr>Presentación de PowerPoint</vt:lpstr>
      <vt:lpstr>Presentación de PowerPoint</vt:lpstr>
      <vt:lpstr>Presentación de PowerPoint</vt:lpstr>
      <vt:lpstr>Presentación de PowerPoint</vt:lpstr>
      <vt:lpstr>Madison</vt:lpstr>
      <vt:lpstr>Madison – Lake Mendota</vt:lpstr>
      <vt:lpstr>Madison – Lake Mendota</vt:lpstr>
      <vt:lpstr>Madison – Rail</vt:lpstr>
      <vt:lpstr>Presentación de PowerPoint</vt:lpstr>
      <vt:lpstr>Madison</vt:lpstr>
      <vt:lpstr>Madison - University of Wisconsin</vt:lpstr>
      <vt:lpstr>Presentación de PowerPoint</vt:lpstr>
      <vt:lpstr>Presentación de PowerPoint</vt:lpstr>
      <vt:lpstr>Madison - University of Wisconsin</vt:lpstr>
      <vt:lpstr>Presentación de PowerPoint</vt:lpstr>
      <vt:lpstr>Presentación de PowerPoint</vt:lpstr>
      <vt:lpstr>Milwaukee – Art Museum</vt:lpstr>
      <vt:lpstr>Milwaukee – Art Museum</vt:lpstr>
      <vt:lpstr>Milwaukee - Greek Church</vt:lpstr>
      <vt:lpstr>Presentación de PowerPoint</vt:lpstr>
      <vt:lpstr>Milwaukee - Bradford beach</vt:lpstr>
      <vt:lpstr>Presentación de PowerPoint</vt:lpstr>
      <vt:lpstr>Presentación de PowerPoint</vt:lpstr>
      <vt:lpstr>Milwaukee – Holocaust Memorial</vt:lpstr>
      <vt:lpstr>Presentación de PowerPoint</vt:lpstr>
      <vt:lpstr>Blue Harbor Resort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Thai Pavilion in Olbrich Gardens</vt:lpstr>
      <vt:lpstr>Erin - Cathedral</vt:lpstr>
      <vt:lpstr>Forest Flowers</vt:lpstr>
      <vt:lpstr>Presentación de PowerPoint</vt:lpstr>
      <vt:lpstr>Watertown – Aero Park Monuments</vt:lpstr>
      <vt:lpstr>Wisconsin River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  S  A</dc:title>
  <dc:creator>Jose Luis</dc:creator>
  <cp:lastModifiedBy>Jose Luis</cp:lastModifiedBy>
  <cp:revision>1</cp:revision>
  <dcterms:created xsi:type="dcterms:W3CDTF">2019-03-06T19:20:41Z</dcterms:created>
  <dcterms:modified xsi:type="dcterms:W3CDTF">2019-03-06T19:23:53Z</dcterms:modified>
</cp:coreProperties>
</file>