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93" r:id="rId3"/>
    <p:sldId id="257" r:id="rId4"/>
    <p:sldId id="256" r:id="rId5"/>
    <p:sldId id="267" r:id="rId6"/>
    <p:sldId id="294" r:id="rId7"/>
    <p:sldId id="290" r:id="rId8"/>
    <p:sldId id="295" r:id="rId9"/>
    <p:sldId id="292" r:id="rId10"/>
    <p:sldId id="296" r:id="rId11"/>
    <p:sldId id="261" r:id="rId12"/>
    <p:sldId id="297" r:id="rId13"/>
    <p:sldId id="289" r:id="rId14"/>
    <p:sldId id="298" r:id="rId15"/>
    <p:sldId id="268" r:id="rId16"/>
    <p:sldId id="258" r:id="rId17"/>
    <p:sldId id="265" r:id="rId18"/>
    <p:sldId id="269" r:id="rId19"/>
    <p:sldId id="271" r:id="rId20"/>
    <p:sldId id="283" r:id="rId21"/>
    <p:sldId id="273" r:id="rId22"/>
    <p:sldId id="281" r:id="rId23"/>
    <p:sldId id="282" r:id="rId24"/>
    <p:sldId id="286" r:id="rId25"/>
    <p:sldId id="284" r:id="rId26"/>
    <p:sldId id="291" r:id="rId27"/>
    <p:sldId id="299" r:id="rId28"/>
  </p:sldIdLst>
  <p:sldSz cx="9144000" cy="6858000" type="screen4x3"/>
  <p:notesSz cx="6858000" cy="9144000"/>
  <p:defaultTextStyle>
    <a:defPPr>
      <a:defRPr lang="nl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uJhU7nOnUDIajjztnm9Fg==" hashData="ooVT/8/IpEHB1jdS/6TgPI/ohl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207" autoAdjust="0"/>
    <p:restoredTop sz="94600"/>
  </p:normalViewPr>
  <p:slideViewPr>
    <p:cSldViewPr>
      <p:cViewPr>
        <p:scale>
          <a:sx n="30" d="100"/>
          <a:sy n="30" d="100"/>
        </p:scale>
        <p:origin x="-2136" y="-10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9E1977F0-8D17-4EA7-80F5-1611AE6160D3}" type="datetimeFigureOut">
              <a:rPr lang="en-CA"/>
              <a:pPr>
                <a:defRPr/>
              </a:pPr>
              <a:t>19/01/2020</a:t>
            </a:fld>
            <a:endParaRPr lang="en-CA"/>
          </a:p>
        </p:txBody>
      </p:sp>
      <p:sp>
        <p:nvSpPr>
          <p:cNvPr id="286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3998992A-2841-4E9D-95FA-9711487BABAC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81312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E8E1F9-28AA-4105-B4BA-8D25EE0F2579}" type="datetimeFigureOut">
              <a:rPr lang="nl-BE"/>
              <a:pPr>
                <a:defRPr/>
              </a:pPr>
              <a:t>19/01/2020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CA2A37-A560-4CA5-9FFC-639205603FB0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15759663"/>
      </p:ext>
    </p:extLst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93679-CD56-4D1D-9793-754E1994182B}" type="datetimeFigureOut">
              <a:rPr lang="nl-BE"/>
              <a:pPr>
                <a:defRPr/>
              </a:pPr>
              <a:t>19/01/2020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2A7A12-0FDF-4A42-BD1E-6669AB058A0B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64588704"/>
      </p:ext>
    </p:extLst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6D3AA-9249-4182-88BD-A6888EEA48A4}" type="datetimeFigureOut">
              <a:rPr lang="nl-BE"/>
              <a:pPr>
                <a:defRPr/>
              </a:pPr>
              <a:t>19/01/2020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21D57A-8912-4453-A1CE-15BC4D04BE67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10323892"/>
      </p:ext>
    </p:extLst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45A17-3179-4527-8140-D9130386E7F4}" type="datetimeFigureOut">
              <a:rPr lang="nl-BE"/>
              <a:pPr>
                <a:defRPr/>
              </a:pPr>
              <a:t>19/01/2020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8BE3F1-258E-4D7B-9F86-7C4F8ED059BF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81066031"/>
      </p:ext>
    </p:extLst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6C2E1-7E92-4D70-B5F1-07551B8BB8B3}" type="datetimeFigureOut">
              <a:rPr lang="nl-BE"/>
              <a:pPr>
                <a:defRPr/>
              </a:pPr>
              <a:t>19/01/2020</a:t>
            </a:fld>
            <a:endParaRPr lang="nl-BE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C7FA04-8789-45FA-88BD-D6EB657EECEE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38962996"/>
      </p:ext>
    </p:extLst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BB77C-2886-413A-A856-C3DEB2228CF7}" type="datetimeFigureOut">
              <a:rPr lang="nl-BE"/>
              <a:pPr>
                <a:defRPr/>
              </a:pPr>
              <a:t>19/01/2020</a:t>
            </a:fld>
            <a:endParaRPr lang="nl-BE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7395E-5A19-46AA-B1A8-EA47AFA6D2BE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7472170"/>
      </p:ext>
    </p:extLst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47BC03-C96D-4093-912F-D85C978E650F}" type="datetimeFigureOut">
              <a:rPr lang="nl-BE"/>
              <a:pPr>
                <a:defRPr/>
              </a:pPr>
              <a:t>19/01/2020</a:t>
            </a:fld>
            <a:endParaRPr lang="nl-BE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6B338-2428-42BF-9DD3-3F5A05F1E3B3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49449447"/>
      </p:ext>
    </p:extLst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863AE9-3C05-46B1-9194-9F29022FCACB}" type="datetimeFigureOut">
              <a:rPr lang="nl-BE"/>
              <a:pPr>
                <a:defRPr/>
              </a:pPr>
              <a:t>19/01/2020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33900C-1015-4C53-8937-DB8D34018B19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43513678"/>
      </p:ext>
    </p:extLst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AA417D-E0BE-4D70-9220-E246CC0B834A}" type="datetimeFigureOut">
              <a:rPr lang="nl-BE"/>
              <a:pPr>
                <a:defRPr/>
              </a:pPr>
              <a:t>19/01/2020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96BA1-2FCC-4644-B99E-618B8ECACD4C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47666075"/>
      </p:ext>
    </p:extLst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330C3-4CFC-47CD-9BE3-9E987C666799}" type="datetimeFigureOut">
              <a:rPr lang="nl-BE"/>
              <a:pPr>
                <a:defRPr/>
              </a:pPr>
              <a:t>19/01/2020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5E7E62-9FCB-4F42-817F-47BB56470C77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01179240"/>
      </p:ext>
    </p:extLst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6EF6F-1E84-449B-90D9-65871BFC2F4E}" type="datetimeFigureOut">
              <a:rPr lang="nl-BE"/>
              <a:pPr>
                <a:defRPr/>
              </a:pPr>
              <a:t>19/01/2020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9A60CB-E71C-4753-8671-409A23A03B74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52757487"/>
      </p:ext>
    </p:extLst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829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stijl te bewerken</a:t>
            </a:r>
            <a:endParaRPr lang="nl-BE" smtClean="0"/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 smtClean="0"/>
          </a:p>
        </p:txBody>
      </p:sp>
      <p:sp>
        <p:nvSpPr>
          <p:cNvPr id="1028" name="Tijdelijke aanduiding voor datum 3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AD2F0FA6-AD6F-4120-8992-18B2C127D13F}" type="datetimeFigureOut">
              <a:rPr lang="nl-BE"/>
              <a:pPr>
                <a:defRPr/>
              </a:pPr>
              <a:t>19/01/2020</a:t>
            </a:fld>
            <a:endParaRPr lang="nl-BE"/>
          </a:p>
        </p:txBody>
      </p:sp>
      <p:sp>
        <p:nvSpPr>
          <p:cNvPr id="1029" name="Tijdelijke aanduiding voor voettekst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Tijdelijke aanduiding voor dianummer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4A31F663-4F9C-4740-BFA0-4FCD8ED23A92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51" name="Tijdelijke aanduiding voor inhoud 3" descr="Dia1.JPG"/>
          <p:cNvPicPr>
            <a:picLocks noGrp="1" noChangeAspect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3315" name="Tekstvak 4"/>
          <p:cNvSpPr txBox="1">
            <a:spLocks noChangeArrowheads="1"/>
          </p:cNvSpPr>
          <p:nvPr/>
        </p:nvSpPr>
        <p:spPr bwMode="auto">
          <a:xfrm>
            <a:off x="2000250" y="571500"/>
            <a:ext cx="420211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5400" dirty="0">
                <a:solidFill>
                  <a:schemeClr val="bg1"/>
                </a:solidFill>
                <a:latin typeface="Monotype Corsiva" pitchFamily="66" charset="0"/>
              </a:rPr>
              <a:t>Western Canada</a:t>
            </a:r>
          </a:p>
        </p:txBody>
      </p:sp>
      <p:sp>
        <p:nvSpPr>
          <p:cNvPr id="13316" name="Tekstvak 5"/>
          <p:cNvSpPr txBox="1">
            <a:spLocks noChangeArrowheads="1"/>
          </p:cNvSpPr>
          <p:nvPr/>
        </p:nvSpPr>
        <p:spPr bwMode="auto">
          <a:xfrm>
            <a:off x="714375" y="5786438"/>
            <a:ext cx="24114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>
                <a:solidFill>
                  <a:schemeClr val="bg1"/>
                </a:solidFill>
                <a:latin typeface="Monotype Corsiva" pitchFamily="66" charset="0"/>
              </a:rPr>
              <a:t>Music– Lisa Del Bo</a:t>
            </a:r>
          </a:p>
          <a:p>
            <a:pPr eaLnBrk="1" hangingPunct="1"/>
            <a:r>
              <a:rPr lang="en-US">
                <a:solidFill>
                  <a:schemeClr val="bg1"/>
                </a:solidFill>
                <a:latin typeface="Monotype Corsiva" pitchFamily="66" charset="0"/>
              </a:rPr>
              <a:t>To Know him is to love him</a:t>
            </a:r>
          </a:p>
        </p:txBody>
      </p:sp>
    </p:spTree>
  </p:cSld>
  <p:clrMapOvr>
    <a:masterClrMapping/>
  </p:clrMapOvr>
  <p:transition spd="slow" advTm="13000">
    <p:zoom/>
    <p:sndAc>
      <p:stSnd>
        <p:snd r:embed="rId3" name="07 To know him is to love him lisa del b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5" name="Tijdelijke aanduiding voor inhoud 3" descr="Dia2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el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099" name="Ondertitel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endParaRPr lang="en-US" smtClean="0">
              <a:solidFill>
                <a:srgbClr val="898989"/>
              </a:solidFill>
            </a:endParaRPr>
          </a:p>
        </p:txBody>
      </p:sp>
      <p:pic>
        <p:nvPicPr>
          <p:cNvPr id="4100" name="Afbeelding 3" descr="Dia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123" name="Tijdelijke aanduiding voor inhoud 5" descr="Dia2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147" name="Tijdelijke aanduiding voor inhoud 3" descr="Dia2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171" name="Tijdelijke aanduiding voor inhoud 3" descr="canada west 1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195" name="Tijdelijke aanduiding voor inhoud 3" descr="Dia3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219" name="Tijdelijke aanduiding voor inhoud 3" descr="canada west 3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85750" y="-214313"/>
            <a:ext cx="9715500" cy="7358063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0243" name="Tijdelijke aanduiding voor inhoud 3" descr="Dia4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267" name="Tijdelijke aanduiding voor inhoud 3" descr="Dia6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2291" name="Tijdelijke aanduiding voor inhoud 3" descr="Dia5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315" name="Tijdelijke aanduiding voor inhoud 3" descr="canada west 2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358313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339" name="Tijdelijke aanduiding voor inhoud 3" descr="Dia6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3" name="Tijdelijke aanduiding voor inhoud 3" descr="Dia13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7" name="Tijdelijke aanduiding voor inhoud 3" descr="Dia3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1" name="Tijdelijke aanduiding voor inhoud 3" descr="Dia10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8435" name="Tijdelijke aanduiding voor inhoud 3" descr="Dia14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9459" name="Tijdelijke aanduiding voor inhoud 3" descr="Dia16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3" name="Tijdelijke aanduiding voor inhoud 3" descr="Dia28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1507" name="Tijdelijke aanduiding voor inhoud 3" descr="Dia18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2531" name="Tijdelijke aanduiding voor inhoud 3" descr="Dia26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3555" name="Tijdelijke aanduiding voor inhoud 6" descr="Dia3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4579" name="Tijdelijke aanduiding voor inhoud 3" descr="Dia31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5603" name="Tijdelijke aanduiding voor inhoud 3" descr="Dia29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6627" name="Tijdelijke aanduiding voor inhoud 3" descr="canada west 4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37891" name="Tekstvak 4"/>
          <p:cNvSpPr txBox="1">
            <a:spLocks noChangeArrowheads="1"/>
          </p:cNvSpPr>
          <p:nvPr/>
        </p:nvSpPr>
        <p:spPr bwMode="auto">
          <a:xfrm>
            <a:off x="3643313" y="285750"/>
            <a:ext cx="22764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5400">
                <a:solidFill>
                  <a:schemeClr val="bg1"/>
                </a:solidFill>
                <a:latin typeface="Monotype Corsiva" pitchFamily="66" charset="0"/>
              </a:rPr>
              <a:t>The End</a:t>
            </a:r>
          </a:p>
        </p:txBody>
      </p:sp>
      <p:sp>
        <p:nvSpPr>
          <p:cNvPr id="37892" name="Tekstvak 5"/>
          <p:cNvSpPr txBox="1">
            <a:spLocks noChangeArrowheads="1"/>
          </p:cNvSpPr>
          <p:nvPr/>
        </p:nvSpPr>
        <p:spPr bwMode="auto">
          <a:xfrm>
            <a:off x="6858000" y="6143625"/>
            <a:ext cx="14589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>
                <a:solidFill>
                  <a:schemeClr val="bg1"/>
                </a:solidFill>
                <a:latin typeface="Monotype Corsiva" pitchFamily="66" charset="0"/>
              </a:rPr>
              <a:t>Enjoy the Day</a:t>
            </a: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ada - Ouest .. 02 05 2018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e West of Canad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e West of Canada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Canada - Ouest .. 02 05 2018</Template>
  <TotalTime>1</TotalTime>
  <Words>35</Words>
  <Application>Microsoft Office PowerPoint</Application>
  <PresentationFormat>Presentación en pantalla (4:3)</PresentationFormat>
  <Paragraphs>7</Paragraphs>
  <Slides>26</Slides>
  <Notes>25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1" baseType="lpstr">
      <vt:lpstr>Arial</vt:lpstr>
      <vt:lpstr>Calibri</vt:lpstr>
      <vt:lpstr>Monotype Corsiva</vt:lpstr>
      <vt:lpstr>Canada - Ouest .. 02 05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2020-01-19T12:24:08Z</dcterms:created>
  <dcterms:modified xsi:type="dcterms:W3CDTF">2020-01-19T12:25:49Z</dcterms:modified>
</cp:coreProperties>
</file>