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7" r:id="rId3"/>
    <p:sldId id="284" r:id="rId4"/>
    <p:sldId id="269" r:id="rId5"/>
    <p:sldId id="273" r:id="rId6"/>
    <p:sldId id="287" r:id="rId7"/>
    <p:sldId id="320" r:id="rId8"/>
    <p:sldId id="345" r:id="rId9"/>
    <p:sldId id="481" r:id="rId10"/>
    <p:sldId id="361" r:id="rId11"/>
    <p:sldId id="389" r:id="rId12"/>
    <p:sldId id="571" r:id="rId13"/>
    <p:sldId id="491" r:id="rId14"/>
    <p:sldId id="495" r:id="rId15"/>
    <p:sldId id="479" r:id="rId16"/>
    <p:sldId id="480" r:id="rId17"/>
    <p:sldId id="369" r:id="rId18"/>
    <p:sldId id="404" r:id="rId19"/>
    <p:sldId id="494" r:id="rId20"/>
    <p:sldId id="450" r:id="rId21"/>
    <p:sldId id="408" r:id="rId22"/>
    <p:sldId id="449" r:id="rId23"/>
    <p:sldId id="539" r:id="rId24"/>
    <p:sldId id="548" r:id="rId25"/>
    <p:sldId id="543" r:id="rId26"/>
    <p:sldId id="441" r:id="rId27"/>
    <p:sldId id="540" r:id="rId28"/>
    <p:sldId id="442" r:id="rId29"/>
    <p:sldId id="516" r:id="rId30"/>
    <p:sldId id="420" r:id="rId31"/>
    <p:sldId id="572" r:id="rId32"/>
    <p:sldId id="519" r:id="rId33"/>
    <p:sldId id="558" r:id="rId34"/>
    <p:sldId id="542" r:id="rId35"/>
    <p:sldId id="520" r:id="rId36"/>
    <p:sldId id="427" r:id="rId37"/>
    <p:sldId id="472" r:id="rId38"/>
    <p:sldId id="505" r:id="rId39"/>
    <p:sldId id="430" r:id="rId40"/>
    <p:sldId id="438" r:id="rId41"/>
    <p:sldId id="475" r:id="rId42"/>
    <p:sldId id="428" r:id="rId43"/>
    <p:sldId id="496" r:id="rId44"/>
    <p:sldId id="498" r:id="rId45"/>
    <p:sldId id="473" r:id="rId46"/>
    <p:sldId id="503" r:id="rId47"/>
    <p:sldId id="563" r:id="rId48"/>
    <p:sldId id="526" r:id="rId49"/>
    <p:sldId id="528" r:id="rId50"/>
    <p:sldId id="529" r:id="rId51"/>
    <p:sldId id="573" r:id="rId52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2QLiKDDqlHSLPQ1dreHd4A" hashData="I479VwD8s9HEQCCS0rMgIDanJn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78" y="-4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4123FF-B946-4CC5-8F44-970558079165}" type="datetimeFigureOut">
              <a:rPr lang="hu-HU"/>
              <a:pPr>
                <a:defRPr/>
              </a:pPr>
              <a:t>2016.03.17.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EC9A0-18C9-4B3B-B0F8-065F9B89845D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899196-5631-493D-A815-E9E9965149E2}" type="datetimeFigureOut">
              <a:rPr lang="hu-HU"/>
              <a:pPr>
                <a:defRPr/>
              </a:pPr>
              <a:t>2016.03.17.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E56A10-C416-4B7B-88BC-FC60DF3C2E7D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9C9F7-7886-48C2-B2D7-6ED4AB068517}" type="datetimeFigureOut">
              <a:rPr lang="hu-HU"/>
              <a:pPr>
                <a:defRPr/>
              </a:pPr>
              <a:t>2016.03.17.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BAB993-69E1-42DD-BA1C-DA54F70CAAF6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15CBCB-3AC6-4BEA-B6EA-3E5A0FCF8228}" type="datetimeFigureOut">
              <a:rPr lang="hu-HU"/>
              <a:pPr>
                <a:defRPr/>
              </a:pPr>
              <a:t>2016.03.17.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59AF09-D09E-40BB-B858-58E2FE0550F0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F34F0-3315-49DA-A93D-A0D9DD64F659}" type="datetimeFigureOut">
              <a:rPr lang="hu-HU"/>
              <a:pPr>
                <a:defRPr/>
              </a:pPr>
              <a:t>2016.03.17.</a:t>
            </a:fld>
            <a:endParaRPr lang="hu-HU" dirty="0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F1D85-78D8-443C-8567-97933BE9C022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5656A-3CAF-4D17-8E22-F2D113ED2AF1}" type="datetimeFigureOut">
              <a:rPr lang="hu-HU"/>
              <a:pPr>
                <a:defRPr/>
              </a:pPr>
              <a:t>2016.03.17.</a:t>
            </a:fld>
            <a:endParaRPr lang="hu-HU" dirty="0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D17DD2-1139-4C5C-A22B-281E313B5996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2D4E5E-DFFF-44F8-8D76-ED5926E3CBBF}" type="datetimeFigureOut">
              <a:rPr lang="hu-HU"/>
              <a:pPr>
                <a:defRPr/>
              </a:pPr>
              <a:t>2016.03.17.</a:t>
            </a:fld>
            <a:endParaRPr lang="hu-HU" dirty="0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D10AB9-A84F-49D4-A208-3D38F4300180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D984C6-BFCC-42E1-8703-AAA8E88D5F46}" type="datetimeFigureOut">
              <a:rPr lang="hu-HU"/>
              <a:pPr>
                <a:defRPr/>
              </a:pPr>
              <a:t>2016.03.17.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90A21F-4F53-4996-9AC4-85914C8449EF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E67F0-C428-4595-90C4-772CD05B229A}" type="datetimeFigureOut">
              <a:rPr lang="hu-HU"/>
              <a:pPr>
                <a:defRPr/>
              </a:pPr>
              <a:t>2016.03.17.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2BDCC3-6891-419D-A7C8-0183E70967D3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B5207D-0185-40CE-BCB6-350FB1882552}" type="datetimeFigureOut">
              <a:rPr lang="hu-HU"/>
              <a:pPr>
                <a:defRPr/>
              </a:pPr>
              <a:t>2016.03.17.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906784-23FE-4B0C-8281-4FAD594DED33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323EB-4AE7-4F9F-AEBE-0ADD66E24D1B}" type="datetimeFigureOut">
              <a:rPr lang="hu-HU"/>
              <a:pPr>
                <a:defRPr/>
              </a:pPr>
              <a:t>2016.03.17.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A7E1B-3335-4342-9D17-76248012EFF8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Ovr>
    <a:masterClrMapping/>
  </p:clrMapOvr>
  <p:transition spd="slow" advTm="7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fr-FR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fr-FR" smtClean="0"/>
              <a:t>Mintaszöveg szerkesztése</a:t>
            </a:r>
          </a:p>
          <a:p>
            <a:pPr lvl="1"/>
            <a:r>
              <a:rPr lang="hu-HU" altLang="fr-FR" smtClean="0"/>
              <a:t>Második szint</a:t>
            </a:r>
          </a:p>
          <a:p>
            <a:pPr lvl="2"/>
            <a:r>
              <a:rPr lang="hu-HU" altLang="fr-FR" smtClean="0"/>
              <a:t>Harmadik szint</a:t>
            </a:r>
          </a:p>
          <a:p>
            <a:pPr lvl="3"/>
            <a:r>
              <a:rPr lang="hu-HU" altLang="fr-FR" smtClean="0"/>
              <a:t>Negyedik szint</a:t>
            </a:r>
          </a:p>
          <a:p>
            <a:pPr lvl="4"/>
            <a:r>
              <a:rPr lang="hu-HU" altLang="fr-FR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57D5F16-4E53-4C5B-A3A1-FAB5E046E9F8}" type="datetimeFigureOut">
              <a:rPr lang="hu-HU"/>
              <a:pPr>
                <a:defRPr/>
              </a:pPr>
              <a:t>2016.03.17.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638D2CE-80FA-4AD0-A28A-F553DC316279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3.png"/><Relationship Id="rId10" Type="http://schemas.openxmlformats.org/officeDocument/2006/relationships/image" Target="../media/image5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Kép 1" descr="331278339_530842d241_o.jpg"/>
          <p:cNvPicPr>
            <a:picLocks noChangeAspect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5" descr="LS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6092825"/>
            <a:ext cx="500063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  <p:sndAc>
      <p:stSnd loop="1">
        <p:snd r:embed="rId2" name="Springtime In Alaska - Johnny Horto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Kép 1" descr="535782988_488ea7198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93725"/>
            <a:ext cx="9144000" cy="567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Kép 1" descr="73563471_e9a3240565_o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Kép 1" descr="177901957_a9097e2d89_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19100"/>
            <a:ext cx="9144000" cy="601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Kép 1" descr="1007462559_5974774731_b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Kép 1" descr="2831074142_a4e5810618_b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Kép 1" descr="3176681821_24d6cb4f4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Kép 1" descr="Meeting_Of_Minds_Brown_Bears_Alaska-1600x1200.jpg"/>
          <p:cNvPicPr>
            <a:picLocks noChangeAspect="1"/>
          </p:cNvPicPr>
          <p:nvPr/>
        </p:nvPicPr>
        <p:blipFill>
          <a:blip r:embed="rId2">
            <a:lum contrast="30000"/>
          </a:blip>
          <a:srcRect b="78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Kép 1" descr="3651194628_20211342c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0"/>
            <a:ext cx="8001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Kép 1" descr="alaska_disc_april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374650"/>
            <a:ext cx="9144000" cy="610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Kép 1" descr="Bald_Eagle_in_Flight_Alaska-1024x76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Kép 1" descr="066 alaszka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4763"/>
            <a:ext cx="9144000" cy="685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Kép 1" descr="Laza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Kép 4" descr="Brown Bear, Katmai National Park, Alask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Kép 1" descr="bears-in-katmai-national-park-alaska-1024x768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Kép 1" descr="A_Wonder_Lake_és_a_Mount_McKinley-Denali_Nemzeti_Park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Kép 1" descr="Alaska-Photography-Moose-Series-1-200mm.jpg"/>
          <p:cNvPicPr>
            <a:picLocks noChangeAspect="1"/>
          </p:cNvPicPr>
          <p:nvPr/>
        </p:nvPicPr>
        <p:blipFill>
          <a:blip r:embed="rId2">
            <a:lum contrast="30000"/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Kép 1" descr="alaska_full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Kép 2" descr="Erdő_Alaszka_délkeleti_részén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Kép 1" descr="alaszka-0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Kép 1" descr="DSCF7821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Kép 1" descr="alaszka-02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Kép 1" descr="alaska-guide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0" y="276225"/>
            <a:ext cx="9144000" cy="630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Kép 1" descr="alaska_-_20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79463"/>
            <a:ext cx="9144000" cy="529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Kép 1" descr="Denali_Nemzeti_Park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Kép 1" descr="alaszka-045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Kép 2" descr="Denali_Nemzeti_Park2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Kép 1" descr="13cnd-volc.1.650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395288"/>
            <a:ext cx="9144000" cy="606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Kép 1" descr="alaszka-052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Kép 1" descr="MALC-alaska-multisport-4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815975"/>
            <a:ext cx="9144000" cy="522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Kép 1" descr="1steinacher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Kép 2" descr="alaska_mendenhall_glacie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Kép 1" descr="Alaszka3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541338"/>
            <a:ext cx="9144000" cy="577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Kép 1" descr="20080303alpok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Kép 1" descr="anchorage_alaska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00100"/>
            <a:ext cx="9144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Kép 1" descr="reindeer at the annual fur rendevous parade in anchorage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0" y="265113"/>
            <a:ext cx="9144000" cy="632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Kép 1" descr="alaska_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Kép 1" descr="aurora1_wikipedia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Kép 2" descr="Copper-folyó_deltavidéke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Kép 2" descr="tern_arctic_spring_nome-alaska_1a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630238"/>
            <a:ext cx="9144000" cy="559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Kép 1" descr="army.mil-29739-2009-02-09-140210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449263"/>
            <a:ext cx="9144000" cy="5957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Kép 1" descr="alaszka-049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Kép 1" descr="ALASKA-POLAR-BEAR.gif"/>
          <p:cNvPicPr>
            <a:picLocks noChangeAspect="1"/>
          </p:cNvPicPr>
          <p:nvPr/>
        </p:nvPicPr>
        <p:blipFill>
          <a:blip r:embed="rId2">
            <a:lum contrast="10000"/>
          </a:blip>
          <a:srcRect l="1801" t="1260" r="1801" b="1260"/>
          <a:stretch>
            <a:fillRect/>
          </a:stretch>
        </p:blipFill>
        <p:spPr bwMode="auto">
          <a:xfrm>
            <a:off x="0" y="1227138"/>
            <a:ext cx="9144000" cy="440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Kép 1" descr="spirit-in-alaska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363538"/>
            <a:ext cx="9144000" cy="613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Kép 1" descr="alaska_glacier_bay_margerie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Kép 1" descr="295239671_50bdcf9da9_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Kép 1" descr="2360901163_b997e0b8c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Kép 1" descr="Púpos_bálna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Kép 1" descr="1154164568_e08dec691a_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3363" cy="767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églalap 11"/>
          <p:cNvSpPr/>
          <p:nvPr/>
        </p:nvSpPr>
        <p:spPr>
          <a:xfrm>
            <a:off x="7308304" y="260648"/>
            <a:ext cx="1295546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4000" b="1" dirty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gradFill>
                  <a:gsLst>
                    <a:gs pos="0">
                      <a:srgbClr val="FFFFFF"/>
                    </a:gs>
                    <a:gs pos="16000">
                      <a:srgbClr val="1F1F1F"/>
                    </a:gs>
                    <a:gs pos="17999">
                      <a:srgbClr val="FFFFFF"/>
                    </a:gs>
                    <a:gs pos="42000">
                      <a:srgbClr val="636363"/>
                    </a:gs>
                    <a:gs pos="53000">
                      <a:srgbClr val="CFCFCF"/>
                    </a:gs>
                    <a:gs pos="66000">
                      <a:srgbClr val="CFCFCF"/>
                    </a:gs>
                    <a:gs pos="75999">
                      <a:srgbClr val="1F1F1F"/>
                    </a:gs>
                    <a:gs pos="78999">
                      <a:srgbClr val="FFFFFF"/>
                    </a:gs>
                    <a:gs pos="100000">
                      <a:srgbClr val="7F7F7F"/>
                    </a:gs>
                  </a:gsLst>
                  <a:lin ang="5400000" scaled="0"/>
                </a:gra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ook Antiqua" pitchFamily="18" charset="0"/>
              </a:rPr>
              <a:t>Judy</a:t>
            </a:r>
          </a:p>
        </p:txBody>
      </p:sp>
      <p:pic>
        <p:nvPicPr>
          <p:cNvPr id="51204" name="Picture 8" descr="The End (animated).gif"/>
          <p:cNvPicPr>
            <a:picLocks noChangeAspect="1"/>
          </p:cNvPicPr>
          <p:nvPr/>
        </p:nvPicPr>
        <p:blipFill>
          <a:blip r:embed="rId3">
            <a:lum bright="28000" contrast="28000"/>
            <a:grayscl/>
          </a:blip>
          <a:srcRect/>
          <a:stretch>
            <a:fillRect/>
          </a:stretch>
        </p:blipFill>
        <p:spPr bwMode="auto">
          <a:xfrm>
            <a:off x="8172450" y="5300663"/>
            <a:ext cx="579438" cy="75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1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600" decel="5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600" decel="10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600" decel="10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320533_soleil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320533_soleila</Template>
  <TotalTime>0</TotalTime>
  <Words>17</Words>
  <Application>Microsoft Office PowerPoint</Application>
  <PresentationFormat>Presentación en pantalla (4:3)</PresentationFormat>
  <Paragraphs>3</Paragraphs>
  <Slides>50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4" baseType="lpstr">
      <vt:lpstr>Arial</vt:lpstr>
      <vt:lpstr>Calibri</vt:lpstr>
      <vt:lpstr>320533_soleila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2016-03-17T21:20:19Z</dcterms:created>
  <dcterms:modified xsi:type="dcterms:W3CDTF">2016-03-17T21:22:25Z</dcterms:modified>
</cp:coreProperties>
</file>