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2" r:id="rId2"/>
  </p:sld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8" r:id="rId5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ADOR4ufjPTwMvwtSe+kTOQ" hashData="FU5XIpht8zFjLAWyvmaEGWUYblw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97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521D37-F2DD-4053-B96C-CB8A617C9E2D}" type="datetimeFigureOut">
              <a:rPr lang="es-ES" smtClean="0"/>
              <a:t>18/04/2018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4EE12-592A-4A06-AEB6-D49247BADF38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521D37-F2DD-4053-B96C-CB8A617C9E2D}" type="datetimeFigureOut">
              <a:rPr lang="es-ES" smtClean="0"/>
              <a:t>18/04/2018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4EE12-592A-4A06-AEB6-D49247BADF38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521D37-F2DD-4053-B96C-CB8A617C9E2D}" type="datetimeFigureOut">
              <a:rPr lang="es-ES" smtClean="0"/>
              <a:t>18/04/2018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4EE12-592A-4A06-AEB6-D49247BADF38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521D37-F2DD-4053-B96C-CB8A617C9E2D}" type="datetimeFigureOut">
              <a:rPr lang="es-ES" smtClean="0"/>
              <a:t>18/04/2018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4EE12-592A-4A06-AEB6-D49247BADF38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521D37-F2DD-4053-B96C-CB8A617C9E2D}" type="datetimeFigureOut">
              <a:rPr lang="es-ES" smtClean="0"/>
              <a:t>18/04/2018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4EE12-592A-4A06-AEB6-D49247BADF38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521D37-F2DD-4053-B96C-CB8A617C9E2D}" type="datetimeFigureOut">
              <a:rPr lang="es-ES" smtClean="0"/>
              <a:t>18/04/2018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4EE12-592A-4A06-AEB6-D49247BADF38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521D37-F2DD-4053-B96C-CB8A617C9E2D}" type="datetimeFigureOut">
              <a:rPr lang="es-ES" smtClean="0"/>
              <a:t>18/04/2018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4EE12-592A-4A06-AEB6-D49247BADF38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521D37-F2DD-4053-B96C-CB8A617C9E2D}" type="datetimeFigureOut">
              <a:rPr lang="es-ES" smtClean="0"/>
              <a:t>18/04/2018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4EE12-592A-4A06-AEB6-D49247BADF38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521D37-F2DD-4053-B96C-CB8A617C9E2D}" type="datetimeFigureOut">
              <a:rPr lang="es-ES" smtClean="0"/>
              <a:t>18/04/2018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4EE12-592A-4A06-AEB6-D49247BADF38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521D37-F2DD-4053-B96C-CB8A617C9E2D}" type="datetimeFigureOut">
              <a:rPr lang="es-ES" smtClean="0"/>
              <a:t>18/04/2018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4EE12-592A-4A06-AEB6-D49247BADF38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521D37-F2DD-4053-B96C-CB8A617C9E2D}" type="datetimeFigureOut">
              <a:rPr lang="es-ES" smtClean="0"/>
              <a:t>18/04/2018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4EE12-592A-4A06-AEB6-D49247BADF38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40000"/>
            <a:lumOff val="60000"/>
            <a:alpha val="66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521D37-F2DD-4053-B96C-CB8A617C9E2D}" type="datetimeFigureOut">
              <a:rPr lang="es-ES" smtClean="0"/>
              <a:t>18/04/2018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84EE12-592A-4A06-AEB6-D49247BADF38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2.png"/><Relationship Id="rId10" Type="http://schemas.openxmlformats.org/officeDocument/2006/relationships/image" Target="../media/image5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0"/>
            <a:ext cx="7772400" cy="1774825"/>
          </a:xfrm>
        </p:spPr>
        <p:txBody>
          <a:bodyPr rtlCol="0" anchor="ctr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Washington</a:t>
            </a:r>
            <a:r>
              <a:rPr lang="en-US" dirty="0">
                <a:solidFill>
                  <a:srgbClr val="002060"/>
                </a:solidFill>
              </a:rPr>
              <a:t> </a:t>
            </a:r>
            <a:br>
              <a:rPr lang="en-US" dirty="0">
                <a:solidFill>
                  <a:srgbClr val="002060"/>
                </a:solidFill>
              </a:rPr>
            </a:br>
            <a:r>
              <a:rPr lang="en-US" sz="3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 A monumental city</a:t>
            </a:r>
          </a:p>
        </p:txBody>
      </p:sp>
      <p:pic>
        <p:nvPicPr>
          <p:cNvPr id="2051" name="Picture 4" descr="9569099400_01a017ca40_b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2970213" y="1774825"/>
            <a:ext cx="3203575" cy="481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sndAc>
      <p:stSnd>
        <p:snd r:embed="rId2" name="Armik - Swept Away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 descr="9565899459_01d448cbb4_b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2868613" y="0"/>
            <a:ext cx="34067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" descr="5cdc744170f55ccb85d81a8b3a7247a0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1" descr="9566250683_29e8a1ae01_b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2347913" y="0"/>
            <a:ext cx="44465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" descr="vcm2488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1" descr="12412554-Monument-and-memorial-to-President-James-Buchanan-in-Washington-DC-Stock-Photo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1846263" y="0"/>
            <a:ext cx="54514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1" descr="9568750126_030757a4e5_b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2205038" y="0"/>
            <a:ext cx="47323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" descr="9569054870_1b11b550a0_b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2290763" y="0"/>
            <a:ext cx="45608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" descr="9568774764_b3bd67b337_b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2233613" y="0"/>
            <a:ext cx="46751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1" descr="9566274093_019b2d7a8e_b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2189163" y="0"/>
            <a:ext cx="47656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1" descr="9566279937_96fd58d36a_b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2057400" y="0"/>
            <a:ext cx="50292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" descr="washington-dc--capitol--washington-monument-and-lincoln-memorial-brendan-reals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176213" y="0"/>
            <a:ext cx="87899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" descr="thomas-jefferson-memorial-8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-1497013" y="0"/>
            <a:ext cx="1213802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1" descr="9565956671_ff6c9d65b5_b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-1239838" y="0"/>
            <a:ext cx="1162367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1" descr="9565991339_05c913f513_b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-925513" y="0"/>
            <a:ext cx="1099502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1" descr="IMG_9493 WWII memorial, with washington monument, dusk (ok)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-684213" y="0"/>
            <a:ext cx="105108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1" descr="9566258191_674b79908d_b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-633413" y="0"/>
            <a:ext cx="1041082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1" descr="9565967765_4b8b9aba5c_b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-584200" y="0"/>
            <a:ext cx="103124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1" descr="9565950387_91ab3c8c15_b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-574675" y="0"/>
            <a:ext cx="102933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1" descr="9565963011_83088a6ab8_b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-574675" y="0"/>
            <a:ext cx="102933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1" descr="9565984837_5f51e0d872_b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-574675" y="0"/>
            <a:ext cx="102933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1" descr="9566248465_fb9f0fd171_b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-574675" y="0"/>
            <a:ext cx="102933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1" descr="9566254061_0d4b0f3f4e_b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-574675" y="0"/>
            <a:ext cx="102933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1" descr="9566255529_4590792a69_b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-574675" y="0"/>
            <a:ext cx="102933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1" descr="9566264223_5ee7ddb445_b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-574675" y="0"/>
            <a:ext cx="102933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1" descr="9566275513_be5f966a9a_b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-574675" y="0"/>
            <a:ext cx="102933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1" descr="9568683314_9538e8ab64_b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-574675" y="0"/>
            <a:ext cx="102933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1" descr="9568748144_36c278e3ae_b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-574675" y="0"/>
            <a:ext cx="102933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1" descr="9569011064_89f26605d3_b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-574675" y="0"/>
            <a:ext cx="102933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1" descr="9569033072_c05baaf051_b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-574675" y="0"/>
            <a:ext cx="102933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1" descr="9569045134_27c7d28bb3_b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-574675" y="0"/>
            <a:ext cx="102933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1" descr="9568755318_98d0f50639_b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-555625" y="0"/>
            <a:ext cx="102552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1" descr="9565932029_f1a86768e7_b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-546100" y="0"/>
            <a:ext cx="102362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1" descr="9566267237_933bda1628_b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-461963" y="0"/>
            <a:ext cx="100663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1" descr="9566243703_8b2f163e27_b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-388938" y="0"/>
            <a:ext cx="992187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1" descr="9565907183_ed5f0c03a6_b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-361950" y="0"/>
            <a:ext cx="98679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1" descr="9566001287_408618f1dd_b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-274638" y="0"/>
            <a:ext cx="969327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1" descr="bbdf5b8675c0eb08f36be70eb3c756fedcdea5a5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-574675" y="0"/>
            <a:ext cx="102933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1" descr="fdr-memorial-sculpture-and-quote-national-mall-washington-dc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-735013" y="0"/>
            <a:ext cx="106124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1" descr="BN-KL870_ccbaks_P_20150924134014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-584200" y="0"/>
            <a:ext cx="103124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1" descr="Thomas Jefferson inn Jefferson Memorial Washington DC Tidal Basin  Predawn Night Low light photography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-574675" y="0"/>
            <a:ext cx="102933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1" descr="roosevelt-memorial-3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1" descr="washington_dc_037_korean_war_veterans_memorial_back_bi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1" descr="1024px-Grand_Army_of_the_Republic_Memorial_-_Washington,_D.C.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1" descr="21038_042_Propertyamenity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1" descr="george-washington-masonic-memorial-exterior2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1" descr="IMG_3549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1" descr="Vietnam_Veterans_Memorial_Washington_DC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1" descr="African-American_Civil_War_Memorial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1" descr="9569066614_3c78aa6b52_b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1028700"/>
            <a:ext cx="914400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2227" name="Rectangle 2"/>
          <p:cNvSpPr>
            <a:spLocks noChangeArrowheads="1"/>
          </p:cNvSpPr>
          <p:nvPr/>
        </p:nvSpPr>
        <p:spPr bwMode="auto">
          <a:xfrm>
            <a:off x="2286000" y="5829300"/>
            <a:ext cx="4572000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n-AU" altLang="en-US" sz="200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Author : kangur06</a:t>
            </a:r>
          </a:p>
          <a:p>
            <a:pPr algn="ctr" eaLnBrk="1" hangingPunct="1"/>
            <a:r>
              <a:rPr lang="en-AU" altLang="en-US" sz="200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Images from the Internet </a:t>
            </a:r>
          </a:p>
          <a:p>
            <a:pPr algn="ctr" eaLnBrk="1" hangingPunct="1"/>
            <a:r>
              <a:rPr lang="en-AU" altLang="en-US" sz="200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Music: </a:t>
            </a:r>
            <a:r>
              <a:rPr lang="pt-BR" altLang="en-US" sz="200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Armik - Swept Away</a:t>
            </a:r>
            <a:endParaRPr lang="en-US" altLang="en-US" sz="200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30</Words>
  <Application>Microsoft Office PowerPoint</Application>
  <PresentationFormat>Presentación en pantalla (4:3)</PresentationFormat>
  <Paragraphs>6</Paragraphs>
  <Slides>51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51</vt:i4>
      </vt:variant>
    </vt:vector>
  </HeadingPairs>
  <TitlesOfParts>
    <vt:vector size="53" baseType="lpstr">
      <vt:lpstr>Tema de Office</vt:lpstr>
      <vt:lpstr>1_Diseño predeterminado</vt:lpstr>
      <vt:lpstr>Washington   A monumental city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6</cp:revision>
  <dcterms:created xsi:type="dcterms:W3CDTF">2018-04-18T08:59:51Z</dcterms:created>
  <dcterms:modified xsi:type="dcterms:W3CDTF">2018-04-18T09:09:44Z</dcterms:modified>
</cp:coreProperties>
</file>