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288" r:id="rId3"/>
    <p:sldId id="257" r:id="rId4"/>
    <p:sldId id="268" r:id="rId5"/>
    <p:sldId id="272" r:id="rId6"/>
    <p:sldId id="274" r:id="rId7"/>
    <p:sldId id="275" r:id="rId8"/>
    <p:sldId id="277" r:id="rId9"/>
    <p:sldId id="284" r:id="rId10"/>
    <p:sldId id="287" r:id="rId11"/>
    <p:sldId id="265" r:id="rId12"/>
    <p:sldId id="266" r:id="rId13"/>
    <p:sldId id="271" r:id="rId14"/>
    <p:sldId id="273" r:id="rId15"/>
    <p:sldId id="259" r:id="rId16"/>
    <p:sldId id="267" r:id="rId17"/>
    <p:sldId id="270" r:id="rId18"/>
    <p:sldId id="283" r:id="rId19"/>
    <p:sldId id="260" r:id="rId20"/>
    <p:sldId id="263" r:id="rId21"/>
    <p:sldId id="278" r:id="rId22"/>
    <p:sldId id="289" r:id="rId23"/>
    <p:sldId id="291" r:id="rId24"/>
    <p:sldId id="294" r:id="rId25"/>
    <p:sldId id="295" r:id="rId26"/>
    <p:sldId id="296" r:id="rId27"/>
    <p:sldId id="297" r:id="rId28"/>
    <p:sldId id="298" r:id="rId29"/>
    <p:sldId id="326" r:id="rId30"/>
    <p:sldId id="299" r:id="rId31"/>
    <p:sldId id="300" r:id="rId32"/>
    <p:sldId id="301" r:id="rId33"/>
    <p:sldId id="302" r:id="rId34"/>
    <p:sldId id="303" r:id="rId35"/>
    <p:sldId id="304" r:id="rId36"/>
    <p:sldId id="305" r:id="rId37"/>
    <p:sldId id="306" r:id="rId38"/>
    <p:sldId id="325" r:id="rId39"/>
    <p:sldId id="308" r:id="rId40"/>
    <p:sldId id="309" r:id="rId41"/>
    <p:sldId id="310" r:id="rId42"/>
    <p:sldId id="311" r:id="rId43"/>
    <p:sldId id="312" r:id="rId44"/>
    <p:sldId id="313" r:id="rId45"/>
    <p:sldId id="314" r:id="rId46"/>
    <p:sldId id="315" r:id="rId47"/>
    <p:sldId id="316" r:id="rId48"/>
    <p:sldId id="317" r:id="rId49"/>
    <p:sldId id="318" r:id="rId50"/>
    <p:sldId id="319" r:id="rId51"/>
    <p:sldId id="320" r:id="rId52"/>
    <p:sldId id="321" r:id="rId53"/>
    <p:sldId id="322" r:id="rId54"/>
    <p:sldId id="323" r:id="rId55"/>
    <p:sldId id="327" r:id="rId56"/>
    <p:sldId id="292" r:id="rId57"/>
    <p:sldId id="293" r:id="rId58"/>
    <p:sldId id="279" r:id="rId59"/>
    <p:sldId id="280" r:id="rId60"/>
    <p:sldId id="328" r:id="rId61"/>
    <p:sldId id="285" r:id="rId62"/>
    <p:sldId id="286" r:id="rId63"/>
    <p:sldId id="329" r:id="rId64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WX1tChMEKTx1I2LvKfRCSQ" hashData="L2g7pxfM3wo7Xpb/mMeeZqanfH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66CCFF"/>
    <a:srgbClr val="663300"/>
    <a:srgbClr val="000000"/>
    <a:srgbClr val="FFFFFF"/>
    <a:srgbClr val="CC0000"/>
    <a:srgbClr val="000066"/>
    <a:srgbClr val="4D4D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637" autoAdjust="0"/>
    <p:restoredTop sz="94664" autoAdjust="0"/>
  </p:normalViewPr>
  <p:slideViewPr>
    <p:cSldViewPr>
      <p:cViewPr>
        <p:scale>
          <a:sx n="66" d="100"/>
          <a:sy n="66" d="100"/>
        </p:scale>
        <p:origin x="-1488" y="-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45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CCA0D69-629A-4EB1-B572-8E4FCB39F620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67D7EB-0D92-481B-B0BF-B63E5462DB4E}" type="slidenum">
              <a:rPr lang="en-US"/>
              <a:pPr/>
              <a:t>1</a:t>
            </a:fld>
            <a:endParaRPr lang="en-US"/>
          </a:p>
        </p:txBody>
      </p:sp>
      <p:sp>
        <p:nvSpPr>
          <p:cNvPr id="2549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6A3C4B-2932-4721-9E41-DED6A9087FFD}" type="slidenum">
              <a:rPr lang="en-US"/>
              <a:pPr/>
              <a:t>2</a:t>
            </a:fld>
            <a:endParaRPr lang="en-U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6FC490-D361-4DB1-9D48-D21AEE010F08}" type="slidenum">
              <a:rPr lang="en-US"/>
              <a:pPr/>
              <a:t>3</a:t>
            </a:fld>
            <a:endParaRPr lang="en-US"/>
          </a:p>
        </p:txBody>
      </p:sp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23BFB8-E5B1-4CA3-AE47-47056A99AF9E}" type="slidenum">
              <a:rPr lang="en-US"/>
              <a:pPr/>
              <a:t>4</a:t>
            </a:fld>
            <a:endParaRPr lang="en-US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9E6E3E-91A1-47C2-BC51-797F0E8015F7}" type="slidenum">
              <a:rPr lang="en-US"/>
              <a:pPr/>
              <a:t>5</a:t>
            </a:fld>
            <a:endParaRPr lang="en-US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6D7489-0C42-45BA-971F-F4D6BA65FA01}" type="slidenum">
              <a:rPr lang="en-US"/>
              <a:pPr/>
              <a:t>6</a:t>
            </a:fld>
            <a:endParaRPr lang="en-US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ABD078-28AF-4DE8-A27A-95DF1EE32A0A}" type="slidenum">
              <a:rPr lang="en-US"/>
              <a:pPr/>
              <a:t>7</a:t>
            </a:fld>
            <a:endParaRPr lang="en-U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246BCD-ECB3-4D87-B057-2B7D130B9137}" type="slidenum">
              <a:rPr lang="en-US"/>
              <a:pPr/>
              <a:t>8</a:t>
            </a:fld>
            <a:endParaRPr lang="en-US"/>
          </a:p>
        </p:txBody>
      </p:sp>
      <p:sp>
        <p:nvSpPr>
          <p:cNvPr id="2498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82FA14-517C-4BE1-A4D2-DAF2291EBCF4}" type="slidenum">
              <a:rPr lang="en-US"/>
              <a:pPr/>
              <a:t>9</a:t>
            </a:fld>
            <a:endParaRPr lang="en-US"/>
          </a:p>
        </p:txBody>
      </p:sp>
      <p:sp>
        <p:nvSpPr>
          <p:cNvPr id="2529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2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3C0B1F-B1A4-45D9-9F08-F8AF50532C02}" type="slidenum">
              <a:rPr lang="en-US"/>
              <a:pPr/>
              <a:t>10</a:t>
            </a:fld>
            <a:endParaRPr lang="en-US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31816B-88CB-43B9-9B98-DEFC33E3BA22}" type="slidenum">
              <a:rPr lang="en-US"/>
              <a:pPr/>
              <a:t>11</a:t>
            </a:fld>
            <a:endParaRPr lang="en-US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A6DEFB-5D9E-42EF-B5E2-F1A5C19695FE}" type="slidenum">
              <a:rPr lang="en-US"/>
              <a:pPr/>
              <a:t>12</a:t>
            </a:fld>
            <a:endParaRPr lang="en-US"/>
          </a:p>
        </p:txBody>
      </p:sp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9FD8D1-1163-42DA-B0CD-F93C8AE92A56}" type="slidenum">
              <a:rPr lang="en-US"/>
              <a:pPr/>
              <a:t>13</a:t>
            </a:fld>
            <a:endParaRPr lang="en-US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41A8A6-9420-4762-B48C-1A5ED8A414F6}" type="slidenum">
              <a:rPr lang="en-US"/>
              <a:pPr/>
              <a:t>14</a:t>
            </a:fld>
            <a:endParaRPr lang="en-US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A7B877-2AE9-4150-AE6F-0DDDFBC698D6}" type="slidenum">
              <a:rPr lang="en-US"/>
              <a:pPr/>
              <a:t>15</a:t>
            </a:fld>
            <a:endParaRPr lang="en-US"/>
          </a:p>
        </p:txBody>
      </p:sp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8AD22D-35C4-4AC3-96DB-A5BDEDC5FF81}" type="slidenum">
              <a:rPr lang="en-US"/>
              <a:pPr/>
              <a:t>16</a:t>
            </a:fld>
            <a:endParaRPr lang="en-US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8F0E0C-FF12-4BED-A120-B6939BAC92D9}" type="slidenum">
              <a:rPr lang="en-US"/>
              <a:pPr/>
              <a:t>17</a:t>
            </a:fld>
            <a:endParaRPr lang="en-US"/>
          </a:p>
        </p:txBody>
      </p:sp>
      <p:sp>
        <p:nvSpPr>
          <p:cNvPr id="2488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8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8608A7-1488-4CA3-84B6-C9D5596C6500}" type="slidenum">
              <a:rPr lang="en-US"/>
              <a:pPr/>
              <a:t>18</a:t>
            </a:fld>
            <a:endParaRPr lang="en-US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488B4A-167F-462D-88A0-D9A63981DB23}" type="slidenum">
              <a:rPr lang="en-US"/>
              <a:pPr/>
              <a:t>19</a:t>
            </a:fld>
            <a:endParaRPr lang="en-U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797A4-4CF5-4A62-A69C-370577BBFA9F}" type="slidenum">
              <a:rPr lang="en-US"/>
              <a:pPr/>
              <a:t>20</a:t>
            </a:fld>
            <a:endParaRPr lang="en-US"/>
          </a:p>
        </p:txBody>
      </p:sp>
      <p:sp>
        <p:nvSpPr>
          <p:cNvPr id="2447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F8CC27-4285-4EB6-A255-E5EEA793C964}" type="slidenum">
              <a:rPr lang="en-US"/>
              <a:pPr/>
              <a:t>22</a:t>
            </a:fld>
            <a:endParaRPr lang="en-US"/>
          </a:p>
        </p:txBody>
      </p:sp>
      <p:sp>
        <p:nvSpPr>
          <p:cNvPr id="263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BCCF38-EA8D-4B63-8BAB-0F2E1AF02DBA}" type="slidenum">
              <a:rPr lang="en-US"/>
              <a:pPr/>
              <a:t>23</a:t>
            </a:fld>
            <a:endParaRPr lang="en-US"/>
          </a:p>
        </p:txBody>
      </p:sp>
      <p:sp>
        <p:nvSpPr>
          <p:cNvPr id="269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23203A-A1DD-4E47-848C-A2E000241702}" type="slidenum">
              <a:rPr lang="en-US"/>
              <a:pPr/>
              <a:t>24</a:t>
            </a:fld>
            <a:endParaRPr lang="en-US"/>
          </a:p>
        </p:txBody>
      </p:sp>
      <p:sp>
        <p:nvSpPr>
          <p:cNvPr id="271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5A0C4C-C92C-4984-AF6D-CE0CAE729AA0}" type="slidenum">
              <a:rPr lang="en-US"/>
              <a:pPr/>
              <a:t>25</a:t>
            </a:fld>
            <a:endParaRPr lang="en-US"/>
          </a:p>
        </p:txBody>
      </p:sp>
      <p:sp>
        <p:nvSpPr>
          <p:cNvPr id="273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BD383D-A8C8-476C-B3DD-4839B0601956}" type="slidenum">
              <a:rPr lang="en-US"/>
              <a:pPr/>
              <a:t>26</a:t>
            </a:fld>
            <a:endParaRPr lang="en-US"/>
          </a:p>
        </p:txBody>
      </p:sp>
      <p:sp>
        <p:nvSpPr>
          <p:cNvPr id="275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528456-BCB3-466E-9980-608A3A1202F0}" type="slidenum">
              <a:rPr lang="en-US"/>
              <a:pPr/>
              <a:t>27</a:t>
            </a:fld>
            <a:endParaRPr lang="en-US"/>
          </a:p>
        </p:txBody>
      </p:sp>
      <p:sp>
        <p:nvSpPr>
          <p:cNvPr id="277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9D4C49-439A-47EC-B34F-854D7410AF1B}" type="slidenum">
              <a:rPr lang="en-US"/>
              <a:pPr/>
              <a:t>29</a:t>
            </a:fld>
            <a:endParaRPr lang="en-US"/>
          </a:p>
        </p:txBody>
      </p:sp>
      <p:sp>
        <p:nvSpPr>
          <p:cNvPr id="279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A28711-8C96-4FAA-91F4-7551020AB1AD}" type="slidenum">
              <a:rPr lang="en-US"/>
              <a:pPr/>
              <a:t>30</a:t>
            </a:fld>
            <a:endParaRPr lang="en-US"/>
          </a:p>
        </p:txBody>
      </p:sp>
      <p:sp>
        <p:nvSpPr>
          <p:cNvPr id="281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D357B1-4CDA-4D72-A5DE-A26E4B8533ED}" type="slidenum">
              <a:rPr lang="en-US"/>
              <a:pPr/>
              <a:t>31</a:t>
            </a:fld>
            <a:endParaRPr lang="en-US"/>
          </a:p>
        </p:txBody>
      </p:sp>
      <p:sp>
        <p:nvSpPr>
          <p:cNvPr id="283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6662BD-CA08-4B0E-8D16-E8504BC9B416}" type="slidenum">
              <a:rPr lang="en-US"/>
              <a:pPr/>
              <a:t>32</a:t>
            </a:fld>
            <a:endParaRPr lang="en-US"/>
          </a:p>
        </p:txBody>
      </p:sp>
      <p:sp>
        <p:nvSpPr>
          <p:cNvPr id="285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927380-530F-45DB-928E-EF2D516AA20F}" type="slidenum">
              <a:rPr lang="en-US"/>
              <a:pPr/>
              <a:t>33</a:t>
            </a:fld>
            <a:endParaRPr lang="en-US"/>
          </a:p>
        </p:txBody>
      </p:sp>
      <p:sp>
        <p:nvSpPr>
          <p:cNvPr id="287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07E7E6-16F3-4B5A-ADD9-E07084ECA777}" type="slidenum">
              <a:rPr lang="en-US"/>
              <a:pPr/>
              <a:t>34</a:t>
            </a:fld>
            <a:endParaRPr lang="en-US"/>
          </a:p>
        </p:txBody>
      </p:sp>
      <p:sp>
        <p:nvSpPr>
          <p:cNvPr id="289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D6588F-03B4-442A-93EE-03268E3709D8}" type="slidenum">
              <a:rPr lang="en-US"/>
              <a:pPr/>
              <a:t>35</a:t>
            </a:fld>
            <a:endParaRPr lang="en-US"/>
          </a:p>
        </p:txBody>
      </p:sp>
      <p:sp>
        <p:nvSpPr>
          <p:cNvPr id="291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9D597B-8548-4E0F-B79C-1E209A692133}" type="slidenum">
              <a:rPr lang="en-US"/>
              <a:pPr/>
              <a:t>36</a:t>
            </a:fld>
            <a:endParaRPr lang="en-US"/>
          </a:p>
        </p:txBody>
      </p:sp>
      <p:sp>
        <p:nvSpPr>
          <p:cNvPr id="293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E9F0CE-5A74-4D4C-B105-E808684E4F28}" type="slidenum">
              <a:rPr lang="en-US"/>
              <a:pPr/>
              <a:t>37</a:t>
            </a:fld>
            <a:endParaRPr lang="en-US"/>
          </a:p>
        </p:txBody>
      </p:sp>
      <p:sp>
        <p:nvSpPr>
          <p:cNvPr id="332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0664DD-A161-444F-AEAB-5D5C06B1244D}" type="slidenum">
              <a:rPr lang="en-US"/>
              <a:pPr/>
              <a:t>38</a:t>
            </a:fld>
            <a:endParaRPr lang="en-US"/>
          </a:p>
        </p:txBody>
      </p:sp>
      <p:sp>
        <p:nvSpPr>
          <p:cNvPr id="297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0BA37F-6D45-427A-8803-215308AF7534}" type="slidenum">
              <a:rPr lang="en-US"/>
              <a:pPr/>
              <a:t>39</a:t>
            </a:fld>
            <a:endParaRPr lang="en-US"/>
          </a:p>
        </p:txBody>
      </p:sp>
      <p:sp>
        <p:nvSpPr>
          <p:cNvPr id="300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1BFC32-4132-44F6-8EA0-50E1BAC031F4}" type="slidenum">
              <a:rPr lang="en-US"/>
              <a:pPr/>
              <a:t>40</a:t>
            </a:fld>
            <a:endParaRPr lang="en-US"/>
          </a:p>
        </p:txBody>
      </p:sp>
      <p:sp>
        <p:nvSpPr>
          <p:cNvPr id="302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80588D-0276-4A8A-B918-4A4F9985F0AB}" type="slidenum">
              <a:rPr lang="en-US"/>
              <a:pPr/>
              <a:t>41</a:t>
            </a:fld>
            <a:endParaRPr lang="en-US"/>
          </a:p>
        </p:txBody>
      </p:sp>
      <p:sp>
        <p:nvSpPr>
          <p:cNvPr id="304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2B93AB-EB45-401D-9BEC-CD948F7F8BB4}" type="slidenum">
              <a:rPr lang="en-US"/>
              <a:pPr/>
              <a:t>42</a:t>
            </a:fld>
            <a:endParaRPr lang="en-US"/>
          </a:p>
        </p:txBody>
      </p:sp>
      <p:sp>
        <p:nvSpPr>
          <p:cNvPr id="306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D115B8-13AA-4002-A8BB-34317BB5B6E2}" type="slidenum">
              <a:rPr lang="en-US"/>
              <a:pPr/>
              <a:t>43</a:t>
            </a:fld>
            <a:endParaRPr lang="en-US"/>
          </a:p>
        </p:txBody>
      </p:sp>
      <p:sp>
        <p:nvSpPr>
          <p:cNvPr id="308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8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A37C35-2E1B-4F1D-8203-6304BBBABB71}" type="slidenum">
              <a:rPr lang="en-US"/>
              <a:pPr/>
              <a:t>44</a:t>
            </a:fld>
            <a:endParaRPr lang="en-US"/>
          </a:p>
        </p:txBody>
      </p:sp>
      <p:sp>
        <p:nvSpPr>
          <p:cNvPr id="310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4D1FF4-A81D-4666-8E84-B8B37106F6FF}" type="slidenum">
              <a:rPr lang="en-US"/>
              <a:pPr/>
              <a:t>45</a:t>
            </a:fld>
            <a:endParaRPr lang="en-US"/>
          </a:p>
        </p:txBody>
      </p:sp>
      <p:sp>
        <p:nvSpPr>
          <p:cNvPr id="312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2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93EA98-9482-4A64-875E-3AF602385F57}" type="slidenum">
              <a:rPr lang="en-US"/>
              <a:pPr/>
              <a:t>46</a:t>
            </a:fld>
            <a:endParaRPr lang="en-US"/>
          </a:p>
        </p:txBody>
      </p:sp>
      <p:sp>
        <p:nvSpPr>
          <p:cNvPr id="314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4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08EE6E-6800-4294-A994-D7511AD6F14B}" type="slidenum">
              <a:rPr lang="en-US"/>
              <a:pPr/>
              <a:t>47</a:t>
            </a:fld>
            <a:endParaRPr lang="en-US"/>
          </a:p>
        </p:txBody>
      </p:sp>
      <p:sp>
        <p:nvSpPr>
          <p:cNvPr id="316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6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823707-A72A-493D-8BA8-E08C2446C221}" type="slidenum">
              <a:rPr lang="en-US"/>
              <a:pPr/>
              <a:t>48</a:t>
            </a:fld>
            <a:endParaRPr lang="en-US"/>
          </a:p>
        </p:txBody>
      </p:sp>
      <p:sp>
        <p:nvSpPr>
          <p:cNvPr id="318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8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11CDE7-A13F-4F3F-83E0-66776A76DF3C}" type="slidenum">
              <a:rPr lang="en-US"/>
              <a:pPr/>
              <a:t>49</a:t>
            </a:fld>
            <a:endParaRPr lang="en-US"/>
          </a:p>
        </p:txBody>
      </p:sp>
      <p:sp>
        <p:nvSpPr>
          <p:cNvPr id="320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0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F773EB-2F6A-4670-AB2C-1E286BC3374A}" type="slidenum">
              <a:rPr lang="en-US"/>
              <a:pPr/>
              <a:t>50</a:t>
            </a:fld>
            <a:endParaRPr lang="en-US"/>
          </a:p>
        </p:txBody>
      </p:sp>
      <p:sp>
        <p:nvSpPr>
          <p:cNvPr id="322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9CD25E-53E0-46D8-8B0F-3A02A04192DC}" type="slidenum">
              <a:rPr lang="en-US"/>
              <a:pPr/>
              <a:t>51</a:t>
            </a:fld>
            <a:endParaRPr lang="en-US"/>
          </a:p>
        </p:txBody>
      </p:sp>
      <p:sp>
        <p:nvSpPr>
          <p:cNvPr id="324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4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9F5AA8-6B0B-4BE8-8C64-E37A42E630A6}" type="slidenum">
              <a:rPr lang="en-US"/>
              <a:pPr/>
              <a:t>52</a:t>
            </a:fld>
            <a:endParaRPr lang="en-US"/>
          </a:p>
        </p:txBody>
      </p:sp>
      <p:sp>
        <p:nvSpPr>
          <p:cNvPr id="326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6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A1F224-F9C7-4056-82FB-6335C9000A1F}" type="slidenum">
              <a:rPr lang="en-US"/>
              <a:pPr/>
              <a:t>53</a:t>
            </a:fld>
            <a:endParaRPr lang="en-US"/>
          </a:p>
        </p:txBody>
      </p:sp>
      <p:sp>
        <p:nvSpPr>
          <p:cNvPr id="328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8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2A269A-D7D0-4813-84F3-1CDF839AB2AA}" type="slidenum">
              <a:rPr lang="en-US"/>
              <a:pPr/>
              <a:t>55</a:t>
            </a:fld>
            <a:endParaRPr lang="en-US"/>
          </a:p>
        </p:txBody>
      </p:sp>
      <p:sp>
        <p:nvSpPr>
          <p:cNvPr id="265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6E63AE-E7B3-4B51-BBE9-0D36FE22E11F}" type="slidenum">
              <a:rPr lang="en-US"/>
              <a:pPr/>
              <a:t>56</a:t>
            </a:fld>
            <a:endParaRPr lang="en-US"/>
          </a:p>
        </p:txBody>
      </p:sp>
      <p:sp>
        <p:nvSpPr>
          <p:cNvPr id="267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7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7403BB-210A-4624-B5AD-B8BE015E5B7D}" type="slidenum">
              <a:rPr lang="en-US"/>
              <a:pPr/>
              <a:t>57</a:t>
            </a:fld>
            <a:endParaRPr lang="en-US"/>
          </a:p>
        </p:txBody>
      </p:sp>
      <p:sp>
        <p:nvSpPr>
          <p:cNvPr id="2457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B96D58-0AF0-4EE3-88E3-12D362A37B38}" type="slidenum">
              <a:rPr lang="en-US"/>
              <a:pPr/>
              <a:t>58</a:t>
            </a:fld>
            <a:endParaRPr lang="en-US"/>
          </a:p>
        </p:txBody>
      </p:sp>
      <p:sp>
        <p:nvSpPr>
          <p:cNvPr id="2467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6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2AE76B-CC27-459B-AFA6-580EC3967D3F}" type="slidenum">
              <a:rPr lang="en-US"/>
              <a:pPr/>
              <a:t>60</a:t>
            </a:fld>
            <a:endParaRPr lang="en-US"/>
          </a:p>
        </p:txBody>
      </p:sp>
      <p:sp>
        <p:nvSpPr>
          <p:cNvPr id="2508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0A8AEA-2B77-4D1B-8EF0-0A75FD4ED834}" type="slidenum">
              <a:rPr lang="en-US"/>
              <a:pPr/>
              <a:t>61</a:t>
            </a:fld>
            <a:endParaRPr lang="en-US"/>
          </a:p>
        </p:txBody>
      </p:sp>
      <p:sp>
        <p:nvSpPr>
          <p:cNvPr id="2519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1D5B90-BAA6-4E94-9691-52D0BEDD01B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3CC6D7-10FD-438D-932A-DC5C87A49ED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B3D5F4-A1C0-4144-A555-58D2340C847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2444D3-F775-4CF0-A256-12CB3DF2253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DBFDFC-8300-48B2-ACDE-B06B9934F6A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CC9BD-54BE-4001-B305-8496D87D855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3C9E9-839E-4D51-95E2-987A4E3829E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37D2E1-9367-4BC7-9DF9-74FF0E89D68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CF7B24-1D8B-4345-A84D-87CDB710D7E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920D5-9DBD-4E18-B68E-7FACA926C93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0A5C2-51D3-4F3A-8E03-5910F246697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rgbClr val="66CC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51526B-65D0-4596-BDF7-7AFB1E405932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heel spokes="3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gi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7" name="Picture 5" descr="Som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96200" y="6172200"/>
            <a:ext cx="685800" cy="493713"/>
          </a:xfrm>
          <a:prstGeom prst="rect">
            <a:avLst/>
          </a:prstGeom>
          <a:noFill/>
        </p:spPr>
      </p:pic>
      <p:sp>
        <p:nvSpPr>
          <p:cNvPr id="253961" name="Oval 9"/>
          <p:cNvSpPr>
            <a:spLocks noChangeArrowheads="1"/>
          </p:cNvSpPr>
          <p:nvPr/>
        </p:nvSpPr>
        <p:spPr bwMode="auto">
          <a:xfrm>
            <a:off x="685800" y="5791200"/>
            <a:ext cx="7620000" cy="990600"/>
          </a:xfrm>
          <a:prstGeom prst="ellipse">
            <a:avLst/>
          </a:prstGeom>
          <a:solidFill>
            <a:schemeClr val="accent1">
              <a:alpha val="10001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600" b="1" i="1">
                <a:solidFill>
                  <a:schemeClr val="accent2"/>
                </a:solidFill>
                <a:latin typeface="Lucida Calligraphy" pitchFamily="66" charset="0"/>
              </a:rPr>
              <a:t>Música    Serenata</a:t>
            </a:r>
            <a:r>
              <a:rPr lang="en-US" sz="3600" b="1" i="1">
                <a:solidFill>
                  <a:srgbClr val="4D4D4D"/>
                </a:solidFill>
                <a:latin typeface="Lucida Calligraphy" pitchFamily="66" charset="0"/>
              </a:rPr>
              <a:t> </a:t>
            </a:r>
          </a:p>
        </p:txBody>
      </p:sp>
      <p:pic>
        <p:nvPicPr>
          <p:cNvPr id="253963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erenade Issac Stern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191000" y="6248400"/>
            <a:ext cx="304800" cy="304800"/>
          </a:xfrm>
          <a:prstGeom prst="rect">
            <a:avLst/>
          </a:prstGeom>
          <a:noFill/>
        </p:spPr>
      </p:pic>
      <p:sp>
        <p:nvSpPr>
          <p:cNvPr id="253964" name="Rectangle 12"/>
          <p:cNvSpPr>
            <a:spLocks noChangeArrowheads="1"/>
          </p:cNvSpPr>
          <p:nvPr/>
        </p:nvSpPr>
        <p:spPr bwMode="auto">
          <a:xfrm>
            <a:off x="762000" y="1143000"/>
            <a:ext cx="78486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6000" b="1" i="1" dirty="0">
                <a:solidFill>
                  <a:srgbClr val="000066"/>
                </a:solidFill>
              </a:rPr>
              <a:t>Vuelta al mundo</a:t>
            </a:r>
          </a:p>
          <a:p>
            <a:pPr algn="ctr"/>
            <a:r>
              <a:rPr lang="es-ES" sz="6000" b="1" i="1" dirty="0">
                <a:solidFill>
                  <a:schemeClr val="accent2"/>
                </a:solidFill>
              </a:rPr>
              <a:t>al son del violín</a:t>
            </a:r>
          </a:p>
          <a:p>
            <a:pPr algn="ctr"/>
            <a:r>
              <a:rPr lang="es-ES" sz="6000" b="1" i="1" dirty="0">
                <a:solidFill>
                  <a:srgbClr val="000066"/>
                </a:solidFill>
              </a:rPr>
              <a:t>ISAAC STERN</a:t>
            </a:r>
          </a:p>
        </p:txBody>
      </p:sp>
    </p:spTree>
  </p:cSld>
  <p:clrMapOvr>
    <a:masterClrMapping/>
  </p:clrMapOvr>
  <p:transition spd="slow" advTm="4000">
    <p:wheel spokes="3"/>
    <p:sndAc>
      <p:stSnd loop="1">
        <p:snd r:embed="rId1" name="Serenade Issac Ster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39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0" fill="hold"/>
                                        <p:tgtEl>
                                          <p:spTgt spid="253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253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5" showWhenStopped="0">
                <p:cTn id="1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396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447B-0136-4D03-B16F-18B8812B373D}" type="slidenum">
              <a:rPr lang="en-US"/>
              <a:pPr/>
              <a:t>2</a:t>
            </a:fld>
            <a:endParaRPr lang="en-US"/>
          </a:p>
        </p:txBody>
      </p:sp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</a:t>
            </a:r>
          </a:p>
        </p:txBody>
      </p:sp>
      <p:sp>
        <p:nvSpPr>
          <p:cNvPr id="3075" name="Rectangle 3" descr="Buckingham Palace, London, England"/>
          <p:cNvSpPr>
            <a:spLocks noGrp="1" noChangeAspect="1" noChangeArrowheads="1"/>
          </p:cNvSpPr>
          <p:nvPr isPhoto="1"/>
        </p:nvSpPr>
        <p:spPr bwMode="auto">
          <a:xfrm>
            <a:off x="227013" y="173038"/>
            <a:ext cx="8693150" cy="65198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0" y="6400800"/>
            <a:ext cx="36210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Palacio Buckingham, Londres, Inglaterra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 descr="Hallowed Halls, The Capitol Building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0"/>
            <a:ext cx="31099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Vista panorámica del Capitolio, EU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 descr="Plaza De Espana, Seville, Spain"/>
          <p:cNvSpPr>
            <a:spLocks noGrp="1" noChangeAspect="1" noChangeArrowheads="1"/>
          </p:cNvSpPr>
          <p:nvPr isPhoto="1"/>
        </p:nvSpPr>
        <p:spPr bwMode="auto">
          <a:xfrm>
            <a:off x="227013" y="173038"/>
            <a:ext cx="8693150" cy="65198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743200" y="6400800"/>
            <a:ext cx="29622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000066"/>
                </a:solidFill>
                <a:latin typeface="Lucida Calligraphy" pitchFamily="66" charset="0"/>
              </a:rPr>
              <a:t>Plaza de España, Sevilla, España</a:t>
            </a:r>
            <a:endParaRPr lang="en-US" sz="1400" b="1">
              <a:solidFill>
                <a:srgbClr val="000066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 descr="Sacre Coeur, Paris, France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2819400" y="6553200"/>
            <a:ext cx="32115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Basílica Sacre Coeur, Paris, Francia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 descr="Shopping at Harrods, London, Englan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286000" y="6553200"/>
            <a:ext cx="54054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De compras en los almecenes de Harrods, Londres, Inglaterra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 descr="Town Hall, Wroclaw, Poland"/>
          <p:cNvSpPr>
            <a:spLocks noGrp="1" noChangeAspect="1" noChangeArrowheads="1"/>
          </p:cNvSpPr>
          <p:nvPr isPhoto="1"/>
        </p:nvSpPr>
        <p:spPr bwMode="auto">
          <a:xfrm>
            <a:off x="227013" y="173038"/>
            <a:ext cx="8693150" cy="65198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04800" y="6324600"/>
            <a:ext cx="44846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  <a:latin typeface="Lucida Calligraphy" pitchFamily="66" charset="0"/>
              </a:rPr>
              <a:t>Ayuntamiento de estilo gótico de Wroclaw, Polonia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0644" name="Picture 4" descr="Limmat River, Switzerla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0645" name="Rectangle 5"/>
          <p:cNvSpPr>
            <a:spLocks noChangeArrowheads="1"/>
          </p:cNvSpPr>
          <p:nvPr/>
        </p:nvSpPr>
        <p:spPr bwMode="auto">
          <a:xfrm>
            <a:off x="2895600" y="6553200"/>
            <a:ext cx="17129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Río Limmat, Suiza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3716" name="Picture 4" descr="Postcard Row, San Francisco, Californ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013" y="173038"/>
            <a:ext cx="8683625" cy="651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3717" name="Rectangle 5"/>
          <p:cNvSpPr>
            <a:spLocks noChangeArrowheads="1"/>
          </p:cNvSpPr>
          <p:nvPr/>
        </p:nvSpPr>
        <p:spPr bwMode="auto">
          <a:xfrm>
            <a:off x="3429000" y="6400800"/>
            <a:ext cx="25860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San Francisco, California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3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 descr="Emerging Onto the Great Wall of China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5791200" y="3276600"/>
            <a:ext cx="3336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FF"/>
                </a:solidFill>
                <a:latin typeface="Lucida Calligraphy" pitchFamily="66" charset="0"/>
              </a:rPr>
              <a:t>Emergiendo de la Gran Muralla China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Motion origin="layout" path="M 4.44444E-6 0 C -0.21146 -0.03542 -0.42257 -0.07083 -0.5224 0.00787 C -0.62223 0.08657 -0.58646 0.39537 -0.59966 0.47199 " pathEditMode="relative" rAng="0" ptsTypes="aaA">
                                      <p:cBhvr>
                                        <p:cTn id="6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 descr="Fort La Latte, Brittany, France"/>
          <p:cNvSpPr>
            <a:spLocks noGrp="1" noChangeAspect="1" noChangeArrowheads="1"/>
          </p:cNvSpPr>
          <p:nvPr isPhoto="1"/>
        </p:nvSpPr>
        <p:spPr bwMode="auto">
          <a:xfrm>
            <a:off x="227013" y="173038"/>
            <a:ext cx="8683625" cy="6511925"/>
          </a:xfrm>
          <a:prstGeom prst="rect">
            <a:avLst/>
          </a:prstGeom>
          <a:blipFill dpi="0" rotWithShape="1">
            <a:blip r:embed="rId3"/>
            <a:srcRect/>
            <a:stretch>
              <a:fillRect b="-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81000" y="6400800"/>
            <a:ext cx="2940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1400" b="1">
                <a:solidFill>
                  <a:schemeClr val="bg1"/>
                </a:solidFill>
                <a:latin typeface="Lucida Calligraphy" pitchFamily="66" charset="0"/>
              </a:rPr>
              <a:t>Fuerte La Latte, Bretaña, Francia</a:t>
            </a:r>
            <a:endParaRPr lang="en-US" sz="1400" b="1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  <p:bldP spid="122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 descr="Penon De Ifach, Calpe, Spain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667000" y="6400800"/>
            <a:ext cx="36385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1400" b="1">
                <a:solidFill>
                  <a:srgbClr val="FFFF00"/>
                </a:solidFill>
                <a:latin typeface="Lucida Calligraphy" pitchFamily="66" charset="0"/>
              </a:rPr>
              <a:t>Peñon de Ifach, Calpe, Alicante, España  </a:t>
            </a:r>
            <a:endParaRPr lang="en-US" sz="1400" b="1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 descr="Plougrescant, Brittany, France"/>
          <p:cNvSpPr>
            <a:spLocks noGrp="1" noChangeAspect="1" noChangeArrowheads="1"/>
          </p:cNvSpPr>
          <p:nvPr isPhoto="1"/>
        </p:nvSpPr>
        <p:spPr bwMode="auto">
          <a:xfrm>
            <a:off x="227013" y="173038"/>
            <a:ext cx="8693150" cy="65198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/>
              <a:t> 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9906000" y="152400"/>
            <a:ext cx="279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  <a:latin typeface="Lucida Calligraphy" pitchFamily="66" charset="0"/>
              </a:rPr>
              <a:t>Plougrescant, Bretaña, Francia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2286000" y="533400"/>
            <a:ext cx="2286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Bretaña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Motion origin="layout" path="M -0.1224 -0.04444 L -0.73906 0.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" y="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  <p:bldP spid="1946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 descr="Climatron, Botanical Gardens, St"/>
          <p:cNvSpPr>
            <a:spLocks noGrp="1" noChangeAspect="1" noChangeArrowheads="1"/>
          </p:cNvSpPr>
          <p:nvPr isPhoto="1"/>
        </p:nvSpPr>
        <p:spPr bwMode="auto">
          <a:xfrm>
            <a:off x="227013" y="173038"/>
            <a:ext cx="8693150" cy="65198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819400" y="6400800"/>
            <a:ext cx="41132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Climatron, Jardín Botánico, San Luis, Missouri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 descr="Grand Ballroom, St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286000" y="6553200"/>
            <a:ext cx="41322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Gran Salón, Estación Unión, </a:t>
            </a:r>
            <a:r>
              <a:rPr lang="en-US" sz="1400" b="1">
                <a:solidFill>
                  <a:schemeClr val="bg1"/>
                </a:solidFill>
              </a:rPr>
              <a:t>San Luis</a:t>
            </a:r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 Missouri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 descr="Ocean Dome, Miyazaki, Japan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52400" y="6553200"/>
            <a:ext cx="2714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Ocean Dome, Miyazaki, Japón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9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9620" name="Picture 4" descr="Gellert Baths, Budapest, Hungar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013" y="173038"/>
            <a:ext cx="8693150" cy="6519862"/>
          </a:xfrm>
          <a:prstGeom prst="rect">
            <a:avLst/>
          </a:prstGeom>
          <a:noFill/>
        </p:spPr>
      </p:pic>
      <p:sp>
        <p:nvSpPr>
          <p:cNvPr id="239621" name="Rectangle 5"/>
          <p:cNvSpPr>
            <a:spLocks noChangeArrowheads="1"/>
          </p:cNvSpPr>
          <p:nvPr/>
        </p:nvSpPr>
        <p:spPr bwMode="auto">
          <a:xfrm>
            <a:off x="2286000" y="6400800"/>
            <a:ext cx="30099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Baños Gellert, Budapest, Hungría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1000" fill="hold"/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 descr="Coliseum, Rome, Italy"/>
          <p:cNvSpPr>
            <a:spLocks noGrp="1" noChangeAspect="1" noChangeArrowheads="1"/>
          </p:cNvSpPr>
          <p:nvPr isPhoto="1"/>
        </p:nvSpPr>
        <p:spPr bwMode="auto">
          <a:xfrm>
            <a:off x="227013" y="173038"/>
            <a:ext cx="8693150" cy="65198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04800" y="6324600"/>
            <a:ext cx="1917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FF"/>
                </a:solidFill>
                <a:latin typeface="Lucida Calligraphy" pitchFamily="66" charset="0"/>
              </a:rPr>
              <a:t>Coliseo, Roma, Italia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 descr="Eiffel Tower at Night, Paris, France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590800" y="6553200"/>
            <a:ext cx="23828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Torre Eiffel, Paris, Francia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6" fill="hold">
                                          <p:stCondLst>
                                            <p:cond delay="456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6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4500" name="Picture 4" descr="Acropolis, Athens, Greec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4501" name="Rectangle 5"/>
          <p:cNvSpPr>
            <a:spLocks noChangeArrowheads="1"/>
          </p:cNvSpPr>
          <p:nvPr/>
        </p:nvSpPr>
        <p:spPr bwMode="auto">
          <a:xfrm>
            <a:off x="1524000" y="6400800"/>
            <a:ext cx="23415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663300"/>
                </a:solidFill>
                <a:latin typeface="Lucida Calligraphy" pitchFamily="66" charset="0"/>
              </a:rPr>
              <a:t>Acropolis, Atenas, Grecia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4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50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0100" name="Picture 4" descr="Tunez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0101" name="Text Box 5"/>
          <p:cNvSpPr txBox="1">
            <a:spLocks noChangeArrowheads="1"/>
          </p:cNvSpPr>
          <p:nvPr/>
        </p:nvSpPr>
        <p:spPr bwMode="auto">
          <a:xfrm>
            <a:off x="609600" y="5867400"/>
            <a:ext cx="1752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TUNEZ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Picture 2" descr="Yemen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2147" name="Rectangle 3"/>
          <p:cNvSpPr>
            <a:spLocks noGrp="1" noChangeArrowheads="1"/>
          </p:cNvSpPr>
          <p:nvPr>
            <p:ph type="title"/>
          </p:nvPr>
        </p:nvSpPr>
        <p:spPr>
          <a:xfrm>
            <a:off x="762000" y="57150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Yemen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2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2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47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0" name="Picture 2" descr="Siria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8291" name="Rectangle 3"/>
          <p:cNvSpPr>
            <a:spLocks noGrp="1" noChangeArrowheads="1"/>
          </p:cNvSpPr>
          <p:nvPr>
            <p:ph type="title"/>
          </p:nvPr>
        </p:nvSpPr>
        <p:spPr>
          <a:xfrm>
            <a:off x="762000" y="57150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Palmira 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291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338" name="Picture 2" descr="maldiv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72600" cy="7086600"/>
          </a:xfrm>
          <a:prstGeom prst="rect">
            <a:avLst/>
          </a:prstGeom>
          <a:noFill/>
        </p:spPr>
      </p:pic>
      <p:sp>
        <p:nvSpPr>
          <p:cNvPr id="270339" name="Rectangle 3"/>
          <p:cNvSpPr>
            <a:spLocks noGrp="1" noChangeArrowheads="1"/>
          </p:cNvSpPr>
          <p:nvPr>
            <p:ph type="title"/>
          </p:nvPr>
        </p:nvSpPr>
        <p:spPr>
          <a:xfrm>
            <a:off x="990600" y="53340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latin typeface="Tahoma" pitchFamily="34" charset="0"/>
              </a:rPr>
              <a:t>Maldivas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0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339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386" name="Picture 2" descr="Agra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</p:spPr>
      </p:pic>
      <p:sp>
        <p:nvSpPr>
          <p:cNvPr id="2723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_tradnl">
                <a:latin typeface="Tahoma" pitchFamily="34" charset="0"/>
              </a:rPr>
              <a:t>    Agra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72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72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387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4" name="Picture 2" descr="baltoropakistan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448800" cy="6858000"/>
          </a:xfrm>
          <a:prstGeom prst="rect">
            <a:avLst/>
          </a:prstGeom>
          <a:noFill/>
        </p:spPr>
      </p:pic>
      <p:sp>
        <p:nvSpPr>
          <p:cNvPr id="274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143000" y="6096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Pakistán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74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74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4435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82" name="Picture 2" descr="victoriazimbawe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</p:spPr>
      </p:pic>
      <p:sp>
        <p:nvSpPr>
          <p:cNvPr id="276483" name="Rectangle 3"/>
          <p:cNvSpPr>
            <a:spLocks noGrp="1" noChangeArrowheads="1"/>
          </p:cNvSpPr>
          <p:nvPr>
            <p:ph type="title"/>
          </p:nvPr>
        </p:nvSpPr>
        <p:spPr>
          <a:xfrm>
            <a:off x="762000" y="57150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Zimbabwe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76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76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83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3828" name="Picture 4" descr="waterfall0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530" name="Picture 2" descr="laos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8531" name="Rectangle 3"/>
          <p:cNvSpPr>
            <a:spLocks noGrp="1" noChangeArrowheads="1"/>
          </p:cNvSpPr>
          <p:nvPr>
            <p:ph type="title"/>
          </p:nvPr>
        </p:nvSpPr>
        <p:spPr>
          <a:xfrm>
            <a:off x="990600" y="54102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latin typeface="Tahoma" pitchFamily="34" charset="0"/>
              </a:rPr>
              <a:t>Laos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8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8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531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78" name="Picture 2" descr="Bal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05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latin typeface="Tahoma" pitchFamily="34" charset="0"/>
              </a:rPr>
              <a:t>Bali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280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579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626" name="Picture 2" descr="128863880_aa8c3bdc5a_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25000" cy="7467600"/>
          </a:xfrm>
          <a:prstGeom prst="rect">
            <a:avLst/>
          </a:prstGeom>
          <a:noFill/>
        </p:spPr>
      </p:pic>
      <p:sp>
        <p:nvSpPr>
          <p:cNvPr id="282627" name="Rectangle 3"/>
          <p:cNvSpPr>
            <a:spLocks noGrp="1" noChangeArrowheads="1"/>
          </p:cNvSpPr>
          <p:nvPr>
            <p:ph type="title"/>
          </p:nvPr>
        </p:nvSpPr>
        <p:spPr>
          <a:xfrm>
            <a:off x="539750" y="6021388"/>
            <a:ext cx="3887788" cy="1143000"/>
          </a:xfrm>
          <a:noFill/>
          <a:ln/>
        </p:spPr>
        <p:txBody>
          <a:bodyPr/>
          <a:lstStyle/>
          <a:p>
            <a:r>
              <a:rPr lang="es-ES_tradnl" sz="4000">
                <a:solidFill>
                  <a:schemeClr val="bg1"/>
                </a:solidFill>
              </a:rPr>
              <a:t>Tomar - Portugal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2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2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82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282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627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74" name="Picture 2" descr="Myanma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4800"/>
            <a:ext cx="9448800" cy="7315200"/>
          </a:xfrm>
          <a:prstGeom prst="rect">
            <a:avLst/>
          </a:prstGeom>
          <a:noFill/>
        </p:spPr>
      </p:pic>
      <p:sp>
        <p:nvSpPr>
          <p:cNvPr id="284675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r>
              <a:rPr lang="es-ES_tradnl">
                <a:latin typeface="Tahoma" pitchFamily="34" charset="0"/>
              </a:rPr>
              <a:t>Myanmar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4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4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4675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22" name="Picture 2" descr="fij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086600"/>
          </a:xfrm>
          <a:prstGeom prst="rect">
            <a:avLst/>
          </a:prstGeom>
          <a:noFill/>
        </p:spPr>
      </p:pic>
      <p:sp>
        <p:nvSpPr>
          <p:cNvPr id="286723" name="Rectangle 3"/>
          <p:cNvSpPr>
            <a:spLocks noGrp="1" noChangeArrowheads="1"/>
          </p:cNvSpPr>
          <p:nvPr>
            <p:ph type="title"/>
          </p:nvPr>
        </p:nvSpPr>
        <p:spPr>
          <a:xfrm>
            <a:off x="381000" y="5257800"/>
            <a:ext cx="7772400" cy="1143000"/>
          </a:xfrm>
        </p:spPr>
        <p:txBody>
          <a:bodyPr/>
          <a:lstStyle/>
          <a:p>
            <a:pPr algn="r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Fiji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6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6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23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770" name="Picture 2" descr="FrenchPolinesia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57200" y="-228600"/>
            <a:ext cx="9601200" cy="7239000"/>
          </a:xfrm>
          <a:prstGeom prst="rect">
            <a:avLst/>
          </a:prstGeom>
          <a:noFill/>
        </p:spPr>
      </p:pic>
      <p:sp>
        <p:nvSpPr>
          <p:cNvPr id="288771" name="Rectangle 3"/>
          <p:cNvSpPr>
            <a:spLocks noGrp="1" noChangeArrowheads="1"/>
          </p:cNvSpPr>
          <p:nvPr>
            <p:ph type="title"/>
          </p:nvPr>
        </p:nvSpPr>
        <p:spPr>
          <a:xfrm>
            <a:off x="1066800" y="49530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Polinesia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8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8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8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8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1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818" name="Picture 2" descr="Sidney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33400"/>
            <a:ext cx="9677400" cy="7772400"/>
          </a:xfrm>
          <a:prstGeom prst="rect">
            <a:avLst/>
          </a:prstGeom>
          <a:noFill/>
        </p:spPr>
      </p:pic>
      <p:sp>
        <p:nvSpPr>
          <p:cNvPr id="2908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latin typeface="Tahoma" pitchFamily="34" charset="0"/>
              </a:rPr>
              <a:t>Sidney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90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90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0819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866" name="Picture 2" descr="kilaue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04800" y="-228600"/>
            <a:ext cx="9677400" cy="7086600"/>
          </a:xfrm>
          <a:prstGeom prst="rect">
            <a:avLst/>
          </a:prstGeom>
          <a:noFill/>
        </p:spPr>
      </p:pic>
      <p:sp>
        <p:nvSpPr>
          <p:cNvPr id="292867" name="Rectangle 3"/>
          <p:cNvSpPr>
            <a:spLocks noGrp="1" noChangeArrowheads="1"/>
          </p:cNvSpPr>
          <p:nvPr>
            <p:ph type="title"/>
          </p:nvPr>
        </p:nvSpPr>
        <p:spPr>
          <a:xfrm>
            <a:off x="990600" y="50292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Kilauea (Hawai)</a:t>
            </a:r>
          </a:p>
        </p:txBody>
      </p:sp>
    </p:spTree>
  </p:cSld>
  <p:clrMapOvr>
    <a:masterClrMapping/>
  </p:clrMapOvr>
  <p:transition spd="slow" advTm="4000">
    <p:wheel spokes="3"/>
    <p:sndAc>
      <p:stSnd>
        <p:snd r:embed="rId3" name="Serenade Issac Ster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92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92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92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292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67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778" name="Picture 2" descr="banff2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25000" cy="7086600"/>
          </a:xfrm>
          <a:prstGeom prst="rect">
            <a:avLst/>
          </a:prstGeom>
          <a:noFill/>
        </p:spPr>
      </p:pic>
      <p:sp>
        <p:nvSpPr>
          <p:cNvPr id="3317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Banff (Canadá)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31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31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31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31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79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62" name="Picture 2" descr="Arizona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28600"/>
            <a:ext cx="9525000" cy="7086600"/>
          </a:xfrm>
          <a:prstGeom prst="rect">
            <a:avLst/>
          </a:prstGeom>
          <a:noFill/>
        </p:spPr>
      </p:pic>
      <p:sp>
        <p:nvSpPr>
          <p:cNvPr id="296963" name="Rectangle 3"/>
          <p:cNvSpPr>
            <a:spLocks noGrp="1" noChangeArrowheads="1"/>
          </p:cNvSpPr>
          <p:nvPr>
            <p:ph type="title"/>
          </p:nvPr>
        </p:nvSpPr>
        <p:spPr>
          <a:xfrm>
            <a:off x="2286000" y="4953000"/>
            <a:ext cx="4648200" cy="1143000"/>
          </a:xfrm>
        </p:spPr>
        <p:txBody>
          <a:bodyPr/>
          <a:lstStyle/>
          <a:p>
            <a:pPr algn="l"/>
            <a:r>
              <a:rPr lang="es-ES_tradnl">
                <a:latin typeface="Tahoma" pitchFamily="34" charset="0"/>
              </a:rPr>
              <a:t>Arizona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96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96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63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010" name="Picture 2" descr="chichen iz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57200"/>
            <a:ext cx="9372600" cy="7543800"/>
          </a:xfrm>
          <a:prstGeom prst="rect">
            <a:avLst/>
          </a:prstGeom>
          <a:noFill/>
        </p:spPr>
      </p:pic>
      <p:sp>
        <p:nvSpPr>
          <p:cNvPr id="29901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latin typeface="Tahoma" pitchFamily="34" charset="0"/>
              </a:rPr>
              <a:t>Chichen Itzá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99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99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99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299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011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058" name="Picture 2" descr="Cub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57200"/>
            <a:ext cx="9525000" cy="7620000"/>
          </a:xfrm>
          <a:prstGeom prst="rect">
            <a:avLst/>
          </a:prstGeom>
          <a:noFill/>
        </p:spPr>
      </p:pic>
      <p:sp>
        <p:nvSpPr>
          <p:cNvPr id="3010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latin typeface="Tahoma" pitchFamily="34" charset="0"/>
              </a:rPr>
              <a:t>Cuba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1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1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1059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106" name="Picture 2" descr="santalucia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609600"/>
            <a:ext cx="9144000" cy="7696200"/>
          </a:xfrm>
          <a:prstGeom prst="rect">
            <a:avLst/>
          </a:prstGeom>
          <a:noFill/>
        </p:spPr>
      </p:pic>
      <p:sp>
        <p:nvSpPr>
          <p:cNvPr id="303107" name="Rectangle 3"/>
          <p:cNvSpPr>
            <a:spLocks noGrp="1" noChangeArrowheads="1"/>
          </p:cNvSpPr>
          <p:nvPr>
            <p:ph type="title"/>
          </p:nvPr>
        </p:nvSpPr>
        <p:spPr>
          <a:xfrm>
            <a:off x="1066800" y="49530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Pittons (Santa Lucía)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3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3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107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5154" name="Picture 2" descr="rio_de_janei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28600"/>
            <a:ext cx="9525000" cy="7086600"/>
          </a:xfrm>
          <a:prstGeom prst="rect">
            <a:avLst/>
          </a:prstGeom>
          <a:noFill/>
        </p:spPr>
      </p:pic>
      <p:sp>
        <p:nvSpPr>
          <p:cNvPr id="305155" name="Rectangle 3"/>
          <p:cNvSpPr>
            <a:spLocks noGrp="1" noChangeArrowheads="1"/>
          </p:cNvSpPr>
          <p:nvPr>
            <p:ph type="title"/>
          </p:nvPr>
        </p:nvSpPr>
        <p:spPr>
          <a:xfrm>
            <a:off x="990600" y="5334000"/>
            <a:ext cx="48006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Río de Janeiro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5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5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155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02" name="Picture 2" descr="Machupich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-228600"/>
            <a:ext cx="9677400" cy="7391400"/>
          </a:xfrm>
          <a:prstGeom prst="rect">
            <a:avLst/>
          </a:prstGeom>
          <a:noFill/>
        </p:spPr>
      </p:pic>
      <p:sp>
        <p:nvSpPr>
          <p:cNvPr id="30720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_tradnl">
                <a:latin typeface="Tahoma" pitchFamily="34" charset="0"/>
              </a:rPr>
              <a:t>  Machu Pichu</a:t>
            </a:r>
            <a:r>
              <a:rPr lang="es-ES_tradnl">
                <a:latin typeface="Comic Sans MS" pitchFamily="66" charset="0"/>
              </a:rPr>
              <a:t>        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7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7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03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250" name="Picture 2" descr="andesargentina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0" y="0"/>
            <a:ext cx="9525000" cy="7162800"/>
          </a:xfrm>
          <a:prstGeom prst="rect">
            <a:avLst/>
          </a:prstGeom>
          <a:noFill/>
        </p:spPr>
      </p:pic>
      <p:sp>
        <p:nvSpPr>
          <p:cNvPr id="30925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latin typeface="Tahoma" pitchFamily="34" charset="0"/>
              </a:rPr>
              <a:t>Andes (Argentina)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9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9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51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298" name="Picture 2" descr="Antarti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1000"/>
            <a:ext cx="9144000" cy="7239000"/>
          </a:xfrm>
          <a:prstGeom prst="rect">
            <a:avLst/>
          </a:prstGeom>
          <a:noFill/>
        </p:spPr>
      </p:pic>
      <p:sp>
        <p:nvSpPr>
          <p:cNvPr id="31129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latin typeface="Tahoma" pitchFamily="34" charset="0"/>
              </a:rPr>
              <a:t>Antártida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1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1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299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346" name="Picture 2" descr="island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0" y="-457200"/>
            <a:ext cx="9601200" cy="7620000"/>
          </a:xfrm>
          <a:prstGeom prst="rect">
            <a:avLst/>
          </a:prstGeom>
          <a:noFill/>
        </p:spPr>
      </p:pic>
      <p:sp>
        <p:nvSpPr>
          <p:cNvPr id="313347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457200"/>
            <a:ext cx="7772400" cy="1143000"/>
          </a:xfrm>
        </p:spPr>
        <p:txBody>
          <a:bodyPr/>
          <a:lstStyle/>
          <a:p>
            <a:r>
              <a:rPr lang="es-ES_tradnl">
                <a:latin typeface="Tahoma" pitchFamily="34" charset="0"/>
              </a:rPr>
              <a:t>Islandia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3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3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47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394" name="Picture 2" descr="mosc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-228600"/>
            <a:ext cx="9372600" cy="7086600"/>
          </a:xfrm>
          <a:prstGeom prst="rect">
            <a:avLst/>
          </a:prstGeom>
          <a:noFill/>
        </p:spPr>
      </p:pic>
      <p:sp>
        <p:nvSpPr>
          <p:cNvPr id="315395" name="Rectangle 3"/>
          <p:cNvSpPr>
            <a:spLocks noGrp="1" noChangeArrowheads="1"/>
          </p:cNvSpPr>
          <p:nvPr>
            <p:ph type="title"/>
          </p:nvPr>
        </p:nvSpPr>
        <p:spPr>
          <a:xfrm>
            <a:off x="1066800" y="4572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latin typeface="Tahoma" pitchFamily="34" charset="0"/>
              </a:rPr>
              <a:t>Moscú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15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15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395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42" name="Picture 2" descr="Praga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  <p:sp>
        <p:nvSpPr>
          <p:cNvPr id="31744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latin typeface="Tahoma" pitchFamily="34" charset="0"/>
              </a:rPr>
              <a:t>Praga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17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17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43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490" name="Picture 2" descr="turqu_a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0"/>
            <a:ext cx="9677400" cy="7162800"/>
          </a:xfrm>
          <a:prstGeom prst="rect">
            <a:avLst/>
          </a:prstGeom>
          <a:noFill/>
        </p:spPr>
      </p:pic>
      <p:sp>
        <p:nvSpPr>
          <p:cNvPr id="319491" name="Rectangle 3"/>
          <p:cNvSpPr>
            <a:spLocks noGrp="1" noChangeArrowheads="1"/>
          </p:cNvSpPr>
          <p:nvPr>
            <p:ph type="title"/>
          </p:nvPr>
        </p:nvSpPr>
        <p:spPr>
          <a:xfrm>
            <a:off x="1066800" y="6096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latin typeface="Tahoma" pitchFamily="34" charset="0"/>
              </a:rPr>
              <a:t>Estambul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19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19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1" grpId="0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538" name="Picture 2" descr="Mykon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4800"/>
            <a:ext cx="9448800" cy="7162800"/>
          </a:xfrm>
          <a:prstGeom prst="rect">
            <a:avLst/>
          </a:prstGeom>
          <a:noFill/>
        </p:spPr>
      </p:pic>
      <p:sp>
        <p:nvSpPr>
          <p:cNvPr id="3215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latin typeface="Tahoma" pitchFamily="34" charset="0"/>
              </a:rPr>
              <a:t>Mikonos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1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1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1539" grpId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586" name="Picture 2" descr="Paris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00" y="-228600"/>
            <a:ext cx="9677400" cy="7315200"/>
          </a:xfrm>
          <a:prstGeom prst="rect">
            <a:avLst/>
          </a:prstGeom>
          <a:noFill/>
        </p:spPr>
      </p:pic>
      <p:sp>
        <p:nvSpPr>
          <p:cNvPr id="3235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>
                <a:latin typeface="Tahoma" pitchFamily="34" charset="0"/>
              </a:rPr>
              <a:t>París 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3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3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587" grpId="0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634" name="Picture 2" descr="Atlas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381000"/>
            <a:ext cx="9677400" cy="7239000"/>
          </a:xfrm>
          <a:prstGeom prst="rect">
            <a:avLst/>
          </a:prstGeom>
          <a:noFill/>
        </p:spPr>
      </p:pic>
      <p:sp>
        <p:nvSpPr>
          <p:cNvPr id="325635" name="Rectangle 3"/>
          <p:cNvSpPr>
            <a:spLocks noGrp="1" noChangeArrowheads="1"/>
          </p:cNvSpPr>
          <p:nvPr>
            <p:ph type="title"/>
          </p:nvPr>
        </p:nvSpPr>
        <p:spPr>
          <a:xfrm>
            <a:off x="762000" y="57150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Atlas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5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5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5" grpId="0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82" name="Picture 2" descr="Libia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28600"/>
            <a:ext cx="9372600" cy="7391400"/>
          </a:xfrm>
          <a:prstGeom prst="rect">
            <a:avLst/>
          </a:prstGeom>
          <a:noFill/>
        </p:spPr>
      </p:pic>
      <p:sp>
        <p:nvSpPr>
          <p:cNvPr id="327683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57150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Libia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83" grpId="0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5876" name="Picture 2" descr="C:\Mis documentos\Mis imágenes\A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878" name="Text Box 6"/>
          <p:cNvSpPr txBox="1">
            <a:spLocks noChangeArrowheads="1"/>
          </p:cNvSpPr>
          <p:nvPr/>
        </p:nvSpPr>
        <p:spPr bwMode="auto">
          <a:xfrm>
            <a:off x="3429000" y="3352800"/>
            <a:ext cx="198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Andes Peruanos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4" name="Picture 2" descr="jerusalem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sp>
        <p:nvSpPr>
          <p:cNvPr id="264195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5334000"/>
            <a:ext cx="7772400" cy="1143000"/>
          </a:xfrm>
        </p:spPr>
        <p:txBody>
          <a:bodyPr/>
          <a:lstStyle/>
          <a:p>
            <a:r>
              <a:rPr lang="es-ES_tradnl">
                <a:latin typeface="Tahoma" pitchFamily="34" charset="0"/>
              </a:rPr>
              <a:t>Jerusalén</a:t>
            </a:r>
            <a:r>
              <a:rPr lang="es-ES_tradnl">
                <a:latin typeface="Comic Sans MS" pitchFamily="66" charset="0"/>
              </a:rPr>
              <a:t> </a:t>
            </a:r>
            <a:endParaRPr lang="es-ES_tradnl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4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4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195" grpId="0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2" name="Picture 2" descr="Jordan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43" name="Rectangle 3"/>
          <p:cNvSpPr>
            <a:spLocks noGrp="1" noChangeArrowheads="1"/>
          </p:cNvSpPr>
          <p:nvPr>
            <p:ph type="title"/>
          </p:nvPr>
        </p:nvSpPr>
        <p:spPr>
          <a:xfrm>
            <a:off x="762000" y="5486400"/>
            <a:ext cx="7772400" cy="1143000"/>
          </a:xfrm>
        </p:spPr>
        <p:txBody>
          <a:bodyPr/>
          <a:lstStyle/>
          <a:p>
            <a:pPr algn="l"/>
            <a:r>
              <a:rPr lang="es-ES_tradnl">
                <a:solidFill>
                  <a:schemeClr val="bg1"/>
                </a:solidFill>
                <a:latin typeface="Tahoma" pitchFamily="34" charset="0"/>
              </a:rPr>
              <a:t>Petra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66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66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3" grpId="0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24" name="Picture 4" descr="Chiang Kai-Shek Memorial Arch, Taipei, Taiw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013" y="173038"/>
            <a:ext cx="8693150" cy="6519862"/>
          </a:xfrm>
          <a:prstGeom prst="rect">
            <a:avLst/>
          </a:prstGeom>
          <a:noFill/>
        </p:spPr>
      </p:pic>
      <p:sp>
        <p:nvSpPr>
          <p:cNvPr id="235525" name="Rectangle 5"/>
          <p:cNvSpPr>
            <a:spLocks noChangeArrowheads="1"/>
          </p:cNvSpPr>
          <p:nvPr/>
        </p:nvSpPr>
        <p:spPr bwMode="auto">
          <a:xfrm>
            <a:off x="9525000" y="6273800"/>
            <a:ext cx="419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</a:rPr>
              <a:t>Arco</a:t>
            </a:r>
            <a:r>
              <a:rPr lang="en-US" sz="1400">
                <a:solidFill>
                  <a:schemeClr val="bg1"/>
                </a:solidFill>
              </a:rPr>
              <a:t> </a:t>
            </a:r>
            <a:r>
              <a:rPr lang="en-US" sz="1400" b="1">
                <a:solidFill>
                  <a:schemeClr val="bg1"/>
                </a:solidFill>
              </a:rPr>
              <a:t>Memorial</a:t>
            </a:r>
            <a:r>
              <a:rPr lang="en-US">
                <a:solidFill>
                  <a:schemeClr val="bg1"/>
                </a:solidFill>
              </a:rPr>
              <a:t> </a:t>
            </a:r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Chiang Kai-Shek, Taipei, Taiwan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35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Motion origin="layout" path="M -0.0118 -0.02615 C 0.01511 -0.11226 0.04202 -0.19838 -0.09427 -0.27338 C -0.23055 -0.34861 -0.73611 -0.52222 -0.82934 -0.47708 C -0.92257 -0.43194 -0.68316 -0.08148 -0.65364 -0.00254 " pathEditMode="relative" rAng="0" ptsTypes="aaaA">
                                      <p:cBhvr>
                                        <p:cTn id="10" dur="1000" fill="hold"/>
                                        <p:tgtEl>
                                          <p:spTgt spid="2355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8" y="-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6548" name="Picture 4" descr="City Hall, Vienna, Aust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6549" name="Rectangle 5"/>
          <p:cNvSpPr>
            <a:spLocks noChangeArrowheads="1"/>
          </p:cNvSpPr>
          <p:nvPr/>
        </p:nvSpPr>
        <p:spPr bwMode="auto">
          <a:xfrm>
            <a:off x="2667000" y="6553200"/>
            <a:ext cx="21748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chemeClr val="bg1"/>
                </a:solidFill>
                <a:latin typeface="Lucida Calligraphy" pitchFamily="66" charset="0"/>
              </a:rPr>
              <a:t>City Hall, Viena, Austria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2365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365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365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4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36899" name="2 Imagen" descr="Banff_Avenue_-_Cascade_Mounta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6900" name="Text Box 4"/>
          <p:cNvSpPr txBox="1">
            <a:spLocks noChangeArrowheads="1"/>
          </p:cNvSpPr>
          <p:nvPr/>
        </p:nvSpPr>
        <p:spPr bwMode="auto">
          <a:xfrm>
            <a:off x="762000" y="685800"/>
            <a:ext cx="1752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Canada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1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1668" name="Picture 4" descr="Parliament Building, Budapest, Hungar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013" y="173038"/>
            <a:ext cx="8693150" cy="651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1669" name="Rectangle 5"/>
          <p:cNvSpPr>
            <a:spLocks noChangeArrowheads="1"/>
          </p:cNvSpPr>
          <p:nvPr/>
        </p:nvSpPr>
        <p:spPr bwMode="auto">
          <a:xfrm>
            <a:off x="2362200" y="6400800"/>
            <a:ext cx="40147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 b="1">
                <a:solidFill>
                  <a:srgbClr val="FFFF00"/>
                </a:solidFill>
                <a:latin typeface="Lucida Calligraphy" pitchFamily="66" charset="0"/>
              </a:rPr>
              <a:t>El edificio del Parlamento, Budapest, Hungría</a:t>
            </a:r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2416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2416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2416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69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2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2692" name="Picture 4" descr="Parliament Building, Vienna, Aust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2693" name="Rectangle 5"/>
          <p:cNvSpPr>
            <a:spLocks noChangeArrowheads="1"/>
          </p:cNvSpPr>
          <p:nvPr/>
        </p:nvSpPr>
        <p:spPr bwMode="auto">
          <a:xfrm>
            <a:off x="3657600" y="6424613"/>
            <a:ext cx="4130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>
                <a:solidFill>
                  <a:srgbClr val="FFFF00"/>
                </a:solidFill>
              </a:rPr>
              <a:t>El edificio del Parlamento, Viena, Austria</a:t>
            </a:r>
          </a:p>
        </p:txBody>
      </p:sp>
      <p:pic>
        <p:nvPicPr>
          <p:cNvPr id="242696" name="Picture 8" descr="ag_end1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34400" y="6096000"/>
            <a:ext cx="438150" cy="76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2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2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uelta al mundo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Vuelta al mundo</Template>
  <TotalTime>2</TotalTime>
  <Words>302</Words>
  <Application>Microsoft Office PowerPoint</Application>
  <PresentationFormat>Presentación en pantalla (4:3)</PresentationFormat>
  <Paragraphs>126</Paragraphs>
  <Slides>62</Slides>
  <Notes>57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9" baseType="lpstr">
      <vt:lpstr>Arial</vt:lpstr>
      <vt:lpstr>Lucida Calligraphy</vt:lpstr>
      <vt:lpstr>Tahoma</vt:lpstr>
      <vt:lpstr>Comic Sans MS</vt:lpstr>
      <vt:lpstr>Calibri</vt:lpstr>
      <vt:lpstr>Vuelta al mundo</vt:lpstr>
      <vt:lpstr>Diseño predeterminado</vt:lpstr>
      <vt:lpstr>Diapositiva 1</vt:lpstr>
      <vt:lpstr> 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Yemen</vt:lpstr>
      <vt:lpstr>Palmira </vt:lpstr>
      <vt:lpstr>Maldivas</vt:lpstr>
      <vt:lpstr>    Agra </vt:lpstr>
      <vt:lpstr>Pakistán</vt:lpstr>
      <vt:lpstr>Zimbabwe</vt:lpstr>
      <vt:lpstr>Diapositiva 28</vt:lpstr>
      <vt:lpstr>Laos</vt:lpstr>
      <vt:lpstr>Bali </vt:lpstr>
      <vt:lpstr>Tomar - Portugal</vt:lpstr>
      <vt:lpstr>Myanmar</vt:lpstr>
      <vt:lpstr>Fiji</vt:lpstr>
      <vt:lpstr>Polinesia</vt:lpstr>
      <vt:lpstr>Sidney </vt:lpstr>
      <vt:lpstr>Kilauea (Hawai)</vt:lpstr>
      <vt:lpstr>Banff (Canadá)</vt:lpstr>
      <vt:lpstr>Arizona </vt:lpstr>
      <vt:lpstr>Chichen Itzá </vt:lpstr>
      <vt:lpstr>Cuba</vt:lpstr>
      <vt:lpstr>Pittons (Santa Lucía)</vt:lpstr>
      <vt:lpstr>Río de Janeiro </vt:lpstr>
      <vt:lpstr>  Machu Pichu         </vt:lpstr>
      <vt:lpstr>Andes (Argentina)</vt:lpstr>
      <vt:lpstr>Antártida</vt:lpstr>
      <vt:lpstr>Islandia</vt:lpstr>
      <vt:lpstr>Moscú </vt:lpstr>
      <vt:lpstr>Praga </vt:lpstr>
      <vt:lpstr>Estambul </vt:lpstr>
      <vt:lpstr>Mikonos</vt:lpstr>
      <vt:lpstr>París </vt:lpstr>
      <vt:lpstr>Atlas </vt:lpstr>
      <vt:lpstr>Libia</vt:lpstr>
      <vt:lpstr>Diapositiva 54</vt:lpstr>
      <vt:lpstr>Jerusalén </vt:lpstr>
      <vt:lpstr>Petra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2016-08-02T15:12:55Z</dcterms:created>
  <dcterms:modified xsi:type="dcterms:W3CDTF">2016-08-02T15:15:45Z</dcterms:modified>
</cp:coreProperties>
</file>