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84" r:id="rId4"/>
    <p:sldId id="256" r:id="rId5"/>
    <p:sldId id="258" r:id="rId6"/>
    <p:sldId id="259" r:id="rId7"/>
    <p:sldId id="260" r:id="rId8"/>
    <p:sldId id="264" r:id="rId9"/>
    <p:sldId id="285" r:id="rId10"/>
    <p:sldId id="257" r:id="rId11"/>
    <p:sldId id="265" r:id="rId12"/>
    <p:sldId id="266" r:id="rId13"/>
    <p:sldId id="267" r:id="rId14"/>
    <p:sldId id="268" r:id="rId15"/>
    <p:sldId id="269" r:id="rId16"/>
    <p:sldId id="283" r:id="rId17"/>
    <p:sldId id="270" r:id="rId18"/>
    <p:sldId id="271" r:id="rId19"/>
    <p:sldId id="272" r:id="rId20"/>
    <p:sldId id="262" r:id="rId21"/>
    <p:sldId id="275" r:id="rId22"/>
    <p:sldId id="276" r:id="rId23"/>
    <p:sldId id="279" r:id="rId24"/>
    <p:sldId id="282" r:id="rId25"/>
    <p:sldId id="288" r:id="rId26"/>
    <p:sldId id="280" r:id="rId27"/>
    <p:sldId id="261" r:id="rId28"/>
    <p:sldId id="291" r:id="rId29"/>
    <p:sldId id="292" r:id="rId30"/>
    <p:sldId id="293" r:id="rId31"/>
    <p:sldId id="294" r:id="rId32"/>
    <p:sldId id="281" r:id="rId33"/>
    <p:sldId id="305" r:id="rId34"/>
    <p:sldId id="307" r:id="rId35"/>
    <p:sldId id="310" r:id="rId36"/>
    <p:sldId id="311" r:id="rId37"/>
    <p:sldId id="312" r:id="rId38"/>
    <p:sldId id="313" r:id="rId39"/>
    <p:sldId id="286" r:id="rId40"/>
    <p:sldId id="299" r:id="rId41"/>
    <p:sldId id="300" r:id="rId42"/>
    <p:sldId id="301" r:id="rId43"/>
    <p:sldId id="302" r:id="rId44"/>
    <p:sldId id="287" r:id="rId45"/>
    <p:sldId id="303" r:id="rId46"/>
    <p:sldId id="314" r:id="rId47"/>
    <p:sldId id="315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fbjjoy854Wb88T76S5T+g" hashData="yLokoDui0L+RjdWYjSO91ys8t4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3F4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A2F4-F5EA-47D9-B8F8-AB852DAEB1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11736-C6A9-46C2-B553-4C94FB735C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23684-E293-4100-AA87-1EBD2F6A7D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AFB45-48F6-4B91-AE77-49FAAEA080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C83F8-92CA-4E2B-9CE8-08C5D9204B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21C76-E59B-4F4A-B49A-94CBB603F1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D27B-6660-45FA-A726-DB5C8E056B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5B780-208F-468C-B201-856C5D65B2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388D3-328E-4314-8583-69B1642D10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1DD71-35AF-4E69-960F-7A35F4CE09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0A6B2-18D8-4C4C-8A0C-3CB7142287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408C725-1EC1-43BC-9A77-73D382269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53F4F"/>
            </a:gs>
            <a:gs pos="100000">
              <a:srgbClr val="FF993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1219200"/>
            <a:ext cx="91440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8800" b="1">
                <a:solidFill>
                  <a:schemeClr val="bg1"/>
                </a:solidFill>
                <a:latin typeface="Black Chancery" pitchFamily="2" charset="0"/>
              </a:rPr>
              <a:t> </a:t>
            </a:r>
          </a:p>
        </p:txBody>
      </p:sp>
      <p:pic>
        <p:nvPicPr>
          <p:cNvPr id="5120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imply Red - Holding Back The Years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58188" y="6215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045234" y="2428868"/>
            <a:ext cx="7053534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6000" b="1" dirty="0">
                <a:ln w="11430"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Extra Bold" pitchFamily="18" charset="0"/>
              </a:rPr>
              <a:t>VIVIR SOBRE</a:t>
            </a:r>
            <a:br>
              <a:rPr lang="es-ES" sz="6000" b="1" dirty="0">
                <a:ln w="11430"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Extra Bold" pitchFamily="18" charset="0"/>
              </a:rPr>
            </a:br>
            <a:r>
              <a:rPr lang="es-ES" sz="6000" b="1" dirty="0">
                <a:ln w="11430"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Extra Bold" pitchFamily="18" charset="0"/>
              </a:rPr>
              <a:t>UN PRECIPICIO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8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3"/>
          <p:cNvSpPr>
            <a:spLocks noChangeArrowheads="1" noChangeShapeType="1" noTextEdit="1"/>
          </p:cNvSpPr>
          <p:nvPr/>
        </p:nvSpPr>
        <p:spPr bwMode="auto">
          <a:xfrm>
            <a:off x="1447800" y="2209800"/>
            <a:ext cx="6477000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340926" y="2967335"/>
            <a:ext cx="646215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CUENCA (ESPAÑA)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iza\Escritorio\684416063_f234ef772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iza\Escritorio\1232135230_427ed02b5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-123825"/>
            <a:ext cx="4762500" cy="71056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iza\Escritorio\2067236952_9e41e647c2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414338"/>
            <a:ext cx="9048750" cy="60293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iza\Escritorio\2286070771_d398e30246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8100"/>
            <a:ext cx="904875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iza\Escritorio\2364788084_c667365256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2"/>
          <p:cNvSpPr>
            <a:spLocks noChangeArrowheads="1" noChangeShapeType="1" noTextEdit="1"/>
          </p:cNvSpPr>
          <p:nvPr/>
        </p:nvSpPr>
        <p:spPr bwMode="auto">
          <a:xfrm>
            <a:off x="762000" y="2514600"/>
            <a:ext cx="7467600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7725" y="2967335"/>
            <a:ext cx="830855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BONIFACIO (CÓRCEGA)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iza\Escritorio\3022307449_1ae5000230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404813"/>
            <a:ext cx="9048750" cy="60483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Eliza\Escritorio\3022310235_da1865989d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404813"/>
            <a:ext cx="9048750" cy="60483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Eliza\Escritorio\3022313257_271838a38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Eliza\Escritorio\3023128684_5137e4f96c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Eliza\Escritorio\Bonifac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8100"/>
            <a:ext cx="904875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Eliza\Escritorio\bonifacio-corce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685800" y="2362200"/>
            <a:ext cx="7467600" cy="1390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2143125" y="4500563"/>
            <a:ext cx="4572000" cy="1181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38858" y="2857496"/>
            <a:ext cx="6866303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CASTELFOLLIT DE </a:t>
            </a:r>
          </a:p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LA ROCA (ESPAÑA)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Documents and Settings\Eliza\Escritorio\cast-de-la-ro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28575"/>
            <a:ext cx="904875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Documents and Settings\Eliza\Escritorio\cast-de-las-roca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3657600"/>
            <a:ext cx="11430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C:\Documents and Settings\Eliza\Escritorio\panoramica-casti-de-l-ro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52600" y="0"/>
            <a:ext cx="114300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Eliza\Escritorio\cas-tde-la-roca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0" y="847725"/>
            <a:ext cx="11430000" cy="51625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Eliza\Escritorio\2635060792_2158d504ff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0" y="-1138238"/>
            <a:ext cx="7048500" cy="9134476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Eliza\Escritorio\castellfollit-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885825"/>
            <a:ext cx="7620000" cy="50863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Eliza\Escritorio\Castellfollit_de_la_Roca_-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85800"/>
            <a:ext cx="7620000" cy="54864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Eliza\Escritorio\dsc007460zp28g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514350"/>
            <a:ext cx="7772400" cy="58293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3"/>
          <p:cNvSpPr>
            <a:spLocks noChangeArrowheads="1" noChangeShapeType="1" noTextEdit="1"/>
          </p:cNvSpPr>
          <p:nvPr/>
        </p:nvSpPr>
        <p:spPr bwMode="auto">
          <a:xfrm>
            <a:off x="1447800" y="2209800"/>
            <a:ext cx="6400800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552523" y="2967335"/>
            <a:ext cx="60389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RONDA (ESPAÑA)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Eliza\Escritorio\panoramica_ron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790575"/>
            <a:ext cx="97536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Eliza\Escritorio\MG_3480-P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757238"/>
            <a:ext cx="9753600" cy="53435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Eliza\Escritorio\2633235349_8e25a433e8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3913" y="0"/>
            <a:ext cx="495617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Eliza\Escritorio\ppppp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1138"/>
            <a:ext cx="8572500" cy="64357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Eliza\Escritorio\ronda-1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428625"/>
            <a:ext cx="8001000" cy="60007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Eliza\Escritorio\ron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7825" y="-228600"/>
            <a:ext cx="5848350" cy="73152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Eliza\Escritorio\ronda_h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Eliza\Escritorio\800px-Casa_del_Rey_Mo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3"/>
          <p:cNvSpPr>
            <a:spLocks noChangeArrowheads="1" noChangeShapeType="1" noTextEdit="1"/>
          </p:cNvSpPr>
          <p:nvPr/>
        </p:nvSpPr>
        <p:spPr bwMode="auto">
          <a:xfrm>
            <a:off x="1447800" y="2743200"/>
            <a:ext cx="61722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98496" y="2967335"/>
            <a:ext cx="73470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MANAROLA (ITALIA)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Eliza\Escritorio\800px-Manarola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Eliza\Escritorio\e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0"/>
            <a:ext cx="9601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Eliza\Escritorio\interior-ESTA-TAMBIENly-th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-180975"/>
            <a:ext cx="9048750" cy="721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Eliza\Escritorio\italia-manar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Eliza\Escritorio\Manarola,e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2"/>
          <p:cNvSpPr>
            <a:spLocks noChangeArrowheads="1" noChangeShapeType="1" noTextEdit="1"/>
          </p:cNvSpPr>
          <p:nvPr/>
        </p:nvSpPr>
        <p:spPr bwMode="auto">
          <a:xfrm>
            <a:off x="1295400" y="2781300"/>
            <a:ext cx="62484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21460" y="2967335"/>
            <a:ext cx="750109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SANTORINI (GRECIA)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Eliza\Escritorio\santorini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Eliza\Escritorio\santorini-7991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Eliza\Escritorio\santori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-1095375"/>
            <a:ext cx="9048750" cy="904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Eliza\Escritorio\santorini-aeri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14300"/>
            <a:ext cx="883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Eliza\Escritorio\800px-Fira_at_Santorini_(f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Eliza\Escritorio\Wallpapers_Moonrise_Over_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443326" y="2967335"/>
            <a:ext cx="2257349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Rockwell Extra Bold" pitchFamily="18" charset="0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4000504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 sobre un precipici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sobre un precipicio</Template>
  <TotalTime>4</TotalTime>
  <Words>54</Words>
  <Application>Microsoft PowerPoint</Application>
  <PresentationFormat>Presentación en pantalla (4:3)</PresentationFormat>
  <Paragraphs>19</Paragraphs>
  <Slides>46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2" baseType="lpstr">
      <vt:lpstr>Times New Roman</vt:lpstr>
      <vt:lpstr>Arial</vt:lpstr>
      <vt:lpstr>Calibri</vt:lpstr>
      <vt:lpstr>Black Chancery</vt:lpstr>
      <vt:lpstr>Vivir sobre un precipicio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2016-11-03T17:22:28Z</dcterms:created>
  <dcterms:modified xsi:type="dcterms:W3CDTF">2016-11-03T17:27:08Z</dcterms:modified>
</cp:coreProperties>
</file>