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4" r:id="rId3"/>
    <p:sldId id="284" r:id="rId4"/>
    <p:sldId id="256" r:id="rId5"/>
    <p:sldId id="258" r:id="rId6"/>
    <p:sldId id="259" r:id="rId7"/>
    <p:sldId id="260" r:id="rId8"/>
    <p:sldId id="264" r:id="rId9"/>
    <p:sldId id="285" r:id="rId10"/>
    <p:sldId id="257" r:id="rId11"/>
    <p:sldId id="265" r:id="rId12"/>
    <p:sldId id="266" r:id="rId13"/>
    <p:sldId id="267" r:id="rId14"/>
    <p:sldId id="268" r:id="rId15"/>
    <p:sldId id="269" r:id="rId16"/>
    <p:sldId id="283" r:id="rId17"/>
    <p:sldId id="270" r:id="rId18"/>
    <p:sldId id="271" r:id="rId19"/>
    <p:sldId id="272" r:id="rId20"/>
    <p:sldId id="262" r:id="rId21"/>
    <p:sldId id="275" r:id="rId22"/>
    <p:sldId id="276" r:id="rId23"/>
    <p:sldId id="279" r:id="rId24"/>
    <p:sldId id="282" r:id="rId25"/>
    <p:sldId id="288" r:id="rId26"/>
    <p:sldId id="280" r:id="rId27"/>
    <p:sldId id="261" r:id="rId28"/>
    <p:sldId id="291" r:id="rId29"/>
    <p:sldId id="292" r:id="rId30"/>
    <p:sldId id="293" r:id="rId31"/>
    <p:sldId id="294" r:id="rId32"/>
    <p:sldId id="281" r:id="rId33"/>
    <p:sldId id="305" r:id="rId34"/>
    <p:sldId id="307" r:id="rId35"/>
    <p:sldId id="310" r:id="rId36"/>
    <p:sldId id="311" r:id="rId37"/>
    <p:sldId id="312" r:id="rId38"/>
    <p:sldId id="313" r:id="rId39"/>
    <p:sldId id="286" r:id="rId40"/>
    <p:sldId id="299" r:id="rId41"/>
    <p:sldId id="300" r:id="rId42"/>
    <p:sldId id="301" r:id="rId43"/>
    <p:sldId id="302" r:id="rId44"/>
    <p:sldId id="287" r:id="rId45"/>
    <p:sldId id="303" r:id="rId46"/>
    <p:sldId id="314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100000" saltData="CO2UKz+ZX4bpk2WKvpIRkQ==" hashData="8yojyc39IQVw8D5n9DRGhyG77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3F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C7C0157-81A9-4BC5-835E-7E3201A911F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788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4DFDB7-6582-401B-B450-E18693D7E8B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144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3ABA5B-62DA-4660-9A58-CAF8CD08028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6227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E684FAB-26B9-4E0D-BF39-EC3BF0D9BE9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4358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2F07D0-1D51-49E2-AD0C-EB1F406FA73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3371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B8E06C-C2A4-496D-91C0-876E87AAC3D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900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0D9421-0FCD-4C1E-9D70-E47E152F379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3004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36582A-DC36-49AE-9FED-1EACEE8554A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2126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EC1EAB-74FE-4C69-897A-715F2BE27B4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8867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B27CF2-D09F-4E29-83FA-B0064ECFA7F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554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1C3B8B-B336-4973-AED9-FDB0CBA1396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70759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77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A58652-7467-4D25-A333-15CA03E6809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53F4F"/>
            </a:gs>
            <a:gs pos="100000">
              <a:srgbClr val="FF9933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0" y="1689893"/>
            <a:ext cx="9144000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8800" b="1" dirty="0">
                <a:solidFill>
                  <a:schemeClr val="bg1"/>
                </a:solidFill>
                <a:latin typeface="Black Chancery" pitchFamily="2" charset="0"/>
              </a:rPr>
              <a:t>V</a:t>
            </a:r>
            <a:r>
              <a:rPr lang="es-ES" sz="8800" b="1" dirty="0" smtClean="0">
                <a:solidFill>
                  <a:schemeClr val="bg1"/>
                </a:solidFill>
                <a:latin typeface="Black Chancery" pitchFamily="2" charset="0"/>
              </a:rPr>
              <a:t>iviendo arriba</a:t>
            </a:r>
          </a:p>
          <a:p>
            <a:pPr algn="ctr" eaLnBrk="1" hangingPunct="1">
              <a:spcBef>
                <a:spcPct val="50000"/>
              </a:spcBef>
            </a:pPr>
            <a:r>
              <a:rPr lang="es-ES" sz="8800" b="1" dirty="0" smtClean="0">
                <a:solidFill>
                  <a:schemeClr val="bg1"/>
                </a:solidFill>
                <a:latin typeface="Black Chancery" pitchFamily="2" charset="0"/>
              </a:rPr>
              <a:t>del vacío….</a:t>
            </a:r>
            <a:endParaRPr lang="es-ES" sz="8800" b="1" dirty="0">
              <a:solidFill>
                <a:schemeClr val="bg1"/>
              </a:solidFill>
              <a:latin typeface="Black Chancery" pitchFamily="2" charset="0"/>
            </a:endParaRPr>
          </a:p>
        </p:txBody>
      </p:sp>
      <p:pic>
        <p:nvPicPr>
          <p:cNvPr id="51206" name="Simp119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imply Red - Holding Back The Years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20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8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0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3"/>
          <p:cNvSpPr>
            <a:spLocks noChangeArrowheads="1" noChangeShapeType="1" noTextEdit="1"/>
          </p:cNvSpPr>
          <p:nvPr/>
        </p:nvSpPr>
        <p:spPr bwMode="auto">
          <a:xfrm>
            <a:off x="609600" y="2209800"/>
            <a:ext cx="8138864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Cuenca - </a:t>
            </a:r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España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Eliza\Escritorio\684416063_f234ef7721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Eliza\Escritorio\1232135230_427ed02b55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750" y="-123825"/>
            <a:ext cx="4762500" cy="71056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Eliza\Escritorio\2067236952_9e41e647c2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414338"/>
            <a:ext cx="9048750" cy="6029325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Eliza\Escritorio\2286070771_d398e30246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8100"/>
            <a:ext cx="9048750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Eliza\Escritorio\2364788084_c667365256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38" y="0"/>
            <a:ext cx="5140325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WordArt 2"/>
          <p:cNvSpPr>
            <a:spLocks noChangeArrowheads="1" noChangeShapeType="1" noTextEdit="1"/>
          </p:cNvSpPr>
          <p:nvPr/>
        </p:nvSpPr>
        <p:spPr bwMode="auto">
          <a:xfrm>
            <a:off x="611560" y="2514600"/>
            <a:ext cx="8011616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Bonifacio - Córcega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Eliza\Escritorio\3022307449_1ae5000230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404813"/>
            <a:ext cx="9048750" cy="60483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C:\Documents and Settings\Eliza\Escritorio\3022310235_da1865989d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404813"/>
            <a:ext cx="9048750" cy="604837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Eliza\Escritorio\3022313257_271838a385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Eliza\Escritorio\3023128684_5137e4f96c_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Eliza\Escritorio\Bonifac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8100"/>
            <a:ext cx="9048750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Eliza\Escritorio\bonifacio-corce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2"/>
          <p:cNvSpPr>
            <a:spLocks noChangeArrowheads="1" noChangeShapeType="1" noTextEdit="1"/>
          </p:cNvSpPr>
          <p:nvPr/>
        </p:nvSpPr>
        <p:spPr bwMode="auto">
          <a:xfrm>
            <a:off x="228600" y="2362200"/>
            <a:ext cx="8763000" cy="1390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Castelfollit de la Roca</a:t>
            </a:r>
          </a:p>
        </p:txBody>
      </p:sp>
      <p:sp>
        <p:nvSpPr>
          <p:cNvPr id="27651" name="WordArt 3"/>
          <p:cNvSpPr>
            <a:spLocks noChangeArrowheads="1" noChangeShapeType="1" noTextEdit="1"/>
          </p:cNvSpPr>
          <p:nvPr/>
        </p:nvSpPr>
        <p:spPr bwMode="auto">
          <a:xfrm>
            <a:off x="2133600" y="4495800"/>
            <a:ext cx="4572000" cy="1181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España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C:\Documents and Settings\Eliza\Escritorio\cast-de-la-ro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28575"/>
            <a:ext cx="9048750" cy="680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C:\Documents and Settings\Eliza\Escritorio\cast-de-las-roca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3657600"/>
            <a:ext cx="114300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4" descr="C:\Documents and Settings\Eliza\Escritorio\panoramica-casti-de-l-ro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2600" y="0"/>
            <a:ext cx="11430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Eliza\Escritorio\cas-tde-la-roca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847725"/>
            <a:ext cx="11430000" cy="51625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Eliza\Escritorio\2635060792_2158d504ff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-1138238"/>
            <a:ext cx="7048500" cy="9134476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Eliza\Escritorio\castellfollit-0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85825"/>
            <a:ext cx="7620000" cy="50863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Eliza\Escritorio\Castellfollit_de_la_Roca_-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85800"/>
            <a:ext cx="7620000" cy="54864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Eliza\Escritorio\dsc007460zp28g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4350"/>
            <a:ext cx="7772400" cy="58293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3"/>
          <p:cNvSpPr>
            <a:spLocks noChangeArrowheads="1" noChangeShapeType="1" noTextEdit="1"/>
          </p:cNvSpPr>
          <p:nvPr/>
        </p:nvSpPr>
        <p:spPr bwMode="auto">
          <a:xfrm>
            <a:off x="152400" y="2209800"/>
            <a:ext cx="8839200" cy="1543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Ronda - </a:t>
            </a:r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España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Eliza\Escritorio\panoramica_ro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790575"/>
            <a:ext cx="9753600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Eliza\Escritorio\MG_3480-PA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757238"/>
            <a:ext cx="9753600" cy="534352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Eliza\Escritorio\2633235349_8e25a433e8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913" y="0"/>
            <a:ext cx="4956175" cy="68580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Eliza\Escritorio\ppppp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1138"/>
            <a:ext cx="8572500" cy="6435725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Eliza\Escritorio\ronda-1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8001000" cy="600075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Eliza\Escritorio\ro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-228600"/>
            <a:ext cx="5848350" cy="7315200"/>
          </a:xfrm>
          <a:prstGeom prst="rect">
            <a:avLst/>
          </a:prstGeom>
          <a:noFill/>
          <a:ln w="2540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Eliza\Escritorio\ronda_h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Eliza\Escritorio\800px-Casa_del_Rey_Mo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WordArt 3"/>
          <p:cNvSpPr>
            <a:spLocks noChangeArrowheads="1" noChangeShapeType="1" noTextEdit="1"/>
          </p:cNvSpPr>
          <p:nvPr/>
        </p:nvSpPr>
        <p:spPr bwMode="auto">
          <a:xfrm>
            <a:off x="683568" y="2743200"/>
            <a:ext cx="7803976" cy="1524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Manarola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- </a:t>
            </a:r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Italia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Eliza\Escritorio\800px-Manarola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Eliza\Escritorio\e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601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Eliza\Escritorio\interior-ESTA-TAMBIENly-th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-180975"/>
            <a:ext cx="9048750" cy="721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Eliza\Escritorio\italia-manaro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Eliza\Escritorio\Manarola,e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WordArt 2"/>
          <p:cNvSpPr>
            <a:spLocks noChangeArrowheads="1" noChangeShapeType="1" noTextEdit="1"/>
          </p:cNvSpPr>
          <p:nvPr/>
        </p:nvSpPr>
        <p:spPr bwMode="auto">
          <a:xfrm>
            <a:off x="467544" y="2781300"/>
            <a:ext cx="8092008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Santorini</a:t>
            </a:r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 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- </a:t>
            </a:r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Grecia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Eliza\Escritorio\santorini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Eliza\Escritorio\santorini-7991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Eliza\Escritorio\santori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-1095375"/>
            <a:ext cx="9048750" cy="904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Eliza\Escritorio\santorini-aer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4300"/>
            <a:ext cx="883920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Eliza\Escritorio\800px-Fira_at_Santorini_(f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448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Eliza\Escritorio\Wallpapers_Moonrise_Over_S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33338"/>
            <a:ext cx="904875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WordArt 3"/>
          <p:cNvSpPr>
            <a:spLocks noChangeArrowheads="1" noChangeShapeType="1" noTextEdit="1"/>
          </p:cNvSpPr>
          <p:nvPr/>
        </p:nvSpPr>
        <p:spPr bwMode="auto">
          <a:xfrm>
            <a:off x="7772400" y="4953000"/>
            <a:ext cx="1219200" cy="14843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0009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FIN  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-dessus du vide .. 08 03 2018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Au-dessus du vide .. 08 03 2018</Template>
  <TotalTime>9</TotalTime>
  <Words>42</Words>
  <Application>Microsoft Office PowerPoint</Application>
  <PresentationFormat>Presentación en pantalla (4:3)</PresentationFormat>
  <Paragraphs>12</Paragraphs>
  <Slides>45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52" baseType="lpstr">
      <vt:lpstr>Times New Roman</vt:lpstr>
      <vt:lpstr>ＭＳ Ｐゴシック</vt:lpstr>
      <vt:lpstr>Arial</vt:lpstr>
      <vt:lpstr>Calibri</vt:lpstr>
      <vt:lpstr>Black Chancery</vt:lpstr>
      <vt:lpstr>Au-dessus du vide .. 08 03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2022-06-16T16:28:55Z</dcterms:created>
  <dcterms:modified xsi:type="dcterms:W3CDTF">2022-06-16T16:38:40Z</dcterms:modified>
</cp:coreProperties>
</file>