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 id="2147483672" r:id="rId3"/>
  </p:sldMasterIdLst>
  <p:notesMasterIdLst>
    <p:notesMasterId r:id="rId48"/>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Lst>
  <p:sldSz cx="9144000" cy="6858000" type="screen4x3"/>
  <p:notesSz cx="6858000" cy="9144000"/>
  <p:defaultTextStyle>
    <a:defPPr>
      <a:defRPr lang="en-GB"/>
    </a:defPPr>
    <a:lvl1pPr algn="l" defTabSz="449263"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mn-cs"/>
      </a:defRPr>
    </a:lvl1pPr>
    <a:lvl2pPr marL="742950" indent="-285750" algn="l" defTabSz="449263"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mn-cs"/>
      </a:defRPr>
    </a:lvl2pPr>
    <a:lvl3pPr marL="1143000" indent="-228600" algn="l" defTabSz="449263"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mn-cs"/>
      </a:defRPr>
    </a:lvl3pPr>
    <a:lvl4pPr marL="1600200" indent="-228600" algn="l" defTabSz="449263"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mn-cs"/>
      </a:defRPr>
    </a:lvl4pPr>
    <a:lvl5pPr marL="2057400" indent="-228600" algn="l" defTabSz="449263"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mn-cs"/>
      </a:defRPr>
    </a:lvl5pPr>
    <a:lvl6pPr marL="2286000" algn="l" defTabSz="914400" rtl="0" eaLnBrk="1" latinLnBrk="0" hangingPunct="1">
      <a:defRPr kern="1200">
        <a:solidFill>
          <a:schemeClr val="bg1"/>
        </a:solidFill>
        <a:latin typeface="Arial" charset="0"/>
        <a:ea typeface="+mn-ea"/>
        <a:cs typeface="+mn-cs"/>
      </a:defRPr>
    </a:lvl6pPr>
    <a:lvl7pPr marL="2743200" algn="l" defTabSz="914400" rtl="0" eaLnBrk="1" latinLnBrk="0" hangingPunct="1">
      <a:defRPr kern="1200">
        <a:solidFill>
          <a:schemeClr val="bg1"/>
        </a:solidFill>
        <a:latin typeface="Arial" charset="0"/>
        <a:ea typeface="+mn-ea"/>
        <a:cs typeface="+mn-cs"/>
      </a:defRPr>
    </a:lvl7pPr>
    <a:lvl8pPr marL="3200400" algn="l" defTabSz="914400" rtl="0" eaLnBrk="1" latinLnBrk="0" hangingPunct="1">
      <a:defRPr kern="1200">
        <a:solidFill>
          <a:schemeClr val="bg1"/>
        </a:solidFill>
        <a:latin typeface="Arial" charset="0"/>
        <a:ea typeface="+mn-ea"/>
        <a:cs typeface="+mn-cs"/>
      </a:defRPr>
    </a:lvl8pPr>
    <a:lvl9pPr marL="3657600" algn="l" defTabSz="914400" rtl="0" eaLnBrk="1" latinLnBrk="0" hangingPunct="1">
      <a:defRPr kern="1200">
        <a:solidFill>
          <a:schemeClr val="bg1"/>
        </a:solidFill>
        <a:latin typeface="Arial" charset="0"/>
        <a:ea typeface="+mn-ea"/>
        <a:cs typeface="+mn-cs"/>
      </a:defRPr>
    </a:lvl9pPr>
  </p:defaultTextStyle>
  <p:modifyVerifier cryptProviderType="rsaFull" cryptAlgorithmClass="hash" cryptAlgorithmType="typeAny" cryptAlgorithmSid="4" spinCount="100000" saltData="j1zZUU5yFiWFNs0Raj5uAw==" hashData="v5Mg7d4HwYnpVdAZKxM/fTCDtiI="/>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59" d="100"/>
          <a:sy n="59" d="100"/>
        </p:scale>
        <p:origin x="-1752" y="-7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4" name="AutoShape 1"/>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s-ES"/>
          </a:p>
        </p:txBody>
      </p:sp>
      <p:sp>
        <p:nvSpPr>
          <p:cNvPr id="49155" name="Text Box 2"/>
          <p:cNvSpPr txBox="1">
            <a:spLocks noChangeArrowheads="1"/>
          </p:cNvSpPr>
          <p:nvPr/>
        </p:nvSpPr>
        <p:spPr bwMode="auto">
          <a:xfrm>
            <a:off x="0" y="0"/>
            <a:ext cx="2971800" cy="460375"/>
          </a:xfrm>
          <a:prstGeom prst="rect">
            <a:avLst/>
          </a:prstGeom>
          <a:noFill/>
          <a:ln w="9525">
            <a:noFill/>
            <a:round/>
            <a:headEnd/>
            <a:tailEnd/>
          </a:ln>
          <a:effectLst/>
        </p:spPr>
        <p:txBody>
          <a:bodyPr wrap="none" anchor="ctr"/>
          <a:lstStyle/>
          <a:p>
            <a:endParaRPr lang="es-ES"/>
          </a:p>
        </p:txBody>
      </p:sp>
      <p:sp>
        <p:nvSpPr>
          <p:cNvPr id="2051" name="Rectangle 3"/>
          <p:cNvSpPr>
            <a:spLocks noGrp="1" noChangeArrowheads="1"/>
          </p:cNvSpPr>
          <p:nvPr>
            <p:ph type="dt"/>
          </p:nvPr>
        </p:nvSpPr>
        <p:spPr bwMode="auto">
          <a:xfrm>
            <a:off x="3884613" y="0"/>
            <a:ext cx="2970212" cy="45561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smtClean="0">
                <a:solidFill>
                  <a:srgbClr val="000000"/>
                </a:solidFill>
                <a:cs typeface="Arial Unicode MS" charset="0"/>
              </a:defRPr>
            </a:lvl1pPr>
          </a:lstStyle>
          <a:p>
            <a:pPr>
              <a:defRPr/>
            </a:pPr>
            <a:endParaRPr lang="es-ES"/>
          </a:p>
        </p:txBody>
      </p:sp>
      <p:sp>
        <p:nvSpPr>
          <p:cNvPr id="49157" name="Rectangle 4"/>
          <p:cNvSpPr>
            <a:spLocks noGrp="1" noChangeArrowheads="1"/>
          </p:cNvSpPr>
          <p:nvPr>
            <p:ph type="sldImg"/>
          </p:nvPr>
        </p:nvSpPr>
        <p:spPr bwMode="auto">
          <a:xfrm>
            <a:off x="1143000" y="685800"/>
            <a:ext cx="4570413" cy="3427413"/>
          </a:xfrm>
          <a:prstGeom prst="rect">
            <a:avLst/>
          </a:prstGeom>
          <a:noFill/>
          <a:ln w="12600">
            <a:solidFill>
              <a:srgbClr val="000000"/>
            </a:solidFill>
            <a:miter lim="800000"/>
            <a:headEnd/>
            <a:tailEnd/>
          </a:ln>
          <a:effectLst/>
        </p:spPr>
      </p:sp>
      <p:sp>
        <p:nvSpPr>
          <p:cNvPr id="2053" name="Rectangle 5"/>
          <p:cNvSpPr>
            <a:spLocks noGrp="1" noChangeArrowheads="1"/>
          </p:cNvSpPr>
          <p:nvPr>
            <p:ph type="body"/>
          </p:nvPr>
        </p:nvSpPr>
        <p:spPr bwMode="auto">
          <a:xfrm>
            <a:off x="685800" y="4343400"/>
            <a:ext cx="5484813" cy="411321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endParaRPr lang="es-ES" noProof="0" smtClean="0"/>
          </a:p>
        </p:txBody>
      </p:sp>
      <p:sp>
        <p:nvSpPr>
          <p:cNvPr id="49159" name="Text Box 6"/>
          <p:cNvSpPr txBox="1">
            <a:spLocks noChangeArrowheads="1"/>
          </p:cNvSpPr>
          <p:nvPr/>
        </p:nvSpPr>
        <p:spPr bwMode="auto">
          <a:xfrm>
            <a:off x="0" y="8683625"/>
            <a:ext cx="2971800" cy="460375"/>
          </a:xfrm>
          <a:prstGeom prst="rect">
            <a:avLst/>
          </a:prstGeom>
          <a:noFill/>
          <a:ln w="9525">
            <a:noFill/>
            <a:round/>
            <a:headEnd/>
            <a:tailEnd/>
          </a:ln>
          <a:effectLst/>
        </p:spPr>
        <p:txBody>
          <a:bodyPr wrap="none" anchor="ctr"/>
          <a:lstStyle/>
          <a:p>
            <a:endParaRPr lang="es-ES"/>
          </a:p>
        </p:txBody>
      </p:sp>
      <p:sp>
        <p:nvSpPr>
          <p:cNvPr id="2055" name="Rectangle 7"/>
          <p:cNvSpPr>
            <a:spLocks noGrp="1" noChangeArrowheads="1"/>
          </p:cNvSpPr>
          <p:nvPr>
            <p:ph type="sldNum"/>
          </p:nvPr>
        </p:nvSpPr>
        <p:spPr bwMode="auto">
          <a:xfrm>
            <a:off x="3884613" y="8685213"/>
            <a:ext cx="2970212" cy="4556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0000" tIns="46800" rIns="90000" bIns="46800" numCol="1" anchor="b" anchorCtr="0" compatLnSpc="1">
            <a:prstTxWarp prst="textNoShape">
              <a:avLst/>
            </a:prstTxWarp>
          </a:bodyPr>
          <a:lstStyle>
            <a:lvl1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smtClean="0">
                <a:solidFill>
                  <a:srgbClr val="000000"/>
                </a:solidFill>
                <a:cs typeface="Arial Unicode MS" charset="0"/>
              </a:defRPr>
            </a:lvl1pPr>
          </a:lstStyle>
          <a:p>
            <a:pPr>
              <a:defRPr/>
            </a:pPr>
            <a:fld id="{49C6649F-0D7D-4928-BB77-EF95F6E08921}"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8" name="Rectangle 7"/>
          <p:cNvSpPr>
            <a:spLocks noGrp="1" noChangeArrowheads="1"/>
          </p:cNvSpPr>
          <p:nvPr>
            <p:ph type="sldNum" sz="quarter"/>
          </p:nvPr>
        </p:nvSpPr>
        <p:spPr>
          <a:noFill/>
          <a:ln>
            <a:round/>
            <a:headEnd/>
            <a:tailEnd/>
          </a:ln>
        </p:spPr>
        <p:txBody>
          <a:bodyPr/>
          <a:lstStyle/>
          <a:p>
            <a:fld id="{661F2135-E3DD-40D4-BC86-47145A9E2930}" type="slidenum">
              <a:rPr lang="es-ES"/>
              <a:pPr/>
              <a:t>1</a:t>
            </a:fld>
            <a:endParaRPr lang="es-ES"/>
          </a:p>
        </p:txBody>
      </p:sp>
      <p:sp>
        <p:nvSpPr>
          <p:cNvPr id="50179"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50180"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50181"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60EB93E0-9BDF-4588-9010-0F3B6E4F4DED}"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a:t>
            </a:fld>
            <a:endParaRPr lang="es-ES" sz="1200">
              <a:solidFill>
                <a:srgbClr val="FFFFFF"/>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02" name="Rectangle 7"/>
          <p:cNvSpPr>
            <a:spLocks noGrp="1" noChangeArrowheads="1"/>
          </p:cNvSpPr>
          <p:nvPr>
            <p:ph type="sldNum" sz="quarter"/>
          </p:nvPr>
        </p:nvSpPr>
        <p:spPr>
          <a:noFill/>
          <a:ln>
            <a:round/>
            <a:headEnd/>
            <a:tailEnd/>
          </a:ln>
        </p:spPr>
        <p:txBody>
          <a:bodyPr/>
          <a:lstStyle/>
          <a:p>
            <a:fld id="{1A30DA27-7D0D-4CC6-ADDF-AA89884F62DE}" type="slidenum">
              <a:rPr lang="es-ES"/>
              <a:pPr/>
              <a:t>2</a:t>
            </a:fld>
            <a:endParaRPr lang="es-ES"/>
          </a:p>
        </p:txBody>
      </p:sp>
      <p:sp>
        <p:nvSpPr>
          <p:cNvPr id="51203"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51204"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51205"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8A88C636-E66D-4732-9A22-519F4A615A0F}"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a:t>
            </a:fld>
            <a:endParaRPr lang="es-ES" sz="1200">
              <a:solidFill>
                <a:srgbClr val="FFFFFF"/>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2226" name="Rectangle 7"/>
          <p:cNvSpPr>
            <a:spLocks noGrp="1" noChangeArrowheads="1"/>
          </p:cNvSpPr>
          <p:nvPr>
            <p:ph type="sldNum" sz="quarter"/>
          </p:nvPr>
        </p:nvSpPr>
        <p:spPr>
          <a:noFill/>
          <a:ln>
            <a:round/>
            <a:headEnd/>
            <a:tailEnd/>
          </a:ln>
        </p:spPr>
        <p:txBody>
          <a:bodyPr/>
          <a:lstStyle/>
          <a:p>
            <a:fld id="{ABD9F5B4-0F5F-40CB-AA90-2DF61FC8BC87}" type="slidenum">
              <a:rPr lang="es-ES"/>
              <a:pPr/>
              <a:t>3</a:t>
            </a:fld>
            <a:endParaRPr lang="es-ES"/>
          </a:p>
        </p:txBody>
      </p:sp>
      <p:sp>
        <p:nvSpPr>
          <p:cNvPr id="52227"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52228"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52229"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FD3E5B29-C700-49D9-8C5E-DA4C84908E42}"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3</a:t>
            </a:fld>
            <a:endParaRPr lang="es-ES" sz="1200">
              <a:solidFill>
                <a:srgbClr val="FFFFFF"/>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3250" name="Rectangle 7"/>
          <p:cNvSpPr>
            <a:spLocks noGrp="1" noChangeArrowheads="1"/>
          </p:cNvSpPr>
          <p:nvPr>
            <p:ph type="sldNum" sz="quarter"/>
          </p:nvPr>
        </p:nvSpPr>
        <p:spPr>
          <a:noFill/>
          <a:ln>
            <a:round/>
            <a:headEnd/>
            <a:tailEnd/>
          </a:ln>
        </p:spPr>
        <p:txBody>
          <a:bodyPr/>
          <a:lstStyle/>
          <a:p>
            <a:fld id="{45FE6175-6044-477B-8DB4-7894EBC0DF96}" type="slidenum">
              <a:rPr lang="es-ES"/>
              <a:pPr/>
              <a:t>4</a:t>
            </a:fld>
            <a:endParaRPr lang="es-ES"/>
          </a:p>
        </p:txBody>
      </p:sp>
      <p:sp>
        <p:nvSpPr>
          <p:cNvPr id="53251"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53252"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53253"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171EF4DC-D0DD-4644-8D27-2AD5F074D3B4}"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4</a:t>
            </a:fld>
            <a:endParaRPr lang="es-ES" sz="1200">
              <a:solidFill>
                <a:srgbClr val="FFFFFF"/>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4274" name="Rectangle 7"/>
          <p:cNvSpPr>
            <a:spLocks noGrp="1" noChangeArrowheads="1"/>
          </p:cNvSpPr>
          <p:nvPr>
            <p:ph type="sldNum" sz="quarter"/>
          </p:nvPr>
        </p:nvSpPr>
        <p:spPr>
          <a:noFill/>
          <a:ln>
            <a:round/>
            <a:headEnd/>
            <a:tailEnd/>
          </a:ln>
        </p:spPr>
        <p:txBody>
          <a:bodyPr/>
          <a:lstStyle/>
          <a:p>
            <a:fld id="{3FE6346E-B409-46E7-A398-306251565227}" type="slidenum">
              <a:rPr lang="es-ES"/>
              <a:pPr/>
              <a:t>5</a:t>
            </a:fld>
            <a:endParaRPr lang="es-ES"/>
          </a:p>
        </p:txBody>
      </p:sp>
      <p:sp>
        <p:nvSpPr>
          <p:cNvPr id="54275"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54276"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54277"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E5521CB8-7BB3-4F90-A7C2-13F02A975576}"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5</a:t>
            </a:fld>
            <a:endParaRPr lang="es-ES" sz="1200">
              <a:solidFill>
                <a:srgbClr val="FFFFFF"/>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5298" name="Rectangle 7"/>
          <p:cNvSpPr>
            <a:spLocks noGrp="1" noChangeArrowheads="1"/>
          </p:cNvSpPr>
          <p:nvPr>
            <p:ph type="sldNum" sz="quarter"/>
          </p:nvPr>
        </p:nvSpPr>
        <p:spPr>
          <a:noFill/>
          <a:ln>
            <a:round/>
            <a:headEnd/>
            <a:tailEnd/>
          </a:ln>
        </p:spPr>
        <p:txBody>
          <a:bodyPr/>
          <a:lstStyle/>
          <a:p>
            <a:fld id="{399C62C6-1412-4612-8ED3-169C00FB16D6}" type="slidenum">
              <a:rPr lang="es-ES"/>
              <a:pPr/>
              <a:t>6</a:t>
            </a:fld>
            <a:endParaRPr lang="es-ES"/>
          </a:p>
        </p:txBody>
      </p:sp>
      <p:sp>
        <p:nvSpPr>
          <p:cNvPr id="55299"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55300"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55301"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84C560CA-DCDF-420C-B4B1-EEF98B809717}"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6</a:t>
            </a:fld>
            <a:endParaRPr lang="es-ES" sz="1200">
              <a:solidFill>
                <a:srgbClr val="FFFFFF"/>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6322" name="Rectangle 7"/>
          <p:cNvSpPr>
            <a:spLocks noGrp="1" noChangeArrowheads="1"/>
          </p:cNvSpPr>
          <p:nvPr>
            <p:ph type="sldNum" sz="quarter"/>
          </p:nvPr>
        </p:nvSpPr>
        <p:spPr>
          <a:noFill/>
          <a:ln>
            <a:round/>
            <a:headEnd/>
            <a:tailEnd/>
          </a:ln>
        </p:spPr>
        <p:txBody>
          <a:bodyPr/>
          <a:lstStyle/>
          <a:p>
            <a:fld id="{04AEADB1-9DFC-418A-8997-27B04D3DB401}" type="slidenum">
              <a:rPr lang="es-ES"/>
              <a:pPr/>
              <a:t>7</a:t>
            </a:fld>
            <a:endParaRPr lang="es-ES"/>
          </a:p>
        </p:txBody>
      </p:sp>
      <p:sp>
        <p:nvSpPr>
          <p:cNvPr id="56323"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56324"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56325"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F826C6A7-6B0E-4377-96FB-02B99A9011AE}"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7</a:t>
            </a:fld>
            <a:endParaRPr lang="es-ES" sz="1200">
              <a:solidFill>
                <a:srgbClr val="FFFFFF"/>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7346" name="Rectangle 7"/>
          <p:cNvSpPr>
            <a:spLocks noGrp="1" noChangeArrowheads="1"/>
          </p:cNvSpPr>
          <p:nvPr>
            <p:ph type="sldNum" sz="quarter"/>
          </p:nvPr>
        </p:nvSpPr>
        <p:spPr>
          <a:noFill/>
          <a:ln>
            <a:round/>
            <a:headEnd/>
            <a:tailEnd/>
          </a:ln>
        </p:spPr>
        <p:txBody>
          <a:bodyPr/>
          <a:lstStyle/>
          <a:p>
            <a:fld id="{38EA1B73-4533-4D8D-8A9D-75BF6E5A8EFB}" type="slidenum">
              <a:rPr lang="es-ES"/>
              <a:pPr/>
              <a:t>8</a:t>
            </a:fld>
            <a:endParaRPr lang="es-ES"/>
          </a:p>
        </p:txBody>
      </p:sp>
      <p:sp>
        <p:nvSpPr>
          <p:cNvPr id="57347"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57348"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57349"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52813488-5B0E-4697-9659-672BA18BBC06}"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8</a:t>
            </a:fld>
            <a:endParaRPr lang="es-ES" sz="1200">
              <a:solidFill>
                <a:srgbClr val="FFFFFF"/>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8370" name="Rectangle 7"/>
          <p:cNvSpPr>
            <a:spLocks noGrp="1" noChangeArrowheads="1"/>
          </p:cNvSpPr>
          <p:nvPr>
            <p:ph type="sldNum" sz="quarter"/>
          </p:nvPr>
        </p:nvSpPr>
        <p:spPr>
          <a:noFill/>
          <a:ln>
            <a:round/>
            <a:headEnd/>
            <a:tailEnd/>
          </a:ln>
        </p:spPr>
        <p:txBody>
          <a:bodyPr/>
          <a:lstStyle/>
          <a:p>
            <a:fld id="{9EFAB0D0-2492-4EE7-BED4-B1C1306AE765}" type="slidenum">
              <a:rPr lang="es-ES"/>
              <a:pPr/>
              <a:t>9</a:t>
            </a:fld>
            <a:endParaRPr lang="es-ES"/>
          </a:p>
        </p:txBody>
      </p:sp>
      <p:sp>
        <p:nvSpPr>
          <p:cNvPr id="58371"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58372"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58373"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08B5865D-5A14-4F95-84E6-CFA68FDCF173}"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9</a:t>
            </a:fld>
            <a:endParaRPr lang="es-ES" sz="1200">
              <a:solidFill>
                <a:srgbClr val="FFFFFF"/>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9394" name="Rectangle 7"/>
          <p:cNvSpPr>
            <a:spLocks noGrp="1" noChangeArrowheads="1"/>
          </p:cNvSpPr>
          <p:nvPr>
            <p:ph type="sldNum" sz="quarter"/>
          </p:nvPr>
        </p:nvSpPr>
        <p:spPr>
          <a:noFill/>
          <a:ln>
            <a:round/>
            <a:headEnd/>
            <a:tailEnd/>
          </a:ln>
        </p:spPr>
        <p:txBody>
          <a:bodyPr/>
          <a:lstStyle/>
          <a:p>
            <a:fld id="{AA4820DF-FCA1-4E43-BBA9-120565718775}" type="slidenum">
              <a:rPr lang="es-ES"/>
              <a:pPr/>
              <a:t>10</a:t>
            </a:fld>
            <a:endParaRPr lang="es-ES"/>
          </a:p>
        </p:txBody>
      </p:sp>
      <p:sp>
        <p:nvSpPr>
          <p:cNvPr id="59395"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59396"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59397"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F894E2EF-AC3B-4795-BEC4-A030F08445BB}"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10</a:t>
            </a:fld>
            <a:endParaRPr lang="es-ES" sz="1200">
              <a:solidFill>
                <a:srgbClr val="FFFFFF"/>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0418" name="Rectangle 7"/>
          <p:cNvSpPr>
            <a:spLocks noGrp="1" noChangeArrowheads="1"/>
          </p:cNvSpPr>
          <p:nvPr>
            <p:ph type="sldNum" sz="quarter"/>
          </p:nvPr>
        </p:nvSpPr>
        <p:spPr>
          <a:noFill/>
          <a:ln>
            <a:round/>
            <a:headEnd/>
            <a:tailEnd/>
          </a:ln>
        </p:spPr>
        <p:txBody>
          <a:bodyPr/>
          <a:lstStyle/>
          <a:p>
            <a:fld id="{C8C5DEB4-60B0-4BB2-8C7E-262D6F8C73C7}" type="slidenum">
              <a:rPr lang="es-ES"/>
              <a:pPr/>
              <a:t>11</a:t>
            </a:fld>
            <a:endParaRPr lang="es-ES"/>
          </a:p>
        </p:txBody>
      </p:sp>
      <p:sp>
        <p:nvSpPr>
          <p:cNvPr id="60419"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60420"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60421"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CD145D2E-3F7C-434E-9D51-06B42349DA24}"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11</a:t>
            </a:fld>
            <a:endParaRPr lang="es-ES" sz="1200">
              <a:solidFill>
                <a:srgbClr val="FFFFFF"/>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Rectangle 7"/>
          <p:cNvSpPr>
            <a:spLocks noGrp="1" noChangeArrowheads="1"/>
          </p:cNvSpPr>
          <p:nvPr>
            <p:ph type="sldNum" sz="quarter"/>
          </p:nvPr>
        </p:nvSpPr>
        <p:spPr>
          <a:noFill/>
          <a:ln>
            <a:round/>
            <a:headEnd/>
            <a:tailEnd/>
          </a:ln>
        </p:spPr>
        <p:txBody>
          <a:bodyPr/>
          <a:lstStyle/>
          <a:p>
            <a:fld id="{D9FE00C1-2258-4E6E-9A32-B5527FA3F550}" type="slidenum">
              <a:rPr lang="es-ES"/>
              <a:pPr/>
              <a:t>12</a:t>
            </a:fld>
            <a:endParaRPr lang="es-ES"/>
          </a:p>
        </p:txBody>
      </p:sp>
      <p:sp>
        <p:nvSpPr>
          <p:cNvPr id="61443"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61444"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61445"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0133DA51-B5C3-4B40-A682-D58EB3C7823E}"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12</a:t>
            </a:fld>
            <a:endParaRPr lang="es-ES" sz="1200">
              <a:solidFill>
                <a:srgbClr val="FFFFFF"/>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2466" name="Rectangle 7"/>
          <p:cNvSpPr>
            <a:spLocks noGrp="1" noChangeArrowheads="1"/>
          </p:cNvSpPr>
          <p:nvPr>
            <p:ph type="sldNum" sz="quarter"/>
          </p:nvPr>
        </p:nvSpPr>
        <p:spPr>
          <a:noFill/>
          <a:ln>
            <a:round/>
            <a:headEnd/>
            <a:tailEnd/>
          </a:ln>
        </p:spPr>
        <p:txBody>
          <a:bodyPr/>
          <a:lstStyle/>
          <a:p>
            <a:fld id="{3990BBCE-A801-4E55-8139-23524C827B02}" type="slidenum">
              <a:rPr lang="es-ES"/>
              <a:pPr/>
              <a:t>13</a:t>
            </a:fld>
            <a:endParaRPr lang="es-ES"/>
          </a:p>
        </p:txBody>
      </p:sp>
      <p:sp>
        <p:nvSpPr>
          <p:cNvPr id="62467"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62468"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62469"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17F12C23-D2FA-4F22-9AF4-AF849547DFF0}"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13</a:t>
            </a:fld>
            <a:endParaRPr lang="es-ES" sz="1200">
              <a:solidFill>
                <a:srgbClr val="FFFFFF"/>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3490" name="Rectangle 7"/>
          <p:cNvSpPr>
            <a:spLocks noGrp="1" noChangeArrowheads="1"/>
          </p:cNvSpPr>
          <p:nvPr>
            <p:ph type="sldNum" sz="quarter"/>
          </p:nvPr>
        </p:nvSpPr>
        <p:spPr>
          <a:noFill/>
          <a:ln>
            <a:round/>
            <a:headEnd/>
            <a:tailEnd/>
          </a:ln>
        </p:spPr>
        <p:txBody>
          <a:bodyPr/>
          <a:lstStyle/>
          <a:p>
            <a:fld id="{A263FB0D-C281-4C47-B7A2-F3B2A8A5015D}" type="slidenum">
              <a:rPr lang="es-ES"/>
              <a:pPr/>
              <a:t>14</a:t>
            </a:fld>
            <a:endParaRPr lang="es-ES"/>
          </a:p>
        </p:txBody>
      </p:sp>
      <p:sp>
        <p:nvSpPr>
          <p:cNvPr id="63491"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63492"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63493"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86ECD79F-CD5A-4780-8EFB-8E40E4358D04}"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14</a:t>
            </a:fld>
            <a:endParaRPr lang="es-ES" sz="1200">
              <a:solidFill>
                <a:srgbClr val="FFFFFF"/>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4514" name="Rectangle 7"/>
          <p:cNvSpPr>
            <a:spLocks noGrp="1" noChangeArrowheads="1"/>
          </p:cNvSpPr>
          <p:nvPr>
            <p:ph type="sldNum" sz="quarter"/>
          </p:nvPr>
        </p:nvSpPr>
        <p:spPr>
          <a:noFill/>
          <a:ln>
            <a:round/>
            <a:headEnd/>
            <a:tailEnd/>
          </a:ln>
        </p:spPr>
        <p:txBody>
          <a:bodyPr/>
          <a:lstStyle/>
          <a:p>
            <a:fld id="{73A68A62-9EC1-4D06-94C2-494D95A3FCFA}" type="slidenum">
              <a:rPr lang="es-ES"/>
              <a:pPr/>
              <a:t>15</a:t>
            </a:fld>
            <a:endParaRPr lang="es-ES"/>
          </a:p>
        </p:txBody>
      </p:sp>
      <p:sp>
        <p:nvSpPr>
          <p:cNvPr id="64515"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64516"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64517"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73BD3550-8FCF-49C0-A0D1-9B8C579CC9CC}"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15</a:t>
            </a:fld>
            <a:endParaRPr lang="es-ES" sz="1200">
              <a:solidFill>
                <a:srgbClr val="FFFFFF"/>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5538" name="Rectangle 7"/>
          <p:cNvSpPr>
            <a:spLocks noGrp="1" noChangeArrowheads="1"/>
          </p:cNvSpPr>
          <p:nvPr>
            <p:ph type="sldNum" sz="quarter"/>
          </p:nvPr>
        </p:nvSpPr>
        <p:spPr>
          <a:noFill/>
          <a:ln>
            <a:round/>
            <a:headEnd/>
            <a:tailEnd/>
          </a:ln>
        </p:spPr>
        <p:txBody>
          <a:bodyPr/>
          <a:lstStyle/>
          <a:p>
            <a:fld id="{F2CB5D34-02EF-404D-8701-EFAA90752EE1}" type="slidenum">
              <a:rPr lang="es-ES"/>
              <a:pPr/>
              <a:t>16</a:t>
            </a:fld>
            <a:endParaRPr lang="es-ES"/>
          </a:p>
        </p:txBody>
      </p:sp>
      <p:sp>
        <p:nvSpPr>
          <p:cNvPr id="65539"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65540"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65541"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D143CB79-1D21-40B8-9219-4F82D56B08E0}"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16</a:t>
            </a:fld>
            <a:endParaRPr lang="es-ES" sz="1200">
              <a:solidFill>
                <a:srgbClr val="FFFFFF"/>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6562" name="Rectangle 7"/>
          <p:cNvSpPr>
            <a:spLocks noGrp="1" noChangeArrowheads="1"/>
          </p:cNvSpPr>
          <p:nvPr>
            <p:ph type="sldNum" sz="quarter"/>
          </p:nvPr>
        </p:nvSpPr>
        <p:spPr>
          <a:noFill/>
          <a:ln>
            <a:round/>
            <a:headEnd/>
            <a:tailEnd/>
          </a:ln>
        </p:spPr>
        <p:txBody>
          <a:bodyPr/>
          <a:lstStyle/>
          <a:p>
            <a:fld id="{2ADA951A-449E-45E6-B224-D261CD36D2E0}" type="slidenum">
              <a:rPr lang="es-ES"/>
              <a:pPr/>
              <a:t>17</a:t>
            </a:fld>
            <a:endParaRPr lang="es-ES"/>
          </a:p>
        </p:txBody>
      </p:sp>
      <p:sp>
        <p:nvSpPr>
          <p:cNvPr id="66563"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66564"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66565"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818926FB-754F-42EF-81B1-2F0A7E71D50C}"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17</a:t>
            </a:fld>
            <a:endParaRPr lang="es-ES" sz="1200">
              <a:solidFill>
                <a:srgbClr val="FFFFFF"/>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7586" name="Rectangle 7"/>
          <p:cNvSpPr>
            <a:spLocks noGrp="1" noChangeArrowheads="1"/>
          </p:cNvSpPr>
          <p:nvPr>
            <p:ph type="sldNum" sz="quarter"/>
          </p:nvPr>
        </p:nvSpPr>
        <p:spPr>
          <a:noFill/>
          <a:ln>
            <a:round/>
            <a:headEnd/>
            <a:tailEnd/>
          </a:ln>
        </p:spPr>
        <p:txBody>
          <a:bodyPr/>
          <a:lstStyle/>
          <a:p>
            <a:fld id="{ECF74367-7577-416A-857A-7F042277650E}" type="slidenum">
              <a:rPr lang="es-ES"/>
              <a:pPr/>
              <a:t>18</a:t>
            </a:fld>
            <a:endParaRPr lang="es-ES"/>
          </a:p>
        </p:txBody>
      </p:sp>
      <p:sp>
        <p:nvSpPr>
          <p:cNvPr id="67587"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67588"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67589"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CF7B3AA5-0B4B-4D54-8103-59906B7A2A6E}"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18</a:t>
            </a:fld>
            <a:endParaRPr lang="es-ES" sz="1200">
              <a:solidFill>
                <a:srgbClr val="FFFFFF"/>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8610" name="Rectangle 7"/>
          <p:cNvSpPr>
            <a:spLocks noGrp="1" noChangeArrowheads="1"/>
          </p:cNvSpPr>
          <p:nvPr>
            <p:ph type="sldNum" sz="quarter"/>
          </p:nvPr>
        </p:nvSpPr>
        <p:spPr>
          <a:noFill/>
          <a:ln>
            <a:round/>
            <a:headEnd/>
            <a:tailEnd/>
          </a:ln>
        </p:spPr>
        <p:txBody>
          <a:bodyPr/>
          <a:lstStyle/>
          <a:p>
            <a:fld id="{79C48DCD-1742-4F30-8353-68F78CA9DFE9}" type="slidenum">
              <a:rPr lang="es-ES"/>
              <a:pPr/>
              <a:t>19</a:t>
            </a:fld>
            <a:endParaRPr lang="es-ES"/>
          </a:p>
        </p:txBody>
      </p:sp>
      <p:sp>
        <p:nvSpPr>
          <p:cNvPr id="68611"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68612"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68613"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E1731F3D-3314-47EA-B4CF-F2E2182E8B34}"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19</a:t>
            </a:fld>
            <a:endParaRPr lang="es-ES" sz="1200">
              <a:solidFill>
                <a:srgbClr val="FFFFFF"/>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9634" name="Rectangle 7"/>
          <p:cNvSpPr>
            <a:spLocks noGrp="1" noChangeArrowheads="1"/>
          </p:cNvSpPr>
          <p:nvPr>
            <p:ph type="sldNum" sz="quarter"/>
          </p:nvPr>
        </p:nvSpPr>
        <p:spPr>
          <a:noFill/>
          <a:ln>
            <a:round/>
            <a:headEnd/>
            <a:tailEnd/>
          </a:ln>
        </p:spPr>
        <p:txBody>
          <a:bodyPr/>
          <a:lstStyle/>
          <a:p>
            <a:fld id="{680E8B6F-E8A2-40D4-BFD1-8243AF91E466}" type="slidenum">
              <a:rPr lang="es-ES"/>
              <a:pPr/>
              <a:t>20</a:t>
            </a:fld>
            <a:endParaRPr lang="es-ES"/>
          </a:p>
        </p:txBody>
      </p:sp>
      <p:sp>
        <p:nvSpPr>
          <p:cNvPr id="69635"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69636"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69637"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4F20EB6A-075D-44CC-8543-E1017A8B97F8}"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20</a:t>
            </a:fld>
            <a:endParaRPr lang="es-ES" sz="1200">
              <a:solidFill>
                <a:srgbClr val="FFFFFF"/>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0658" name="Rectangle 7"/>
          <p:cNvSpPr>
            <a:spLocks noGrp="1" noChangeArrowheads="1"/>
          </p:cNvSpPr>
          <p:nvPr>
            <p:ph type="sldNum" sz="quarter"/>
          </p:nvPr>
        </p:nvSpPr>
        <p:spPr>
          <a:noFill/>
          <a:ln>
            <a:round/>
            <a:headEnd/>
            <a:tailEnd/>
          </a:ln>
        </p:spPr>
        <p:txBody>
          <a:bodyPr/>
          <a:lstStyle/>
          <a:p>
            <a:fld id="{4CA34F4E-0858-4CED-8461-4D1E7D5D3959}" type="slidenum">
              <a:rPr lang="es-ES"/>
              <a:pPr/>
              <a:t>21</a:t>
            </a:fld>
            <a:endParaRPr lang="es-ES"/>
          </a:p>
        </p:txBody>
      </p:sp>
      <p:sp>
        <p:nvSpPr>
          <p:cNvPr id="70659"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70660"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70661"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4BFD9531-2080-445B-AADE-7371F9C3DA21}"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21</a:t>
            </a:fld>
            <a:endParaRPr lang="es-ES" sz="1200">
              <a:solidFill>
                <a:srgbClr val="FFFFFF"/>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682" name="Rectangle 7"/>
          <p:cNvSpPr>
            <a:spLocks noGrp="1" noChangeArrowheads="1"/>
          </p:cNvSpPr>
          <p:nvPr>
            <p:ph type="sldNum" sz="quarter"/>
          </p:nvPr>
        </p:nvSpPr>
        <p:spPr>
          <a:noFill/>
          <a:ln>
            <a:round/>
            <a:headEnd/>
            <a:tailEnd/>
          </a:ln>
        </p:spPr>
        <p:txBody>
          <a:bodyPr/>
          <a:lstStyle/>
          <a:p>
            <a:fld id="{C454561C-D899-4C70-8444-3312C19EBBA5}" type="slidenum">
              <a:rPr lang="es-ES"/>
              <a:pPr/>
              <a:t>22</a:t>
            </a:fld>
            <a:endParaRPr lang="es-ES"/>
          </a:p>
        </p:txBody>
      </p:sp>
      <p:sp>
        <p:nvSpPr>
          <p:cNvPr id="71683"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71684"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71685"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713BFFAA-B508-42FF-BFE1-4BBC4F660955}"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22</a:t>
            </a:fld>
            <a:endParaRPr lang="es-ES" sz="1200">
              <a:solidFill>
                <a:srgbClr val="FFFFFF"/>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2706" name="Rectangle 7"/>
          <p:cNvSpPr>
            <a:spLocks noGrp="1" noChangeArrowheads="1"/>
          </p:cNvSpPr>
          <p:nvPr>
            <p:ph type="sldNum" sz="quarter"/>
          </p:nvPr>
        </p:nvSpPr>
        <p:spPr>
          <a:noFill/>
          <a:ln>
            <a:round/>
            <a:headEnd/>
            <a:tailEnd/>
          </a:ln>
        </p:spPr>
        <p:txBody>
          <a:bodyPr/>
          <a:lstStyle/>
          <a:p>
            <a:fld id="{5F8809BD-CFB7-4C3C-B62D-8A6F380C3890}" type="slidenum">
              <a:rPr lang="es-ES"/>
              <a:pPr/>
              <a:t>23</a:t>
            </a:fld>
            <a:endParaRPr lang="es-ES"/>
          </a:p>
        </p:txBody>
      </p:sp>
      <p:sp>
        <p:nvSpPr>
          <p:cNvPr id="72707"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72708"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72709"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27298627-E047-40CB-8FEC-DE794B319617}"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23</a:t>
            </a:fld>
            <a:endParaRPr lang="es-ES" sz="1200">
              <a:solidFill>
                <a:srgbClr val="FFFFFF"/>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3730" name="Rectangle 7"/>
          <p:cNvSpPr>
            <a:spLocks noGrp="1" noChangeArrowheads="1"/>
          </p:cNvSpPr>
          <p:nvPr>
            <p:ph type="sldNum" sz="quarter"/>
          </p:nvPr>
        </p:nvSpPr>
        <p:spPr>
          <a:noFill/>
          <a:ln>
            <a:round/>
            <a:headEnd/>
            <a:tailEnd/>
          </a:ln>
        </p:spPr>
        <p:txBody>
          <a:bodyPr/>
          <a:lstStyle/>
          <a:p>
            <a:fld id="{2FEDC6CD-AA69-47D2-8C30-875F1AC9E814}" type="slidenum">
              <a:rPr lang="es-ES"/>
              <a:pPr/>
              <a:t>24</a:t>
            </a:fld>
            <a:endParaRPr lang="es-ES"/>
          </a:p>
        </p:txBody>
      </p:sp>
      <p:sp>
        <p:nvSpPr>
          <p:cNvPr id="73731"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73732"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73733"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1B091EE8-F8BE-40B8-AE8F-359EABB4809E}"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24</a:t>
            </a:fld>
            <a:endParaRPr lang="es-ES" sz="1200">
              <a:solidFill>
                <a:srgbClr val="FFFFFF"/>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4754" name="Rectangle 7"/>
          <p:cNvSpPr>
            <a:spLocks noGrp="1" noChangeArrowheads="1"/>
          </p:cNvSpPr>
          <p:nvPr>
            <p:ph type="sldNum" sz="quarter"/>
          </p:nvPr>
        </p:nvSpPr>
        <p:spPr>
          <a:noFill/>
          <a:ln>
            <a:round/>
            <a:headEnd/>
            <a:tailEnd/>
          </a:ln>
        </p:spPr>
        <p:txBody>
          <a:bodyPr/>
          <a:lstStyle/>
          <a:p>
            <a:fld id="{4E6E44A9-EE2A-4BA8-943F-F580CAF6F52B}" type="slidenum">
              <a:rPr lang="es-ES"/>
              <a:pPr/>
              <a:t>25</a:t>
            </a:fld>
            <a:endParaRPr lang="es-ES"/>
          </a:p>
        </p:txBody>
      </p:sp>
      <p:sp>
        <p:nvSpPr>
          <p:cNvPr id="74755"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74756"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74757"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4AC5E8EE-DB1D-41B3-B86F-4E64C90EF747}"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25</a:t>
            </a:fld>
            <a:endParaRPr lang="es-ES" sz="1200">
              <a:solidFill>
                <a:srgbClr val="FFFFFF"/>
              </a:solidFil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5778" name="Rectangle 7"/>
          <p:cNvSpPr>
            <a:spLocks noGrp="1" noChangeArrowheads="1"/>
          </p:cNvSpPr>
          <p:nvPr>
            <p:ph type="sldNum" sz="quarter"/>
          </p:nvPr>
        </p:nvSpPr>
        <p:spPr>
          <a:noFill/>
          <a:ln>
            <a:round/>
            <a:headEnd/>
            <a:tailEnd/>
          </a:ln>
        </p:spPr>
        <p:txBody>
          <a:bodyPr/>
          <a:lstStyle/>
          <a:p>
            <a:fld id="{45C2844E-0558-4BDF-8DA8-D950785D2850}" type="slidenum">
              <a:rPr lang="es-ES"/>
              <a:pPr/>
              <a:t>26</a:t>
            </a:fld>
            <a:endParaRPr lang="es-ES"/>
          </a:p>
        </p:txBody>
      </p:sp>
      <p:sp>
        <p:nvSpPr>
          <p:cNvPr id="75779"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75780"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75781"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C888C81B-30EC-46B7-8DFF-D004F86945DE}"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26</a:t>
            </a:fld>
            <a:endParaRPr lang="es-ES" sz="1200">
              <a:solidFill>
                <a:srgbClr val="FFFFFF"/>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6802" name="Rectangle 7"/>
          <p:cNvSpPr>
            <a:spLocks noGrp="1" noChangeArrowheads="1"/>
          </p:cNvSpPr>
          <p:nvPr>
            <p:ph type="sldNum" sz="quarter"/>
          </p:nvPr>
        </p:nvSpPr>
        <p:spPr>
          <a:noFill/>
          <a:ln>
            <a:round/>
            <a:headEnd/>
            <a:tailEnd/>
          </a:ln>
        </p:spPr>
        <p:txBody>
          <a:bodyPr/>
          <a:lstStyle/>
          <a:p>
            <a:fld id="{AD424999-8AF6-4018-8FAD-45F9DD3EA827}" type="slidenum">
              <a:rPr lang="es-ES"/>
              <a:pPr/>
              <a:t>27</a:t>
            </a:fld>
            <a:endParaRPr lang="es-ES"/>
          </a:p>
        </p:txBody>
      </p:sp>
      <p:sp>
        <p:nvSpPr>
          <p:cNvPr id="76803"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76804"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76805"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43B29AAE-C194-47A5-83E3-116E7FAF257A}"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27</a:t>
            </a:fld>
            <a:endParaRPr lang="es-ES" sz="1200">
              <a:solidFill>
                <a:srgbClr val="FFFFFF"/>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7826" name="Rectangle 7"/>
          <p:cNvSpPr>
            <a:spLocks noGrp="1" noChangeArrowheads="1"/>
          </p:cNvSpPr>
          <p:nvPr>
            <p:ph type="sldNum" sz="quarter"/>
          </p:nvPr>
        </p:nvSpPr>
        <p:spPr>
          <a:noFill/>
          <a:ln>
            <a:round/>
            <a:headEnd/>
            <a:tailEnd/>
          </a:ln>
        </p:spPr>
        <p:txBody>
          <a:bodyPr/>
          <a:lstStyle/>
          <a:p>
            <a:fld id="{A560F075-D5DF-4AD6-BADD-5AC785306E3F}" type="slidenum">
              <a:rPr lang="es-ES"/>
              <a:pPr/>
              <a:t>28</a:t>
            </a:fld>
            <a:endParaRPr lang="es-ES"/>
          </a:p>
        </p:txBody>
      </p:sp>
      <p:sp>
        <p:nvSpPr>
          <p:cNvPr id="77827"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77828"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77829"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448A2A52-DE3E-4BFE-9C05-165ECE9A05AA}"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28</a:t>
            </a:fld>
            <a:endParaRPr lang="es-ES" sz="1200">
              <a:solidFill>
                <a:srgbClr val="FFFFFF"/>
              </a:solidFil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8850" name="Rectangle 7"/>
          <p:cNvSpPr>
            <a:spLocks noGrp="1" noChangeArrowheads="1"/>
          </p:cNvSpPr>
          <p:nvPr>
            <p:ph type="sldNum" sz="quarter"/>
          </p:nvPr>
        </p:nvSpPr>
        <p:spPr>
          <a:noFill/>
          <a:ln>
            <a:round/>
            <a:headEnd/>
            <a:tailEnd/>
          </a:ln>
        </p:spPr>
        <p:txBody>
          <a:bodyPr/>
          <a:lstStyle/>
          <a:p>
            <a:fld id="{E028E7CB-86CC-477D-8A42-070557908E1A}" type="slidenum">
              <a:rPr lang="es-ES"/>
              <a:pPr/>
              <a:t>29</a:t>
            </a:fld>
            <a:endParaRPr lang="es-ES"/>
          </a:p>
        </p:txBody>
      </p:sp>
      <p:sp>
        <p:nvSpPr>
          <p:cNvPr id="78851"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78852"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78853"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486F3046-F621-4199-ACE7-43B020B3CBC4}"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29</a:t>
            </a:fld>
            <a:endParaRPr lang="es-ES" sz="1200">
              <a:solidFill>
                <a:srgbClr val="FFFFFF"/>
              </a:solidFil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9874" name="Rectangle 7"/>
          <p:cNvSpPr>
            <a:spLocks noGrp="1" noChangeArrowheads="1"/>
          </p:cNvSpPr>
          <p:nvPr>
            <p:ph type="sldNum" sz="quarter"/>
          </p:nvPr>
        </p:nvSpPr>
        <p:spPr>
          <a:noFill/>
          <a:ln>
            <a:round/>
            <a:headEnd/>
            <a:tailEnd/>
          </a:ln>
        </p:spPr>
        <p:txBody>
          <a:bodyPr/>
          <a:lstStyle/>
          <a:p>
            <a:fld id="{25A71BC3-071D-44CC-9055-A3378702ADA6}" type="slidenum">
              <a:rPr lang="es-ES"/>
              <a:pPr/>
              <a:t>30</a:t>
            </a:fld>
            <a:endParaRPr lang="es-ES"/>
          </a:p>
        </p:txBody>
      </p:sp>
      <p:sp>
        <p:nvSpPr>
          <p:cNvPr id="79875"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79876"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79877"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C0520185-D7C8-4EB7-AA1D-CA5BD16F070A}"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30</a:t>
            </a:fld>
            <a:endParaRPr lang="es-ES" sz="1200">
              <a:solidFill>
                <a:srgbClr val="FFFFFF"/>
              </a:solidFil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0898" name="Rectangle 7"/>
          <p:cNvSpPr>
            <a:spLocks noGrp="1" noChangeArrowheads="1"/>
          </p:cNvSpPr>
          <p:nvPr>
            <p:ph type="sldNum" sz="quarter"/>
          </p:nvPr>
        </p:nvSpPr>
        <p:spPr>
          <a:noFill/>
          <a:ln>
            <a:round/>
            <a:headEnd/>
            <a:tailEnd/>
          </a:ln>
        </p:spPr>
        <p:txBody>
          <a:bodyPr/>
          <a:lstStyle/>
          <a:p>
            <a:fld id="{B990B939-6EAB-4D34-8F03-DF66AB21A2DB}" type="slidenum">
              <a:rPr lang="es-ES"/>
              <a:pPr/>
              <a:t>31</a:t>
            </a:fld>
            <a:endParaRPr lang="es-ES"/>
          </a:p>
        </p:txBody>
      </p:sp>
      <p:sp>
        <p:nvSpPr>
          <p:cNvPr id="80899"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80900"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80901"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F5E9D038-AC99-4184-9150-51D7338A5484}"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31</a:t>
            </a:fld>
            <a:endParaRPr lang="es-ES" sz="1200">
              <a:solidFill>
                <a:srgbClr val="FFFFFF"/>
              </a:solidFil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22" name="Rectangle 7"/>
          <p:cNvSpPr>
            <a:spLocks noGrp="1" noChangeArrowheads="1"/>
          </p:cNvSpPr>
          <p:nvPr>
            <p:ph type="sldNum" sz="quarter"/>
          </p:nvPr>
        </p:nvSpPr>
        <p:spPr>
          <a:noFill/>
          <a:ln>
            <a:round/>
            <a:headEnd/>
            <a:tailEnd/>
          </a:ln>
        </p:spPr>
        <p:txBody>
          <a:bodyPr/>
          <a:lstStyle/>
          <a:p>
            <a:fld id="{398E73DF-FD0B-4BE1-A457-1D6C5C0FEF88}" type="slidenum">
              <a:rPr lang="es-ES"/>
              <a:pPr/>
              <a:t>32</a:t>
            </a:fld>
            <a:endParaRPr lang="es-ES"/>
          </a:p>
        </p:txBody>
      </p:sp>
      <p:sp>
        <p:nvSpPr>
          <p:cNvPr id="81923"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81924"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81925"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312F4B17-B1BA-4D13-8401-B4839F1E57E5}"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32</a:t>
            </a:fld>
            <a:endParaRPr lang="es-ES" sz="1200">
              <a:solidFill>
                <a:srgbClr val="FFFFFF"/>
              </a:solidFil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2946" name="Rectangle 7"/>
          <p:cNvSpPr>
            <a:spLocks noGrp="1" noChangeArrowheads="1"/>
          </p:cNvSpPr>
          <p:nvPr>
            <p:ph type="sldNum" sz="quarter"/>
          </p:nvPr>
        </p:nvSpPr>
        <p:spPr>
          <a:noFill/>
          <a:ln>
            <a:round/>
            <a:headEnd/>
            <a:tailEnd/>
          </a:ln>
        </p:spPr>
        <p:txBody>
          <a:bodyPr/>
          <a:lstStyle/>
          <a:p>
            <a:fld id="{DC55B53C-564E-426C-B8F4-01E51BB82C5D}" type="slidenum">
              <a:rPr lang="es-ES"/>
              <a:pPr/>
              <a:t>33</a:t>
            </a:fld>
            <a:endParaRPr lang="es-ES"/>
          </a:p>
        </p:txBody>
      </p:sp>
      <p:sp>
        <p:nvSpPr>
          <p:cNvPr id="82947"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82948"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82949"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1CBA9BB9-786E-4ADD-8B49-23685DBDEFF4}"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33</a:t>
            </a:fld>
            <a:endParaRPr lang="es-ES" sz="1200">
              <a:solidFill>
                <a:srgbClr val="FFFFFF"/>
              </a:solidFill>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3970" name="Rectangle 7"/>
          <p:cNvSpPr>
            <a:spLocks noGrp="1" noChangeArrowheads="1"/>
          </p:cNvSpPr>
          <p:nvPr>
            <p:ph type="sldNum" sz="quarter"/>
          </p:nvPr>
        </p:nvSpPr>
        <p:spPr>
          <a:noFill/>
          <a:ln>
            <a:round/>
            <a:headEnd/>
            <a:tailEnd/>
          </a:ln>
        </p:spPr>
        <p:txBody>
          <a:bodyPr/>
          <a:lstStyle/>
          <a:p>
            <a:fld id="{CA7F033C-8D35-4A77-A55D-0F0779184BD3}" type="slidenum">
              <a:rPr lang="es-ES"/>
              <a:pPr/>
              <a:t>34</a:t>
            </a:fld>
            <a:endParaRPr lang="es-ES"/>
          </a:p>
        </p:txBody>
      </p:sp>
      <p:sp>
        <p:nvSpPr>
          <p:cNvPr id="83971"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83972"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83973"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3BFA24AA-7EC3-4CD1-B7B8-483F005BA733}"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34</a:t>
            </a:fld>
            <a:endParaRPr lang="es-ES" sz="1200">
              <a:solidFill>
                <a:srgbClr val="FFFFFF"/>
              </a:solidFil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4994" name="Rectangle 7"/>
          <p:cNvSpPr>
            <a:spLocks noGrp="1" noChangeArrowheads="1"/>
          </p:cNvSpPr>
          <p:nvPr>
            <p:ph type="sldNum" sz="quarter"/>
          </p:nvPr>
        </p:nvSpPr>
        <p:spPr>
          <a:noFill/>
          <a:ln>
            <a:round/>
            <a:headEnd/>
            <a:tailEnd/>
          </a:ln>
        </p:spPr>
        <p:txBody>
          <a:bodyPr/>
          <a:lstStyle/>
          <a:p>
            <a:fld id="{BAAE36AF-7073-4943-A294-51D0BEAE24D9}" type="slidenum">
              <a:rPr lang="es-ES"/>
              <a:pPr/>
              <a:t>35</a:t>
            </a:fld>
            <a:endParaRPr lang="es-ES"/>
          </a:p>
        </p:txBody>
      </p:sp>
      <p:sp>
        <p:nvSpPr>
          <p:cNvPr id="84995"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84996"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84997"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5111A5E8-B45C-4EF7-A334-E9E3617B3FCF}"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35</a:t>
            </a:fld>
            <a:endParaRPr lang="es-ES" sz="1200">
              <a:solidFill>
                <a:srgbClr val="FFFFFF"/>
              </a:solidFill>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6018" name="Rectangle 7"/>
          <p:cNvSpPr>
            <a:spLocks noGrp="1" noChangeArrowheads="1"/>
          </p:cNvSpPr>
          <p:nvPr>
            <p:ph type="sldNum" sz="quarter"/>
          </p:nvPr>
        </p:nvSpPr>
        <p:spPr>
          <a:noFill/>
          <a:ln>
            <a:round/>
            <a:headEnd/>
            <a:tailEnd/>
          </a:ln>
        </p:spPr>
        <p:txBody>
          <a:bodyPr/>
          <a:lstStyle/>
          <a:p>
            <a:fld id="{695064B4-DFDA-41EC-9D2E-4BB9A7632C2A}" type="slidenum">
              <a:rPr lang="es-ES"/>
              <a:pPr/>
              <a:t>36</a:t>
            </a:fld>
            <a:endParaRPr lang="es-ES"/>
          </a:p>
        </p:txBody>
      </p:sp>
      <p:sp>
        <p:nvSpPr>
          <p:cNvPr id="86019"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86020"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86021"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81C8F810-A047-484D-8338-DE0D446119F4}"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36</a:t>
            </a:fld>
            <a:endParaRPr lang="es-ES" sz="1200">
              <a:solidFill>
                <a:srgbClr val="FFFFFF"/>
              </a:solidFil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7042" name="Rectangle 7"/>
          <p:cNvSpPr>
            <a:spLocks noGrp="1" noChangeArrowheads="1"/>
          </p:cNvSpPr>
          <p:nvPr>
            <p:ph type="sldNum" sz="quarter"/>
          </p:nvPr>
        </p:nvSpPr>
        <p:spPr>
          <a:noFill/>
          <a:ln>
            <a:round/>
            <a:headEnd/>
            <a:tailEnd/>
          </a:ln>
        </p:spPr>
        <p:txBody>
          <a:bodyPr/>
          <a:lstStyle/>
          <a:p>
            <a:fld id="{C109E0D2-401C-4B45-85EB-65E7080A5CBB}" type="slidenum">
              <a:rPr lang="es-ES"/>
              <a:pPr/>
              <a:t>37</a:t>
            </a:fld>
            <a:endParaRPr lang="es-ES"/>
          </a:p>
        </p:txBody>
      </p:sp>
      <p:sp>
        <p:nvSpPr>
          <p:cNvPr id="87043"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87044"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87045"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E6A547BC-A6D1-4308-8453-7E4135267A6E}"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37</a:t>
            </a:fld>
            <a:endParaRPr lang="es-ES" sz="1200">
              <a:solidFill>
                <a:srgbClr val="FFFFFF"/>
              </a:solidFill>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8066" name="Rectangle 7"/>
          <p:cNvSpPr>
            <a:spLocks noGrp="1" noChangeArrowheads="1"/>
          </p:cNvSpPr>
          <p:nvPr>
            <p:ph type="sldNum" sz="quarter"/>
          </p:nvPr>
        </p:nvSpPr>
        <p:spPr>
          <a:noFill/>
          <a:ln>
            <a:round/>
            <a:headEnd/>
            <a:tailEnd/>
          </a:ln>
        </p:spPr>
        <p:txBody>
          <a:bodyPr/>
          <a:lstStyle/>
          <a:p>
            <a:fld id="{87870393-8BBB-4017-A125-FB7BBC04638A}" type="slidenum">
              <a:rPr lang="es-ES"/>
              <a:pPr/>
              <a:t>38</a:t>
            </a:fld>
            <a:endParaRPr lang="es-ES"/>
          </a:p>
        </p:txBody>
      </p:sp>
      <p:sp>
        <p:nvSpPr>
          <p:cNvPr id="88067"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88068"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88069"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F4A61A93-2E84-4894-A83B-721C9FAF9BA2}"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38</a:t>
            </a:fld>
            <a:endParaRPr lang="es-ES" sz="1200">
              <a:solidFill>
                <a:srgbClr val="FFFFFF"/>
              </a:solidFill>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9090" name="Rectangle 7"/>
          <p:cNvSpPr>
            <a:spLocks noGrp="1" noChangeArrowheads="1"/>
          </p:cNvSpPr>
          <p:nvPr>
            <p:ph type="sldNum" sz="quarter"/>
          </p:nvPr>
        </p:nvSpPr>
        <p:spPr>
          <a:noFill/>
          <a:ln>
            <a:round/>
            <a:headEnd/>
            <a:tailEnd/>
          </a:ln>
        </p:spPr>
        <p:txBody>
          <a:bodyPr/>
          <a:lstStyle/>
          <a:p>
            <a:fld id="{7D4BA553-3B88-4959-90B2-5BA743012CEE}" type="slidenum">
              <a:rPr lang="es-ES"/>
              <a:pPr/>
              <a:t>39</a:t>
            </a:fld>
            <a:endParaRPr lang="es-ES"/>
          </a:p>
        </p:txBody>
      </p:sp>
      <p:sp>
        <p:nvSpPr>
          <p:cNvPr id="89091"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89092"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89093"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1662EFA7-3118-45CA-B124-0038DFA81F43}"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39</a:t>
            </a:fld>
            <a:endParaRPr lang="es-ES" sz="1200">
              <a:solidFill>
                <a:srgbClr val="FFFFFF"/>
              </a:solidFill>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0114" name="Rectangle 7"/>
          <p:cNvSpPr>
            <a:spLocks noGrp="1" noChangeArrowheads="1"/>
          </p:cNvSpPr>
          <p:nvPr>
            <p:ph type="sldNum" sz="quarter"/>
          </p:nvPr>
        </p:nvSpPr>
        <p:spPr>
          <a:noFill/>
          <a:ln>
            <a:round/>
            <a:headEnd/>
            <a:tailEnd/>
          </a:ln>
        </p:spPr>
        <p:txBody>
          <a:bodyPr/>
          <a:lstStyle/>
          <a:p>
            <a:fld id="{2E446ABC-67B3-42BF-BDA9-316F78EC9ED8}" type="slidenum">
              <a:rPr lang="es-ES"/>
              <a:pPr/>
              <a:t>40</a:t>
            </a:fld>
            <a:endParaRPr lang="es-ES"/>
          </a:p>
        </p:txBody>
      </p:sp>
      <p:sp>
        <p:nvSpPr>
          <p:cNvPr id="90115"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90116"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90117"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98291D11-788A-4211-8CA8-FA2A7D1CC3FF}"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40</a:t>
            </a:fld>
            <a:endParaRPr lang="es-ES" sz="1200">
              <a:solidFill>
                <a:srgbClr val="FFFFFF"/>
              </a:solidFill>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1138" name="Rectangle 7"/>
          <p:cNvSpPr>
            <a:spLocks noGrp="1" noChangeArrowheads="1"/>
          </p:cNvSpPr>
          <p:nvPr>
            <p:ph type="sldNum" sz="quarter"/>
          </p:nvPr>
        </p:nvSpPr>
        <p:spPr>
          <a:noFill/>
          <a:ln>
            <a:round/>
            <a:headEnd/>
            <a:tailEnd/>
          </a:ln>
        </p:spPr>
        <p:txBody>
          <a:bodyPr/>
          <a:lstStyle/>
          <a:p>
            <a:fld id="{DC6FAC55-C0B5-4CF6-87B1-6B31D39EDA08}" type="slidenum">
              <a:rPr lang="es-ES"/>
              <a:pPr/>
              <a:t>41</a:t>
            </a:fld>
            <a:endParaRPr lang="es-ES"/>
          </a:p>
        </p:txBody>
      </p:sp>
      <p:sp>
        <p:nvSpPr>
          <p:cNvPr id="91139"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91140"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91141"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C9EF8341-8B03-4D4A-BA7D-ACA3788DC2A7}"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41</a:t>
            </a:fld>
            <a:endParaRPr lang="es-ES" sz="1200">
              <a:solidFill>
                <a:srgbClr val="FFFFFF"/>
              </a:solidFill>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62" name="Rectangle 7"/>
          <p:cNvSpPr>
            <a:spLocks noGrp="1" noChangeArrowheads="1"/>
          </p:cNvSpPr>
          <p:nvPr>
            <p:ph type="sldNum" sz="quarter"/>
          </p:nvPr>
        </p:nvSpPr>
        <p:spPr>
          <a:noFill/>
          <a:ln>
            <a:round/>
            <a:headEnd/>
            <a:tailEnd/>
          </a:ln>
        </p:spPr>
        <p:txBody>
          <a:bodyPr/>
          <a:lstStyle/>
          <a:p>
            <a:fld id="{46D9DBF2-7B10-4E5D-B5FD-7CBD2D8176CB}" type="slidenum">
              <a:rPr lang="es-ES"/>
              <a:pPr/>
              <a:t>42</a:t>
            </a:fld>
            <a:endParaRPr lang="es-ES"/>
          </a:p>
        </p:txBody>
      </p:sp>
      <p:sp>
        <p:nvSpPr>
          <p:cNvPr id="92163"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92164"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92165"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F2E178B2-0755-47FD-9017-03760A971CB8}"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42</a:t>
            </a:fld>
            <a:endParaRPr lang="es-ES" sz="1200">
              <a:solidFill>
                <a:srgbClr val="FFFFFF"/>
              </a:solidFill>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3186" name="Rectangle 7"/>
          <p:cNvSpPr>
            <a:spLocks noGrp="1" noChangeArrowheads="1"/>
          </p:cNvSpPr>
          <p:nvPr>
            <p:ph type="sldNum" sz="quarter"/>
          </p:nvPr>
        </p:nvSpPr>
        <p:spPr>
          <a:noFill/>
          <a:ln>
            <a:round/>
            <a:headEnd/>
            <a:tailEnd/>
          </a:ln>
        </p:spPr>
        <p:txBody>
          <a:bodyPr/>
          <a:lstStyle/>
          <a:p>
            <a:fld id="{7C07CF58-900F-4EFF-8887-4B5F3E9DEA7F}" type="slidenum">
              <a:rPr lang="es-ES"/>
              <a:pPr/>
              <a:t>43</a:t>
            </a:fld>
            <a:endParaRPr lang="es-ES"/>
          </a:p>
        </p:txBody>
      </p:sp>
      <p:sp>
        <p:nvSpPr>
          <p:cNvPr id="93187"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es-ES"/>
          </a:p>
        </p:txBody>
      </p:sp>
      <p:sp>
        <p:nvSpPr>
          <p:cNvPr id="93188" name="Rectangle 2"/>
          <p:cNvSpPr txBox="1">
            <a:spLocks noChangeArrowheads="1"/>
          </p:cNvSpPr>
          <p:nvPr>
            <p:ph type="body"/>
          </p:nvPr>
        </p:nvSpPr>
        <p:spPr>
          <a:xfrm>
            <a:off x="685800" y="4343400"/>
            <a:ext cx="5486400" cy="4208463"/>
          </a:xfrm>
          <a:noFill/>
        </p:spPr>
        <p:txBody>
          <a:bodyPr wrap="none" anchor="ctr"/>
          <a:lstStyle/>
          <a:p>
            <a:endParaRPr lang="es-ES" smtClean="0"/>
          </a:p>
        </p:txBody>
      </p:sp>
      <p:sp>
        <p:nvSpPr>
          <p:cNvPr id="93189" name="Text Box 3"/>
          <p:cNvSpPr txBox="1">
            <a:spLocks noChangeArrowheads="1"/>
          </p:cNvSpPr>
          <p:nvPr/>
        </p:nvSpPr>
        <p:spPr bwMode="auto">
          <a:xfrm>
            <a:off x="3884613" y="8685213"/>
            <a:ext cx="2971800" cy="457200"/>
          </a:xfrm>
          <a:prstGeom prst="rect">
            <a:avLst/>
          </a:prstGeom>
          <a:noFill/>
          <a:ln w="9525">
            <a:noFill/>
            <a:round/>
            <a:headEnd/>
            <a:tailEnd/>
          </a:ln>
          <a:effectLst/>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6FDDB4E-100B-47DC-B5DB-3AE46E6AAA2E}" type="slidenum">
              <a:rPr lang="es-ES" sz="1200">
                <a:solidFill>
                  <a:srgbClr val="FFFFFF"/>
                </a:solidFill>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43</a:t>
            </a:fld>
            <a:endParaRPr lang="es-ES" sz="1200">
              <a:solidFill>
                <a:srgbClr val="FFFFFF"/>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7"/>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5"/>
          <p:cNvSpPr>
            <a:spLocks noGrp="1" noChangeArrowheads="1"/>
          </p:cNvSpPr>
          <p:nvPr>
            <p:ph type="sldNum" idx="10"/>
          </p:nvPr>
        </p:nvSpPr>
        <p:spPr>
          <a:ln/>
        </p:spPr>
        <p:txBody>
          <a:bodyPr/>
          <a:lstStyle>
            <a:lvl1pPr>
              <a:defRPr/>
            </a:lvl1pPr>
          </a:lstStyle>
          <a:p>
            <a:pPr>
              <a:defRPr/>
            </a:pPr>
            <a:fld id="{FBD00E50-3779-46D8-BAA4-0BCEA5155CFE}"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5"/>
          <p:cNvSpPr>
            <a:spLocks noGrp="1" noChangeArrowheads="1"/>
          </p:cNvSpPr>
          <p:nvPr>
            <p:ph type="sldNum" idx="10"/>
          </p:nvPr>
        </p:nvSpPr>
        <p:spPr>
          <a:ln/>
        </p:spPr>
        <p:txBody>
          <a:bodyPr/>
          <a:lstStyle>
            <a:lvl1pPr>
              <a:defRPr/>
            </a:lvl1pPr>
          </a:lstStyle>
          <a:p>
            <a:pPr>
              <a:defRPr/>
            </a:pPr>
            <a:fld id="{DCF2013A-740C-4F42-B072-E2D8BA303086}"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2"/>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5"/>
          <p:cNvSpPr>
            <a:spLocks noGrp="1" noChangeArrowheads="1"/>
          </p:cNvSpPr>
          <p:nvPr>
            <p:ph type="sldNum" idx="10"/>
          </p:nvPr>
        </p:nvSpPr>
        <p:spPr>
          <a:ln/>
        </p:spPr>
        <p:txBody>
          <a:bodyPr/>
          <a:lstStyle>
            <a:lvl1pPr>
              <a:defRPr/>
            </a:lvl1pPr>
          </a:lstStyle>
          <a:p>
            <a:pPr>
              <a:defRPr/>
            </a:pPr>
            <a:fld id="{8EA88F1E-A136-486B-9E79-E1C4B416C2EA}"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1" y="1600202"/>
            <a:ext cx="4037013"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6613" y="1600202"/>
            <a:ext cx="4038600"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5"/>
          <p:cNvSpPr>
            <a:spLocks noGrp="1" noChangeArrowheads="1"/>
          </p:cNvSpPr>
          <p:nvPr>
            <p:ph type="sldNum" idx="10"/>
          </p:nvPr>
        </p:nvSpPr>
        <p:spPr>
          <a:ln/>
        </p:spPr>
        <p:txBody>
          <a:bodyPr/>
          <a:lstStyle>
            <a:lvl1pPr>
              <a:defRPr/>
            </a:lvl1pPr>
          </a:lstStyle>
          <a:p>
            <a:pPr>
              <a:defRPr/>
            </a:pPr>
            <a:fld id="{A8494137-7A8C-45F2-AC1E-AF5BC58057E3}"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5"/>
          <p:cNvSpPr>
            <a:spLocks noGrp="1" noChangeArrowheads="1"/>
          </p:cNvSpPr>
          <p:nvPr>
            <p:ph type="sldNum" idx="10"/>
          </p:nvPr>
        </p:nvSpPr>
        <p:spPr>
          <a:ln/>
        </p:spPr>
        <p:txBody>
          <a:bodyPr/>
          <a:lstStyle>
            <a:lvl1pPr>
              <a:defRPr/>
            </a:lvl1pPr>
          </a:lstStyle>
          <a:p>
            <a:pPr>
              <a:defRPr/>
            </a:pPr>
            <a:fld id="{708EF2B3-9FF3-4760-9D48-7B50624A4985}"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5"/>
          <p:cNvSpPr>
            <a:spLocks noGrp="1" noChangeArrowheads="1"/>
          </p:cNvSpPr>
          <p:nvPr>
            <p:ph type="sldNum" idx="10"/>
          </p:nvPr>
        </p:nvSpPr>
        <p:spPr>
          <a:ln/>
        </p:spPr>
        <p:txBody>
          <a:bodyPr/>
          <a:lstStyle>
            <a:lvl1pPr>
              <a:defRPr/>
            </a:lvl1pPr>
          </a:lstStyle>
          <a:p>
            <a:pPr>
              <a:defRPr/>
            </a:pPr>
            <a:fld id="{351DAA52-51FA-44EB-89EA-2A5C49588BE1}"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5"/>
          <p:cNvSpPr>
            <a:spLocks noGrp="1" noChangeArrowheads="1"/>
          </p:cNvSpPr>
          <p:nvPr>
            <p:ph type="sldNum" idx="10"/>
          </p:nvPr>
        </p:nvSpPr>
        <p:spPr>
          <a:ln/>
        </p:spPr>
        <p:txBody>
          <a:bodyPr/>
          <a:lstStyle>
            <a:lvl1pPr>
              <a:defRPr/>
            </a:lvl1pPr>
          </a:lstStyle>
          <a:p>
            <a:pPr>
              <a:defRPr/>
            </a:pPr>
            <a:fld id="{54560F39-C40A-4C08-B121-F16F01735C57}"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5"/>
          <p:cNvSpPr>
            <a:spLocks noGrp="1" noChangeArrowheads="1"/>
          </p:cNvSpPr>
          <p:nvPr>
            <p:ph type="sldNum" idx="10"/>
          </p:nvPr>
        </p:nvSpPr>
        <p:spPr>
          <a:ln/>
        </p:spPr>
        <p:txBody>
          <a:bodyPr/>
          <a:lstStyle>
            <a:lvl1pPr>
              <a:defRPr/>
            </a:lvl1pPr>
          </a:lstStyle>
          <a:p>
            <a:pPr>
              <a:defRPr/>
            </a:pPr>
            <a:fld id="{7FE27197-05FD-4DF7-8028-7918EEE13AD4}"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5"/>
          <p:cNvSpPr>
            <a:spLocks noGrp="1" noChangeArrowheads="1"/>
          </p:cNvSpPr>
          <p:nvPr>
            <p:ph type="sldNum" idx="10"/>
          </p:nvPr>
        </p:nvSpPr>
        <p:spPr>
          <a:ln/>
        </p:spPr>
        <p:txBody>
          <a:bodyPr/>
          <a:lstStyle>
            <a:lvl1pPr>
              <a:defRPr/>
            </a:lvl1pPr>
          </a:lstStyle>
          <a:p>
            <a:pPr>
              <a:defRPr/>
            </a:pPr>
            <a:fld id="{9C494760-ED34-4AFD-AEC9-6BBA0CD29284}"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5"/>
          <p:cNvSpPr>
            <a:spLocks noGrp="1" noChangeArrowheads="1"/>
          </p:cNvSpPr>
          <p:nvPr>
            <p:ph type="sldNum" idx="10"/>
          </p:nvPr>
        </p:nvSpPr>
        <p:spPr>
          <a:ln/>
        </p:spPr>
        <p:txBody>
          <a:bodyPr/>
          <a:lstStyle>
            <a:lvl1pPr>
              <a:defRPr/>
            </a:lvl1pPr>
          </a:lstStyle>
          <a:p>
            <a:pPr>
              <a:defRPr/>
            </a:pPr>
            <a:fld id="{265058A0-5F27-41EB-89F0-EDBD1CC34D23}"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1" y="128590"/>
            <a:ext cx="2055813" cy="5995987"/>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28590"/>
            <a:ext cx="6019800" cy="599598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5"/>
          <p:cNvSpPr>
            <a:spLocks noGrp="1" noChangeArrowheads="1"/>
          </p:cNvSpPr>
          <p:nvPr>
            <p:ph type="sldNum" idx="10"/>
          </p:nvPr>
        </p:nvSpPr>
        <p:spPr>
          <a:ln/>
        </p:spPr>
        <p:txBody>
          <a:bodyPr/>
          <a:lstStyle>
            <a:lvl1pPr>
              <a:defRPr/>
            </a:lvl1pPr>
          </a:lstStyle>
          <a:p>
            <a:pPr>
              <a:defRPr/>
            </a:pPr>
            <a:fld id="{65B0500D-84D6-4DD1-913D-C54058D1AA3E}"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B4CB071-C186-47CC-BEE5-B0C2FA4E736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457200" y="128588"/>
            <a:ext cx="8228013" cy="1433512"/>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p>
            <a:pPr lvl="0"/>
            <a:r>
              <a:rPr lang="en-GB" smtClean="0"/>
              <a:t>Pulse para editar el formato del texto de título</a:t>
            </a:r>
          </a:p>
        </p:txBody>
      </p:sp>
      <p:sp>
        <p:nvSpPr>
          <p:cNvPr id="1027" name="Rectangle 2"/>
          <p:cNvSpPr>
            <a:spLocks noGrp="1" noChangeArrowheads="1"/>
          </p:cNvSpPr>
          <p:nvPr>
            <p:ph type="body" idx="1"/>
          </p:nvPr>
        </p:nvSpPr>
        <p:spPr bwMode="auto">
          <a:xfrm>
            <a:off x="457200" y="1600200"/>
            <a:ext cx="8228013" cy="4524375"/>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p>
            <a:pPr lvl="0"/>
            <a:r>
              <a:rPr lang="en-GB" smtClean="0"/>
              <a:t>Pulse para editar los formatos del texto del esquema</a:t>
            </a:r>
          </a:p>
          <a:p>
            <a:pPr lvl="1"/>
            <a:r>
              <a:rPr lang="en-GB" smtClean="0"/>
              <a:t>Segundo nivel del esquema</a:t>
            </a:r>
          </a:p>
          <a:p>
            <a:pPr lvl="2"/>
            <a:r>
              <a:rPr lang="en-GB" smtClean="0"/>
              <a:t>Tercer nivel del esquema</a:t>
            </a:r>
          </a:p>
          <a:p>
            <a:pPr lvl="3"/>
            <a:r>
              <a:rPr lang="en-GB" smtClean="0"/>
              <a:t>Cuarto nivel del esquema</a:t>
            </a:r>
          </a:p>
          <a:p>
            <a:pPr lvl="4"/>
            <a:r>
              <a:rPr lang="en-GB" smtClean="0"/>
              <a:t>Quinto nivel del esquema</a:t>
            </a:r>
          </a:p>
          <a:p>
            <a:pPr lvl="4"/>
            <a:r>
              <a:rPr lang="en-GB" smtClean="0"/>
              <a:t>Sexto nivel del esquema</a:t>
            </a:r>
          </a:p>
          <a:p>
            <a:pPr lvl="4"/>
            <a:r>
              <a:rPr lang="en-GB" smtClean="0"/>
              <a:t>Séptimo nivel del esquema</a:t>
            </a:r>
          </a:p>
          <a:p>
            <a:pPr lvl="4"/>
            <a:r>
              <a:rPr lang="en-GB" smtClean="0"/>
              <a:t>Octavo nivel del esquema</a:t>
            </a:r>
          </a:p>
          <a:p>
            <a:pPr lvl="4"/>
            <a:r>
              <a:rPr lang="en-GB" smtClean="0"/>
              <a:t>Noveno nivel del esquema</a:t>
            </a:r>
          </a:p>
        </p:txBody>
      </p:sp>
      <p:sp>
        <p:nvSpPr>
          <p:cNvPr id="1028" name="Text Box 3"/>
          <p:cNvSpPr txBox="1">
            <a:spLocks noChangeArrowheads="1"/>
          </p:cNvSpPr>
          <p:nvPr/>
        </p:nvSpPr>
        <p:spPr bwMode="auto">
          <a:xfrm>
            <a:off x="457200" y="6245225"/>
            <a:ext cx="2133600" cy="476250"/>
          </a:xfrm>
          <a:prstGeom prst="rect">
            <a:avLst/>
          </a:prstGeom>
          <a:noFill/>
          <a:ln w="9525">
            <a:noFill/>
            <a:round/>
            <a:headEnd/>
            <a:tailEnd/>
          </a:ln>
          <a:effectLst/>
        </p:spPr>
        <p:txBody>
          <a:bodyPr wrap="none" anchor="ctr"/>
          <a:lstStyle/>
          <a:p>
            <a:endParaRPr lang="es-ES"/>
          </a:p>
        </p:txBody>
      </p:sp>
      <p:sp>
        <p:nvSpPr>
          <p:cNvPr id="1029" name="Text Box 4"/>
          <p:cNvSpPr txBox="1">
            <a:spLocks noChangeArrowheads="1"/>
          </p:cNvSpPr>
          <p:nvPr/>
        </p:nvSpPr>
        <p:spPr bwMode="auto">
          <a:xfrm>
            <a:off x="3124200" y="6245225"/>
            <a:ext cx="2895600" cy="476250"/>
          </a:xfrm>
          <a:prstGeom prst="rect">
            <a:avLst/>
          </a:prstGeom>
          <a:noFill/>
          <a:ln w="9525">
            <a:noFill/>
            <a:round/>
            <a:headEnd/>
            <a:tailEnd/>
          </a:ln>
          <a:effectLst/>
        </p:spPr>
        <p:txBody>
          <a:bodyPr wrap="none" anchor="ctr"/>
          <a:lstStyle/>
          <a:p>
            <a:endParaRPr lang="es-ES"/>
          </a:p>
        </p:txBody>
      </p:sp>
      <p:sp>
        <p:nvSpPr>
          <p:cNvPr id="2" name="Rectangle 5"/>
          <p:cNvSpPr>
            <a:spLocks noGrp="1" noChangeArrowheads="1"/>
          </p:cNvSpPr>
          <p:nvPr>
            <p:ph type="sldNum"/>
          </p:nvPr>
        </p:nvSpPr>
        <p:spPr bwMode="auto">
          <a:xfrm>
            <a:off x="6553200" y="6245225"/>
            <a:ext cx="2132013" cy="47466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smtClean="0">
                <a:solidFill>
                  <a:srgbClr val="FFFFFF"/>
                </a:solidFill>
              </a:defRPr>
            </a:lvl1pPr>
          </a:lstStyle>
          <a:p>
            <a:pPr>
              <a:defRPr/>
            </a:pPr>
            <a:fld id="{0406D109-BC09-4138-B594-0B8BD51308BE}"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49263" rtl="0" eaLnBrk="1" fontAlgn="base" hangingPunct="1">
        <a:spcBef>
          <a:spcPct val="0"/>
        </a:spcBef>
        <a:spcAft>
          <a:spcPct val="0"/>
        </a:spcAft>
        <a:buClr>
          <a:srgbClr val="000000"/>
        </a:buClr>
        <a:buSzPct val="100000"/>
        <a:buFont typeface="Times New Roman" pitchFamily="16" charset="0"/>
        <a:defRPr sz="4400">
          <a:solidFill>
            <a:srgbClr val="808080"/>
          </a:solidFill>
          <a:latin typeface="+mj-lt"/>
          <a:ea typeface="+mj-ea"/>
          <a:cs typeface="+mj-cs"/>
        </a:defRPr>
      </a:lvl1pPr>
      <a:lvl2pPr algn="ctr" defTabSz="449263" rtl="0" eaLnBrk="1" fontAlgn="base" hangingPunct="1">
        <a:spcBef>
          <a:spcPct val="0"/>
        </a:spcBef>
        <a:spcAft>
          <a:spcPct val="0"/>
        </a:spcAft>
        <a:buClr>
          <a:srgbClr val="000000"/>
        </a:buClr>
        <a:buSzPct val="100000"/>
        <a:buFont typeface="Times New Roman" pitchFamily="16" charset="0"/>
        <a:defRPr sz="4400">
          <a:solidFill>
            <a:srgbClr val="808080"/>
          </a:solidFill>
          <a:latin typeface="Arial" charset="0"/>
          <a:cs typeface="Arial Unicode MS" charset="0"/>
        </a:defRPr>
      </a:lvl2pPr>
      <a:lvl3pPr algn="ctr" defTabSz="449263" rtl="0" eaLnBrk="1" fontAlgn="base" hangingPunct="1">
        <a:spcBef>
          <a:spcPct val="0"/>
        </a:spcBef>
        <a:spcAft>
          <a:spcPct val="0"/>
        </a:spcAft>
        <a:buClr>
          <a:srgbClr val="000000"/>
        </a:buClr>
        <a:buSzPct val="100000"/>
        <a:buFont typeface="Times New Roman" pitchFamily="16" charset="0"/>
        <a:defRPr sz="4400">
          <a:solidFill>
            <a:srgbClr val="808080"/>
          </a:solidFill>
          <a:latin typeface="Arial" charset="0"/>
          <a:cs typeface="Arial Unicode MS" charset="0"/>
        </a:defRPr>
      </a:lvl3pPr>
      <a:lvl4pPr algn="ctr" defTabSz="449263" rtl="0" eaLnBrk="1" fontAlgn="base" hangingPunct="1">
        <a:spcBef>
          <a:spcPct val="0"/>
        </a:spcBef>
        <a:spcAft>
          <a:spcPct val="0"/>
        </a:spcAft>
        <a:buClr>
          <a:srgbClr val="000000"/>
        </a:buClr>
        <a:buSzPct val="100000"/>
        <a:buFont typeface="Times New Roman" pitchFamily="16" charset="0"/>
        <a:defRPr sz="4400">
          <a:solidFill>
            <a:srgbClr val="808080"/>
          </a:solidFill>
          <a:latin typeface="Arial" charset="0"/>
          <a:cs typeface="Arial Unicode MS" charset="0"/>
        </a:defRPr>
      </a:lvl4pPr>
      <a:lvl5pPr algn="ctr" defTabSz="449263" rtl="0" eaLnBrk="1" fontAlgn="base" hangingPunct="1">
        <a:spcBef>
          <a:spcPct val="0"/>
        </a:spcBef>
        <a:spcAft>
          <a:spcPct val="0"/>
        </a:spcAft>
        <a:buClr>
          <a:srgbClr val="000000"/>
        </a:buClr>
        <a:buSzPct val="100000"/>
        <a:buFont typeface="Times New Roman" pitchFamily="16" charset="0"/>
        <a:defRPr sz="4400">
          <a:solidFill>
            <a:srgbClr val="808080"/>
          </a:solidFill>
          <a:latin typeface="Arial" charset="0"/>
          <a:cs typeface="Arial Unicode MS" charset="0"/>
        </a:defRPr>
      </a:lvl5pPr>
      <a:lvl6pPr marL="2514600" indent="-228600" algn="ctr" defTabSz="449263" rtl="0" eaLnBrk="1" fontAlgn="base" hangingPunct="1">
        <a:spcBef>
          <a:spcPct val="0"/>
        </a:spcBef>
        <a:spcAft>
          <a:spcPct val="0"/>
        </a:spcAft>
        <a:buClr>
          <a:srgbClr val="000000"/>
        </a:buClr>
        <a:buSzPct val="100000"/>
        <a:buFont typeface="Times New Roman" pitchFamily="16" charset="0"/>
        <a:defRPr sz="4400">
          <a:solidFill>
            <a:srgbClr val="808080"/>
          </a:solidFill>
          <a:latin typeface="Arial" charset="0"/>
          <a:cs typeface="Arial Unicode MS" charset="0"/>
        </a:defRPr>
      </a:lvl6pPr>
      <a:lvl7pPr marL="2971800" indent="-228600" algn="ctr" defTabSz="449263" rtl="0" eaLnBrk="1" fontAlgn="base" hangingPunct="1">
        <a:spcBef>
          <a:spcPct val="0"/>
        </a:spcBef>
        <a:spcAft>
          <a:spcPct val="0"/>
        </a:spcAft>
        <a:buClr>
          <a:srgbClr val="000000"/>
        </a:buClr>
        <a:buSzPct val="100000"/>
        <a:buFont typeface="Times New Roman" pitchFamily="16" charset="0"/>
        <a:defRPr sz="4400">
          <a:solidFill>
            <a:srgbClr val="808080"/>
          </a:solidFill>
          <a:latin typeface="Arial" charset="0"/>
          <a:cs typeface="Arial Unicode MS" charset="0"/>
        </a:defRPr>
      </a:lvl7pPr>
      <a:lvl8pPr marL="3429000" indent="-228600" algn="ctr" defTabSz="449263" rtl="0" eaLnBrk="1" fontAlgn="base" hangingPunct="1">
        <a:spcBef>
          <a:spcPct val="0"/>
        </a:spcBef>
        <a:spcAft>
          <a:spcPct val="0"/>
        </a:spcAft>
        <a:buClr>
          <a:srgbClr val="000000"/>
        </a:buClr>
        <a:buSzPct val="100000"/>
        <a:buFont typeface="Times New Roman" pitchFamily="16" charset="0"/>
        <a:defRPr sz="4400">
          <a:solidFill>
            <a:srgbClr val="808080"/>
          </a:solidFill>
          <a:latin typeface="Arial" charset="0"/>
          <a:cs typeface="Arial Unicode MS" charset="0"/>
        </a:defRPr>
      </a:lvl8pPr>
      <a:lvl9pPr marL="3886200" indent="-228600" algn="ctr" defTabSz="449263" rtl="0" eaLnBrk="1" fontAlgn="base" hangingPunct="1">
        <a:spcBef>
          <a:spcPct val="0"/>
        </a:spcBef>
        <a:spcAft>
          <a:spcPct val="0"/>
        </a:spcAft>
        <a:buClr>
          <a:srgbClr val="000000"/>
        </a:buClr>
        <a:buSzPct val="100000"/>
        <a:buFont typeface="Times New Roman" pitchFamily="16" charset="0"/>
        <a:defRPr sz="4400">
          <a:solidFill>
            <a:srgbClr val="808080"/>
          </a:solidFill>
          <a:latin typeface="Arial" charset="0"/>
          <a:cs typeface="Arial Unicode MS" charset="0"/>
        </a:defRPr>
      </a:lvl9pPr>
    </p:titleStyle>
    <p:bodyStyle>
      <a:lvl1pPr marL="342900" indent="-342900" algn="l" defTabSz="449263" rtl="0" eaLnBrk="1" fontAlgn="base" hangingPunct="1">
        <a:spcBef>
          <a:spcPts val="800"/>
        </a:spcBef>
        <a:spcAft>
          <a:spcPct val="0"/>
        </a:spcAft>
        <a:buClr>
          <a:srgbClr val="000000"/>
        </a:buClr>
        <a:buSzPct val="100000"/>
        <a:buFont typeface="Times New Roman" pitchFamily="16" charset="0"/>
        <a:defRPr sz="3200">
          <a:solidFill>
            <a:srgbClr val="FFFFFF"/>
          </a:solidFill>
          <a:latin typeface="+mn-lt"/>
          <a:ea typeface="+mn-ea"/>
          <a:cs typeface="+mn-cs"/>
        </a:defRPr>
      </a:lvl1pPr>
      <a:lvl2pPr marL="742950" indent="-285750" algn="l" defTabSz="449263" rtl="0" eaLnBrk="1" fontAlgn="base" hangingPunct="1">
        <a:spcBef>
          <a:spcPts val="700"/>
        </a:spcBef>
        <a:spcAft>
          <a:spcPct val="0"/>
        </a:spcAft>
        <a:buClr>
          <a:srgbClr val="000000"/>
        </a:buClr>
        <a:buSzPct val="100000"/>
        <a:buFont typeface="Times New Roman" pitchFamily="16" charset="0"/>
        <a:defRPr sz="2800">
          <a:solidFill>
            <a:srgbClr val="FFFFFF"/>
          </a:solidFill>
          <a:latin typeface="+mn-lt"/>
          <a:cs typeface="+mn-cs"/>
        </a:defRPr>
      </a:lvl2pPr>
      <a:lvl3pPr marL="1143000" indent="-228600" algn="l" defTabSz="449263" rtl="0" eaLnBrk="1" fontAlgn="base" hangingPunct="1">
        <a:spcBef>
          <a:spcPts val="600"/>
        </a:spcBef>
        <a:spcAft>
          <a:spcPct val="0"/>
        </a:spcAft>
        <a:buClr>
          <a:srgbClr val="000000"/>
        </a:buClr>
        <a:buSzPct val="100000"/>
        <a:buFont typeface="Times New Roman" pitchFamily="16" charset="0"/>
        <a:defRPr sz="2400">
          <a:solidFill>
            <a:srgbClr val="FFFFFF"/>
          </a:solidFill>
          <a:latin typeface="+mn-lt"/>
          <a:cs typeface="+mn-cs"/>
        </a:defRPr>
      </a:lvl3pPr>
      <a:lvl4pPr marL="1600200" indent="-228600" algn="l" defTabSz="449263" rtl="0" eaLnBrk="1" fontAlgn="base" hangingPunct="1">
        <a:spcBef>
          <a:spcPts val="500"/>
        </a:spcBef>
        <a:spcAft>
          <a:spcPct val="0"/>
        </a:spcAft>
        <a:buClr>
          <a:srgbClr val="000000"/>
        </a:buClr>
        <a:buSzPct val="100000"/>
        <a:buFont typeface="Times New Roman" pitchFamily="16" charset="0"/>
        <a:defRPr sz="2000">
          <a:solidFill>
            <a:srgbClr val="FFFFFF"/>
          </a:solidFill>
          <a:latin typeface="+mn-lt"/>
          <a:cs typeface="+mn-cs"/>
        </a:defRPr>
      </a:lvl4pPr>
      <a:lvl5pPr marL="2057400" indent="-228600" algn="l" defTabSz="449263" rtl="0" eaLnBrk="1" fontAlgn="base" hangingPunct="1">
        <a:spcBef>
          <a:spcPts val="500"/>
        </a:spcBef>
        <a:spcAft>
          <a:spcPct val="0"/>
        </a:spcAft>
        <a:buClr>
          <a:srgbClr val="000000"/>
        </a:buClr>
        <a:buSzPct val="100000"/>
        <a:buFont typeface="Times New Roman" pitchFamily="16" charset="0"/>
        <a:defRPr sz="2000">
          <a:solidFill>
            <a:srgbClr val="FFFFFF"/>
          </a:solidFill>
          <a:latin typeface="+mn-lt"/>
          <a:cs typeface="+mn-cs"/>
        </a:defRPr>
      </a:lvl5pPr>
      <a:lvl6pPr marL="2514600" indent="-228600" algn="l" defTabSz="449263" rtl="0" eaLnBrk="1" fontAlgn="base" hangingPunct="1">
        <a:spcBef>
          <a:spcPts val="500"/>
        </a:spcBef>
        <a:spcAft>
          <a:spcPct val="0"/>
        </a:spcAft>
        <a:buClr>
          <a:srgbClr val="000000"/>
        </a:buClr>
        <a:buSzPct val="100000"/>
        <a:buFont typeface="Times New Roman" pitchFamily="16" charset="0"/>
        <a:defRPr sz="2000">
          <a:solidFill>
            <a:srgbClr val="FFFFFF"/>
          </a:solidFill>
          <a:latin typeface="+mn-lt"/>
          <a:cs typeface="+mn-cs"/>
        </a:defRPr>
      </a:lvl6pPr>
      <a:lvl7pPr marL="2971800" indent="-228600" algn="l" defTabSz="449263" rtl="0" eaLnBrk="1" fontAlgn="base" hangingPunct="1">
        <a:spcBef>
          <a:spcPts val="500"/>
        </a:spcBef>
        <a:spcAft>
          <a:spcPct val="0"/>
        </a:spcAft>
        <a:buClr>
          <a:srgbClr val="000000"/>
        </a:buClr>
        <a:buSzPct val="100000"/>
        <a:buFont typeface="Times New Roman" pitchFamily="16" charset="0"/>
        <a:defRPr sz="2000">
          <a:solidFill>
            <a:srgbClr val="FFFFFF"/>
          </a:solidFill>
          <a:latin typeface="+mn-lt"/>
          <a:cs typeface="+mn-cs"/>
        </a:defRPr>
      </a:lvl7pPr>
      <a:lvl8pPr marL="3429000" indent="-228600" algn="l" defTabSz="449263" rtl="0" eaLnBrk="1" fontAlgn="base" hangingPunct="1">
        <a:spcBef>
          <a:spcPts val="500"/>
        </a:spcBef>
        <a:spcAft>
          <a:spcPct val="0"/>
        </a:spcAft>
        <a:buClr>
          <a:srgbClr val="000000"/>
        </a:buClr>
        <a:buSzPct val="100000"/>
        <a:buFont typeface="Times New Roman" pitchFamily="16" charset="0"/>
        <a:defRPr sz="2000">
          <a:solidFill>
            <a:srgbClr val="FFFFFF"/>
          </a:solidFill>
          <a:latin typeface="+mn-lt"/>
          <a:cs typeface="+mn-cs"/>
        </a:defRPr>
      </a:lvl8pPr>
      <a:lvl9pPr marL="3886200" indent="-228600" algn="l" defTabSz="449263" rtl="0" eaLnBrk="1" fontAlgn="base" hangingPunct="1">
        <a:spcBef>
          <a:spcPts val="500"/>
        </a:spcBef>
        <a:spcAft>
          <a:spcPct val="0"/>
        </a:spcAft>
        <a:buClr>
          <a:srgbClr val="000000"/>
        </a:buClr>
        <a:buSzPct val="100000"/>
        <a:buFont typeface="Times New Roman" pitchFamily="16" charset="0"/>
        <a:defRPr sz="2000">
          <a:solidFill>
            <a:srgbClr val="FFFFFF"/>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defTabSz="914400" eaLnBrk="1" fontAlgn="auto" hangingPunct="1">
              <a:spcBef>
                <a:spcPts val="0"/>
              </a:spcBef>
              <a:spcAft>
                <a:spcPts val="0"/>
              </a:spcAft>
              <a:buClrTx/>
              <a:buSzTx/>
              <a:buFontTx/>
              <a:buNone/>
              <a:defRPr sz="1200">
                <a:solidFill>
                  <a:prstClr val="black">
                    <a:tint val="75000"/>
                  </a:prstClr>
                </a:solidFill>
                <a:latin typeface="+mn-lt"/>
              </a:defRPr>
            </a:lvl1pPr>
          </a:lstStyle>
          <a:p>
            <a:pPr>
              <a:defRPr/>
            </a:pPr>
            <a:fld id="{E0545F4E-5725-406C-A661-74A4AC1D4F18}" type="datetimeFigureOut">
              <a:rPr lang="es-ES"/>
              <a:pPr>
                <a:defRPr/>
              </a:pPr>
              <a:t>09/08/2014</a:t>
            </a:fld>
            <a:endParaRPr lang="es-ES"/>
          </a:p>
        </p:txBody>
      </p:sp>
      <p:sp>
        <p:nvSpPr>
          <p:cNvPr id="5" name="Marcador de pie de página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defTabSz="914400" eaLnBrk="1" fontAlgn="auto" hangingPunct="1">
              <a:spcBef>
                <a:spcPts val="0"/>
              </a:spcBef>
              <a:spcAft>
                <a:spcPts val="0"/>
              </a:spcAft>
              <a:buClrTx/>
              <a:buSzTx/>
              <a:buFontTx/>
              <a:buNone/>
              <a:defRPr sz="1200">
                <a:solidFill>
                  <a:prstClr val="black">
                    <a:tint val="75000"/>
                  </a:prstClr>
                </a:solidFill>
                <a:latin typeface="+mn-lt"/>
              </a:defRPr>
            </a:lvl1pPr>
          </a:lstStyle>
          <a:p>
            <a:pPr>
              <a:defRPr/>
            </a:pPr>
            <a:endParaRPr lang="es-ES"/>
          </a:p>
        </p:txBody>
      </p:sp>
      <p:sp>
        <p:nvSpPr>
          <p:cNvPr id="6" name="Marcador de número de diapositiva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defTabSz="914400" eaLnBrk="1" hangingPunct="1">
              <a:buClrTx/>
              <a:buSzTx/>
              <a:buFontTx/>
              <a:buNone/>
              <a:defRPr sz="1200">
                <a:solidFill>
                  <a:srgbClr val="898989"/>
                </a:solidFill>
                <a:latin typeface="Calibri" pitchFamily="34" charset="0"/>
              </a:defRPr>
            </a:lvl1pPr>
          </a:lstStyle>
          <a:p>
            <a:pPr>
              <a:defRPr/>
            </a:pPr>
            <a:fld id="{DDCF4A07-6A72-409D-A83C-AC53A9020AA6}"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defTabSz="914400">
              <a:buClrTx/>
              <a:buSzTx/>
              <a:buFontTx/>
              <a:buNone/>
            </a:pPr>
            <a:endParaRPr lang="es-ES_tradnl">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defTabSz="914400">
              <a:buClrTx/>
              <a:buSzTx/>
              <a:buFontTx/>
              <a:buNone/>
            </a:pPr>
            <a:endParaRPr lang="es-ES_tradnl">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defTabSz="914400">
              <a:buClrTx/>
              <a:buSzTx/>
              <a:buFontTx/>
              <a:buNone/>
            </a:pPr>
            <a:fld id="{2415B093-010F-4F22-A9DC-4CB4F7B36483}" type="slidenum">
              <a:rPr lang="es-ES_tradnl">
                <a:solidFill>
                  <a:srgbClr val="000000"/>
                </a:solidFill>
              </a:rPr>
              <a:pPr defTabSz="914400">
                <a:buClrTx/>
                <a:buSzTx/>
                <a:buFontTx/>
                <a:buNone/>
              </a:pPr>
              <a:t>‹Nº›</a:t>
            </a:fld>
            <a:endParaRPr lang="es-ES_tradnl">
              <a:solidFill>
                <a:srgbClr val="000000"/>
              </a:solidFill>
            </a:endParaRPr>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cine9009.blogspot.com/2006/08/la-guerra-de-las-galaxias-episodio-iv.html"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jpeg"/></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3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hyperlink" Target="http://www.Escapadasyviajes.com/" TargetMode="External"/><Relationship Id="rId2" Type="http://schemas.openxmlformats.org/officeDocument/2006/relationships/notesSlide" Target="../notesSlides/notesSlide43.xml"/><Relationship Id="rId1" Type="http://schemas.openxmlformats.org/officeDocument/2006/relationships/slideLayout" Target="../slideLayouts/slideLayout6.xml"/><Relationship Id="rId4" Type="http://schemas.openxmlformats.org/officeDocument/2006/relationships/image" Target="../media/image44.png"/></Relationships>
</file>

<file path=ppt/slides/_rels/slide4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7.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C6600"/>
        </a:solidFill>
        <a:effectLst/>
      </p:bgPr>
    </p:bg>
    <p:spTree>
      <p:nvGrpSpPr>
        <p:cNvPr id="1" name=""/>
        <p:cNvGrpSpPr/>
        <p:nvPr/>
      </p:nvGrpSpPr>
      <p:grpSpPr>
        <a:xfrm>
          <a:off x="0" y="0"/>
          <a:ext cx="0" cy="0"/>
          <a:chOff x="0" y="0"/>
          <a:chExt cx="0" cy="0"/>
        </a:xfrm>
      </p:grpSpPr>
      <p:pic>
        <p:nvPicPr>
          <p:cNvPr id="4098" name="Picture 1"/>
          <p:cNvPicPr>
            <a:picLocks noChangeAspect="1" noChangeArrowheads="1"/>
          </p:cNvPicPr>
          <p:nvPr/>
        </p:nvPicPr>
        <p:blipFill>
          <a:blip r:embed="rId4" cstate="print"/>
          <a:srcRect/>
          <a:stretch>
            <a:fillRect/>
          </a:stretch>
        </p:blipFill>
        <p:spPr bwMode="auto">
          <a:xfrm>
            <a:off x="0" y="2564904"/>
            <a:ext cx="9474200" cy="1938337"/>
          </a:xfrm>
          <a:prstGeom prst="rect">
            <a:avLst/>
          </a:prstGeom>
          <a:noFill/>
          <a:ln w="9525">
            <a:noFill/>
            <a:round/>
            <a:headEnd/>
            <a:tailEnd/>
          </a:ln>
          <a:effectLst/>
        </p:spPr>
      </p:pic>
    </p:spTree>
  </p:cSld>
  <p:clrMapOvr>
    <a:masterClrMapping/>
  </p:clrMapOvr>
  <p:transition spd="med">
    <p:pull dir="d"/>
    <p:sndAc>
      <p:stSnd>
        <p:snd r:embed="rId3" name="Celta%20-%20Adiemus.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
          <p:cNvPicPr>
            <a:picLocks noChangeAspect="1" noChangeArrowheads="1"/>
          </p:cNvPicPr>
          <p:nvPr/>
        </p:nvPicPr>
        <p:blipFill>
          <a:blip r:embed="rId3" cstate="print"/>
          <a:srcRect/>
          <a:stretch>
            <a:fillRect/>
          </a:stretch>
        </p:blipFill>
        <p:spPr bwMode="auto">
          <a:xfrm>
            <a:off x="214313" y="500063"/>
            <a:ext cx="8742362" cy="5832475"/>
          </a:xfrm>
          <a:prstGeom prst="rect">
            <a:avLst/>
          </a:prstGeom>
          <a:noFill/>
          <a:ln w="9525">
            <a:noFill/>
            <a:round/>
            <a:headEnd/>
            <a:tailEnd/>
          </a:ln>
          <a:effectLst/>
        </p:spPr>
      </p:pic>
    </p:spTree>
  </p:cSld>
  <p:clrMapOvr>
    <a:masterClrMapping/>
  </p:clrMapOvr>
  <p:transition spd="med">
    <p:circle/>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p:cNvPicPr>
            <a:picLocks noChangeAspect="1" noChangeArrowheads="1"/>
          </p:cNvPicPr>
          <p:nvPr/>
        </p:nvPicPr>
        <p:blipFill>
          <a:blip r:embed="rId3" cstate="print"/>
          <a:srcRect/>
          <a:stretch>
            <a:fillRect/>
          </a:stretch>
        </p:blipFill>
        <p:spPr bwMode="auto">
          <a:xfrm>
            <a:off x="285750" y="571500"/>
            <a:ext cx="8605838" cy="5616575"/>
          </a:xfrm>
          <a:prstGeom prst="rect">
            <a:avLst/>
          </a:prstGeom>
          <a:noFill/>
          <a:ln w="9525">
            <a:noFill/>
            <a:round/>
            <a:headEnd/>
            <a:tailEnd/>
          </a:ln>
          <a:effectLst/>
        </p:spPr>
      </p:pic>
    </p:spTree>
  </p:cSld>
  <p:clrMapOvr>
    <a:masterClrMapping/>
  </p:clrMapOvr>
  <p:transition spd="med">
    <p:circle/>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
          <p:cNvPicPr>
            <a:picLocks noChangeAspect="1" noChangeArrowheads="1"/>
          </p:cNvPicPr>
          <p:nvPr/>
        </p:nvPicPr>
        <p:blipFill>
          <a:blip r:embed="rId3" cstate="print"/>
          <a:srcRect/>
          <a:stretch>
            <a:fillRect/>
          </a:stretch>
        </p:blipFill>
        <p:spPr bwMode="auto">
          <a:xfrm>
            <a:off x="285750" y="642938"/>
            <a:ext cx="8629650" cy="5616575"/>
          </a:xfrm>
          <a:prstGeom prst="rect">
            <a:avLst/>
          </a:prstGeom>
          <a:noFill/>
          <a:ln w="9525">
            <a:noFill/>
            <a:round/>
            <a:headEnd/>
            <a:tailEnd/>
          </a:ln>
          <a:effectLst/>
        </p:spPr>
      </p:pic>
    </p:spTree>
  </p:cSld>
  <p:clrMapOvr>
    <a:masterClrMapping/>
  </p:clrMapOvr>
  <p:transition spd="med">
    <p:circle/>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C6600"/>
        </a:solidFill>
        <a:effectLst/>
      </p:bgPr>
    </p:bg>
    <p:spTree>
      <p:nvGrpSpPr>
        <p:cNvPr id="1" name=""/>
        <p:cNvGrpSpPr/>
        <p:nvPr/>
      </p:nvGrpSpPr>
      <p:grpSpPr>
        <a:xfrm>
          <a:off x="0" y="0"/>
          <a:ext cx="0" cy="0"/>
          <a:chOff x="0" y="0"/>
          <a:chExt cx="0" cy="0"/>
        </a:xfrm>
      </p:grpSpPr>
      <p:sp>
        <p:nvSpPr>
          <p:cNvPr id="8194" name="Rectangle 1"/>
          <p:cNvSpPr>
            <a:spLocks noChangeArrowheads="1"/>
          </p:cNvSpPr>
          <p:nvPr/>
        </p:nvSpPr>
        <p:spPr bwMode="auto">
          <a:xfrm>
            <a:off x="642938" y="1071563"/>
            <a:ext cx="7929562" cy="4711700"/>
          </a:xfrm>
          <a:prstGeom prst="rect">
            <a:avLst/>
          </a:prstGeom>
          <a:noFill/>
          <a:ln w="9525">
            <a:noFill/>
            <a:round/>
            <a:headEnd/>
            <a:tailEnd/>
          </a:ln>
          <a:effectLst/>
        </p:spPr>
        <p:txBody>
          <a:bodyPr lIns="90000" tIns="46800" rIns="90000" bIns="46800">
            <a:spAutoFit/>
          </a:bodyPr>
          <a:lstStyle/>
          <a:p>
            <a:pPr algn="ct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2000" dirty="0">
                <a:solidFill>
                  <a:srgbClr val="000000"/>
                </a:solidFill>
                <a:latin typeface="Arial Rounded MT Bold" pitchFamily="32" charset="0"/>
                <a:cs typeface="Andalus" charset="-78"/>
              </a:rPr>
              <a:t>Las casas de </a:t>
            </a:r>
            <a:r>
              <a:rPr lang="es-ES" sz="2000" dirty="0" err="1">
                <a:solidFill>
                  <a:srgbClr val="000000"/>
                </a:solidFill>
                <a:latin typeface="Arial Rounded MT Bold" pitchFamily="32" charset="0"/>
                <a:cs typeface="Andalus" charset="-78"/>
              </a:rPr>
              <a:t>Matmâta</a:t>
            </a:r>
            <a:r>
              <a:rPr lang="es-ES" sz="2000" dirty="0">
                <a:solidFill>
                  <a:srgbClr val="000000"/>
                </a:solidFill>
                <a:latin typeface="Arial Rounded MT Bold" pitchFamily="32" charset="0"/>
                <a:cs typeface="Andalus" charset="-78"/>
              </a:rPr>
              <a:t> son una especie de grandes socavones subterráneos, abiertos a la superficie, que sirven de patio común para la colectividad, la que se aloja en habitaciones subterráneas con salida a dicho patio común; algunas de esas habitaciones son destinadas a despensa o para el ganado. Las ventajas de vivir así son varias. En primer lugar, no tienen que preocuparse por conseguir materiales de construcción, algo vital en un medio tan poco hospitalario como el desierto, en donde lo único que abunda es arena. En segundo lugar, el patio subterráneo crea un microclima de sombra que hace más soportable el calor del Sahara. Además, tienen protección contra las tormentas de arena. Y militarmente mejora mucho la defensa, porque una construcción de ese tipo no ofrece un perfil definido en el desierto, por lo que no puede ser detectado desde lejos por un invasor casual</a:t>
            </a:r>
            <a:r>
              <a:rPr lang="es-ES" sz="1600" dirty="0">
                <a:solidFill>
                  <a:srgbClr val="000000"/>
                </a:solidFill>
                <a:latin typeface="Arial Rounded MT Bold" pitchFamily="32" charset="0"/>
                <a:cs typeface="Andalus" charset="-78"/>
              </a:rPr>
              <a:t>.</a:t>
            </a:r>
          </a:p>
        </p:txBody>
      </p:sp>
    </p:spTree>
  </p:cSld>
  <p:clrMapOvr>
    <a:masterClrMapping/>
  </p:clrMapOvr>
  <p:transition spd="med">
    <p:wipe dir="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p:cNvPicPr>
            <a:picLocks noChangeAspect="1" noChangeArrowheads="1"/>
          </p:cNvPicPr>
          <p:nvPr/>
        </p:nvPicPr>
        <p:blipFill>
          <a:blip r:embed="rId3" cstate="print"/>
          <a:srcRect/>
          <a:stretch>
            <a:fillRect/>
          </a:stretch>
        </p:blipFill>
        <p:spPr bwMode="auto">
          <a:xfrm>
            <a:off x="285750" y="714375"/>
            <a:ext cx="8534400" cy="5400675"/>
          </a:xfrm>
          <a:prstGeom prst="rect">
            <a:avLst/>
          </a:prstGeom>
          <a:noFill/>
          <a:ln w="9525">
            <a:noFill/>
            <a:round/>
            <a:headEnd/>
            <a:tailEnd/>
          </a:ln>
          <a:effectLst/>
        </p:spPr>
      </p:pic>
    </p:spTree>
  </p:cSld>
  <p:clrMapOvr>
    <a:masterClrMapping/>
  </p:clrMapOvr>
  <p:transition spd="med">
    <p:diamon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p:cNvPicPr>
            <a:picLocks noChangeAspect="1" noChangeArrowheads="1"/>
          </p:cNvPicPr>
          <p:nvPr/>
        </p:nvPicPr>
        <p:blipFill>
          <a:blip r:embed="rId3" cstate="print"/>
          <a:srcRect/>
          <a:stretch>
            <a:fillRect/>
          </a:stretch>
        </p:blipFill>
        <p:spPr bwMode="auto">
          <a:xfrm>
            <a:off x="285750" y="571500"/>
            <a:ext cx="8537575" cy="5616575"/>
          </a:xfrm>
          <a:prstGeom prst="rect">
            <a:avLst/>
          </a:prstGeom>
          <a:noFill/>
          <a:ln w="9525">
            <a:noFill/>
            <a:round/>
            <a:headEnd/>
            <a:tailEnd/>
          </a:ln>
          <a:effectLst/>
        </p:spPr>
      </p:pic>
    </p:spTree>
  </p:cSld>
  <p:clrMapOvr>
    <a:masterClrMapping/>
  </p:clrMapOvr>
  <p:transition spd="med">
    <p:diamon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p:cNvPicPr>
            <a:picLocks noChangeAspect="1" noChangeArrowheads="1"/>
          </p:cNvPicPr>
          <p:nvPr/>
        </p:nvPicPr>
        <p:blipFill>
          <a:blip r:embed="rId3" cstate="print"/>
          <a:srcRect/>
          <a:stretch>
            <a:fillRect/>
          </a:stretch>
        </p:blipFill>
        <p:spPr bwMode="auto">
          <a:xfrm>
            <a:off x="285750" y="642938"/>
            <a:ext cx="8528050" cy="5580062"/>
          </a:xfrm>
          <a:prstGeom prst="rect">
            <a:avLst/>
          </a:prstGeom>
          <a:noFill/>
          <a:ln w="9525">
            <a:noFill/>
            <a:round/>
            <a:headEnd/>
            <a:tailEnd/>
          </a:ln>
          <a:effectLst/>
        </p:spPr>
      </p:pic>
    </p:spTree>
  </p:cSld>
  <p:clrMapOvr>
    <a:masterClrMapping/>
  </p:clrMapOvr>
  <p:transition spd="med">
    <p:diamon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p:cNvPicPr>
            <a:picLocks noChangeAspect="1" noChangeArrowheads="1"/>
          </p:cNvPicPr>
          <p:nvPr/>
        </p:nvPicPr>
        <p:blipFill>
          <a:blip r:embed="rId3" cstate="print"/>
          <a:srcRect/>
          <a:stretch>
            <a:fillRect/>
          </a:stretch>
        </p:blipFill>
        <p:spPr bwMode="auto">
          <a:xfrm>
            <a:off x="285750" y="500063"/>
            <a:ext cx="8540750" cy="5724525"/>
          </a:xfrm>
          <a:prstGeom prst="rect">
            <a:avLst/>
          </a:prstGeom>
          <a:noFill/>
          <a:ln w="9525">
            <a:noFill/>
            <a:round/>
            <a:headEnd/>
            <a:tailEnd/>
          </a:ln>
          <a:effectLst/>
        </p:spPr>
      </p:pic>
    </p:spTree>
  </p:cSld>
  <p:clrMapOvr>
    <a:masterClrMapping/>
  </p:clrMapOvr>
  <p:transition spd="med">
    <p:diamon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p:cNvPicPr>
            <a:picLocks noChangeAspect="1" noChangeArrowheads="1"/>
          </p:cNvPicPr>
          <p:nvPr/>
        </p:nvPicPr>
        <p:blipFill>
          <a:blip r:embed="rId3" cstate="print"/>
          <a:srcRect/>
          <a:stretch>
            <a:fillRect/>
          </a:stretch>
        </p:blipFill>
        <p:spPr bwMode="auto">
          <a:xfrm>
            <a:off x="285750" y="214313"/>
            <a:ext cx="8591550" cy="6443662"/>
          </a:xfrm>
          <a:prstGeom prst="rect">
            <a:avLst/>
          </a:prstGeom>
          <a:noFill/>
          <a:ln w="9525">
            <a:noFill/>
            <a:round/>
            <a:headEnd/>
            <a:tailEnd/>
          </a:ln>
          <a:effectLst/>
        </p:spPr>
      </p:pic>
    </p:spTree>
  </p:cSld>
  <p:clrMapOvr>
    <a:masterClrMapping/>
  </p:clrMapOvr>
  <p:transition spd="med">
    <p:diamon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p:cNvPicPr>
            <a:picLocks noChangeAspect="1" noChangeArrowheads="1"/>
          </p:cNvPicPr>
          <p:nvPr/>
        </p:nvPicPr>
        <p:blipFill>
          <a:blip r:embed="rId3" cstate="print"/>
          <a:srcRect/>
          <a:stretch>
            <a:fillRect/>
          </a:stretch>
        </p:blipFill>
        <p:spPr bwMode="auto">
          <a:xfrm>
            <a:off x="357188" y="571500"/>
            <a:ext cx="8451850" cy="5724525"/>
          </a:xfrm>
          <a:prstGeom prst="rect">
            <a:avLst/>
          </a:prstGeom>
          <a:noFill/>
          <a:ln w="9525">
            <a:noFill/>
            <a:round/>
            <a:headEnd/>
            <a:tailEnd/>
          </a:ln>
          <a:effectLst/>
        </p:spPr>
      </p:pic>
    </p:spTree>
  </p:cSld>
  <p:clrMapOvr>
    <a:masterClrMapping/>
  </p:clrMapOvr>
  <p:transition spd="med">
    <p:diamon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p:cNvPicPr>
            <a:picLocks noChangeAspect="1" noChangeArrowheads="1"/>
          </p:cNvPicPr>
          <p:nvPr/>
        </p:nvPicPr>
        <p:blipFill>
          <a:blip r:embed="rId3" cstate="print"/>
          <a:srcRect/>
          <a:stretch>
            <a:fillRect/>
          </a:stretch>
        </p:blipFill>
        <p:spPr bwMode="auto">
          <a:xfrm>
            <a:off x="214313" y="500063"/>
            <a:ext cx="8716962" cy="5688012"/>
          </a:xfrm>
          <a:prstGeom prst="rect">
            <a:avLst/>
          </a:prstGeom>
          <a:noFill/>
          <a:ln w="9525">
            <a:noFill/>
            <a:round/>
            <a:headEnd/>
            <a:tailEnd/>
          </a:ln>
          <a:effectLst/>
        </p:spPr>
      </p:pic>
    </p:spTree>
  </p:cSld>
  <p:clrMapOvr>
    <a:masterClrMapping/>
  </p:clrMapOvr>
  <p:transition spd="med">
    <p:diamon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p:cNvPicPr>
            <a:picLocks noChangeAspect="1" noChangeArrowheads="1"/>
          </p:cNvPicPr>
          <p:nvPr/>
        </p:nvPicPr>
        <p:blipFill>
          <a:blip r:embed="rId3" cstate="print"/>
          <a:srcRect/>
          <a:stretch>
            <a:fillRect/>
          </a:stretch>
        </p:blipFill>
        <p:spPr bwMode="auto">
          <a:xfrm>
            <a:off x="285750" y="642938"/>
            <a:ext cx="8550275" cy="5580062"/>
          </a:xfrm>
          <a:prstGeom prst="rect">
            <a:avLst/>
          </a:prstGeom>
          <a:noFill/>
          <a:ln w="9525">
            <a:noFill/>
            <a:round/>
            <a:headEnd/>
            <a:tailEnd/>
          </a:ln>
          <a:effectLst/>
        </p:spPr>
      </p:pic>
    </p:spTree>
  </p:cSld>
  <p:clrMapOvr>
    <a:masterClrMapping/>
  </p:clrMapOvr>
  <p:transition spd="med">
    <p:diamon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p:cNvPicPr>
            <a:picLocks noChangeAspect="1" noChangeArrowheads="1"/>
          </p:cNvPicPr>
          <p:nvPr/>
        </p:nvPicPr>
        <p:blipFill>
          <a:blip r:embed="rId3" cstate="print"/>
          <a:srcRect/>
          <a:stretch>
            <a:fillRect/>
          </a:stretch>
        </p:blipFill>
        <p:spPr bwMode="auto">
          <a:xfrm>
            <a:off x="285750" y="571500"/>
            <a:ext cx="8550275" cy="5580063"/>
          </a:xfrm>
          <a:prstGeom prst="rect">
            <a:avLst/>
          </a:prstGeom>
          <a:noFill/>
          <a:ln w="9525">
            <a:noFill/>
            <a:round/>
            <a:headEnd/>
            <a:tailEnd/>
          </a:ln>
          <a:effectLst/>
        </p:spPr>
      </p:pic>
    </p:spTree>
  </p:cSld>
  <p:clrMapOvr>
    <a:masterClrMapping/>
  </p:clrMapOvr>
  <p:transition spd="med">
    <p:diamon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9933"/>
        </a:solidFill>
        <a:effectLst/>
      </p:bgPr>
    </p:bg>
    <p:spTree>
      <p:nvGrpSpPr>
        <p:cNvPr id="1" name=""/>
        <p:cNvGrpSpPr/>
        <p:nvPr/>
      </p:nvGrpSpPr>
      <p:grpSpPr>
        <a:xfrm>
          <a:off x="0" y="0"/>
          <a:ext cx="0" cy="0"/>
          <a:chOff x="0" y="0"/>
          <a:chExt cx="0" cy="0"/>
        </a:xfrm>
      </p:grpSpPr>
      <p:sp>
        <p:nvSpPr>
          <p:cNvPr id="18434" name="Rectangle 1"/>
          <p:cNvSpPr>
            <a:spLocks noChangeArrowheads="1"/>
          </p:cNvSpPr>
          <p:nvPr/>
        </p:nvSpPr>
        <p:spPr bwMode="auto">
          <a:xfrm>
            <a:off x="214313" y="928688"/>
            <a:ext cx="8715375" cy="5019675"/>
          </a:xfrm>
          <a:prstGeom prst="rect">
            <a:avLst/>
          </a:prstGeom>
          <a:noFill/>
          <a:ln w="9525">
            <a:noFill/>
            <a:round/>
            <a:headEnd/>
            <a:tailEnd/>
          </a:ln>
          <a:effectLst/>
        </p:spPr>
        <p:txBody>
          <a:bodyPr lIns="90000" tIns="46800" rIns="90000" bIns="46800">
            <a:spAutoFit/>
          </a:bodyPr>
          <a:lstStyle/>
          <a:p>
            <a:pPr algn="ct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2000">
                <a:solidFill>
                  <a:srgbClr val="000000"/>
                </a:solidFill>
              </a:rPr>
              <a:t>Las comunidades subterráneas de Matmâta permanecieron casi ignoradas para el mundo occidental, hasta que una desafortunada casualidad las reveló. En 1967 un evento climático altamente inusual en el Desierto del Sahara, a saber una lluvia torrencial que duró 22 días, anegó todas las comunidades. El gobierno de Tunicia envió entonces gente para evaluar el daño y construir nuevas construcciones, encontrándose con la sorpresa de que existían pobladores bereberes completamente escondidos, a quienes nadie había encontrado antes, viviendo de esa manera. Inmediatamente les construyeron casas sobre la superficie, pero los bereberes se negaron a abandonar sus cavernas tradicionales. Por lo que siguieron ahí hasta el día de hoy, con el valor añadido del turismo. El cual se vio aún más potenciado cuando, una década después, el cineasta George Lucas eligió dicho sitio como locación para su nueva película de Ciencia Ficción,</a:t>
            </a:r>
          </a:p>
          <a:p>
            <a:pPr algn="ct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2000">
                <a:solidFill>
                  <a:srgbClr val="000000"/>
                </a:solidFill>
              </a:rPr>
              <a:t> "</a:t>
            </a:r>
            <a:r>
              <a:rPr lang="es-ES" sz="2000">
                <a:solidFill>
                  <a:srgbClr val="009999"/>
                </a:solidFill>
                <a:hlinkClick r:id="rId3"/>
              </a:rPr>
              <a:t>La guerra de las galaxias</a:t>
            </a:r>
            <a:r>
              <a:rPr lang="es-ES" sz="2000">
                <a:solidFill>
                  <a:srgbClr val="000000"/>
                </a:solidFill>
              </a:rPr>
              <a:t>". Y es que para la gente de la época, dichos moradores de las arenas debieron haber parecido casi como alienígenas en medio del siglo XX...</a:t>
            </a:r>
          </a:p>
        </p:txBody>
      </p:sp>
    </p:spTree>
  </p:cSld>
  <p:clrMapOvr>
    <a:masterClrMapping/>
  </p:clrMapOvr>
  <p:transition spd="med">
    <p:wipe dir="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p:cNvPicPr>
            <a:picLocks noChangeAspect="1" noChangeArrowheads="1"/>
          </p:cNvPicPr>
          <p:nvPr/>
        </p:nvPicPr>
        <p:blipFill>
          <a:blip r:embed="rId3" cstate="print"/>
          <a:srcRect/>
          <a:stretch>
            <a:fillRect/>
          </a:stretch>
        </p:blipFill>
        <p:spPr bwMode="auto">
          <a:xfrm>
            <a:off x="428625" y="285750"/>
            <a:ext cx="8339138" cy="6264275"/>
          </a:xfrm>
          <a:prstGeom prst="rect">
            <a:avLst/>
          </a:prstGeom>
          <a:noFill/>
          <a:ln w="9525">
            <a:noFill/>
            <a:round/>
            <a:headEnd/>
            <a:tailEnd/>
          </a:ln>
          <a:effectLst/>
        </p:spPr>
      </p:pic>
    </p:spTree>
  </p:cSld>
  <p:clrMapOvr>
    <a:masterClrMapping/>
  </p:clrMapOvr>
  <p:transition spd="med">
    <p:wipe/>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p:cNvPicPr>
            <a:picLocks noChangeAspect="1" noChangeArrowheads="1"/>
          </p:cNvPicPr>
          <p:nvPr/>
        </p:nvPicPr>
        <p:blipFill>
          <a:blip r:embed="rId3" cstate="print"/>
          <a:srcRect/>
          <a:stretch>
            <a:fillRect/>
          </a:stretch>
        </p:blipFill>
        <p:spPr bwMode="auto">
          <a:xfrm>
            <a:off x="428625" y="285750"/>
            <a:ext cx="8343900" cy="6335713"/>
          </a:xfrm>
          <a:prstGeom prst="rect">
            <a:avLst/>
          </a:prstGeom>
          <a:noFill/>
          <a:ln w="9525">
            <a:noFill/>
            <a:round/>
            <a:headEnd/>
            <a:tailEnd/>
          </a:ln>
          <a:effectLst/>
        </p:spPr>
      </p:pic>
    </p:spTree>
  </p:cSld>
  <p:clrMapOvr>
    <a:masterClrMapping/>
  </p:clrMapOvr>
  <p:transition spd="med">
    <p:wipe dir="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
          <p:cNvPicPr>
            <a:picLocks noChangeAspect="1" noChangeArrowheads="1"/>
          </p:cNvPicPr>
          <p:nvPr/>
        </p:nvPicPr>
        <p:blipFill>
          <a:blip r:embed="rId3" cstate="print"/>
          <a:srcRect/>
          <a:stretch>
            <a:fillRect/>
          </a:stretch>
        </p:blipFill>
        <p:spPr bwMode="auto">
          <a:xfrm>
            <a:off x="285750" y="571500"/>
            <a:ext cx="8540750" cy="5688013"/>
          </a:xfrm>
          <a:prstGeom prst="rect">
            <a:avLst/>
          </a:prstGeom>
          <a:noFill/>
          <a:ln w="9525">
            <a:noFill/>
            <a:round/>
            <a:headEnd/>
            <a:tailEnd/>
          </a:ln>
          <a:effectLst/>
        </p:spPr>
      </p:pic>
    </p:spTree>
  </p:cSld>
  <p:clrMapOvr>
    <a:masterClrMapping/>
  </p:clrMapOvr>
  <p:transition spd="med">
    <p:wipe/>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
          <p:cNvPicPr>
            <a:picLocks noChangeAspect="1" noChangeArrowheads="1"/>
          </p:cNvPicPr>
          <p:nvPr/>
        </p:nvPicPr>
        <p:blipFill>
          <a:blip r:embed="rId3" cstate="print"/>
          <a:srcRect/>
          <a:stretch>
            <a:fillRect/>
          </a:stretch>
        </p:blipFill>
        <p:spPr bwMode="auto">
          <a:xfrm>
            <a:off x="301625" y="179388"/>
            <a:ext cx="8339138" cy="6264275"/>
          </a:xfrm>
          <a:prstGeom prst="rect">
            <a:avLst/>
          </a:prstGeom>
          <a:noFill/>
          <a:ln w="9525">
            <a:noFill/>
            <a:round/>
            <a:headEnd/>
            <a:tailEnd/>
          </a:ln>
          <a:effectLst/>
        </p:spPr>
      </p:pic>
    </p:spTree>
  </p:cSld>
  <p:clrMapOvr>
    <a:masterClrMapping/>
  </p:clrMapOvr>
  <p:transition spd="med">
    <p:wipe dir="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
          <p:cNvPicPr>
            <a:picLocks noChangeAspect="1" noChangeArrowheads="1"/>
          </p:cNvPicPr>
          <p:nvPr/>
        </p:nvPicPr>
        <p:blipFill>
          <a:blip r:embed="rId3" cstate="print"/>
          <a:srcRect/>
          <a:stretch>
            <a:fillRect/>
          </a:stretch>
        </p:blipFill>
        <p:spPr bwMode="auto">
          <a:xfrm>
            <a:off x="500063" y="357188"/>
            <a:ext cx="8058150" cy="6048375"/>
          </a:xfrm>
          <a:prstGeom prst="rect">
            <a:avLst/>
          </a:prstGeom>
          <a:noFill/>
          <a:ln w="9525">
            <a:noFill/>
            <a:round/>
            <a:headEnd/>
            <a:tailEnd/>
          </a:ln>
          <a:effectLst/>
        </p:spPr>
      </p:pic>
    </p:spTree>
  </p:cSld>
  <p:clrMapOvr>
    <a:masterClrMapping/>
  </p:clrMapOvr>
  <p:transition spd="med">
    <p:wipe/>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
          <p:cNvPicPr>
            <a:picLocks noChangeAspect="1" noChangeArrowheads="1"/>
          </p:cNvPicPr>
          <p:nvPr/>
        </p:nvPicPr>
        <p:blipFill>
          <a:blip r:embed="rId3" cstate="print"/>
          <a:srcRect/>
          <a:stretch>
            <a:fillRect/>
          </a:stretch>
        </p:blipFill>
        <p:spPr bwMode="auto">
          <a:xfrm>
            <a:off x="642938" y="428625"/>
            <a:ext cx="7915275" cy="5940425"/>
          </a:xfrm>
          <a:prstGeom prst="rect">
            <a:avLst/>
          </a:prstGeom>
          <a:noFill/>
          <a:ln w="9525">
            <a:noFill/>
            <a:round/>
            <a:headEnd/>
            <a:tailEnd/>
          </a:ln>
          <a:effectLst/>
        </p:spPr>
      </p:pic>
    </p:spTree>
  </p:cSld>
  <p:clrMapOvr>
    <a:masterClrMapping/>
  </p:clrMapOvr>
  <p:transition spd="med">
    <p:wipe dir="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1"/>
          <p:cNvPicPr>
            <a:picLocks noChangeAspect="1" noChangeArrowheads="1"/>
          </p:cNvPicPr>
          <p:nvPr/>
        </p:nvPicPr>
        <p:blipFill>
          <a:blip r:embed="rId3" cstate="print"/>
          <a:srcRect/>
          <a:stretch>
            <a:fillRect/>
          </a:stretch>
        </p:blipFill>
        <p:spPr bwMode="auto">
          <a:xfrm>
            <a:off x="428625" y="285750"/>
            <a:ext cx="8256588" cy="6191250"/>
          </a:xfrm>
          <a:prstGeom prst="rect">
            <a:avLst/>
          </a:prstGeom>
          <a:noFill/>
          <a:ln w="9525">
            <a:noFill/>
            <a:round/>
            <a:headEnd/>
            <a:tailEnd/>
          </a:ln>
          <a:effectLst/>
        </p:spPr>
      </p:pic>
    </p:spTree>
  </p:cSld>
  <p:clrMapOvr>
    <a:masterClrMapping/>
  </p:clrMapOvr>
  <p:transition spd="med">
    <p:dissolve/>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
          <p:cNvPicPr>
            <a:picLocks noChangeAspect="1" noChangeArrowheads="1"/>
          </p:cNvPicPr>
          <p:nvPr/>
        </p:nvPicPr>
        <p:blipFill>
          <a:blip r:embed="rId3" cstate="print"/>
          <a:srcRect/>
          <a:stretch>
            <a:fillRect/>
          </a:stretch>
        </p:blipFill>
        <p:spPr bwMode="auto">
          <a:xfrm>
            <a:off x="428625" y="285750"/>
            <a:ext cx="8159750" cy="6119813"/>
          </a:xfrm>
          <a:prstGeom prst="rect">
            <a:avLst/>
          </a:prstGeom>
          <a:noFill/>
          <a:ln w="9525">
            <a:noFill/>
            <a:round/>
            <a:headEnd/>
            <a:tailEnd/>
          </a:ln>
          <a:effectLst/>
        </p:spPr>
      </p:pic>
    </p:spTree>
  </p:cSld>
  <p:clrMapOvr>
    <a:masterClrMapping/>
  </p:clrMapOvr>
  <p:transition spd="med">
    <p:wipe dir="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
          <p:cNvPicPr>
            <a:picLocks noChangeAspect="1" noChangeArrowheads="1"/>
          </p:cNvPicPr>
          <p:nvPr/>
        </p:nvPicPr>
        <p:blipFill>
          <a:blip r:embed="rId3" cstate="print"/>
          <a:srcRect/>
          <a:stretch>
            <a:fillRect/>
          </a:stretch>
        </p:blipFill>
        <p:spPr bwMode="auto">
          <a:xfrm>
            <a:off x="500063" y="357188"/>
            <a:ext cx="8112125" cy="6083300"/>
          </a:xfrm>
          <a:prstGeom prst="rect">
            <a:avLst/>
          </a:prstGeom>
          <a:noFill/>
          <a:ln w="9525">
            <a:noFill/>
            <a:round/>
            <a:headEnd/>
            <a:tailEnd/>
          </a:ln>
          <a:effectLst/>
        </p:spPr>
      </p:pic>
    </p:spTree>
  </p:cSld>
  <p:clrMapOvr>
    <a:masterClrMapping/>
  </p:clrMapOvr>
  <p:transition spd="med">
    <p:wipe dir="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1"/>
          <p:cNvPicPr>
            <a:picLocks noChangeAspect="1" noChangeArrowheads="1"/>
          </p:cNvPicPr>
          <p:nvPr/>
        </p:nvPicPr>
        <p:blipFill>
          <a:blip r:embed="rId3" cstate="print"/>
          <a:srcRect/>
          <a:stretch>
            <a:fillRect/>
          </a:stretch>
        </p:blipFill>
        <p:spPr bwMode="auto">
          <a:xfrm>
            <a:off x="500063" y="357188"/>
            <a:ext cx="8104187" cy="5867400"/>
          </a:xfrm>
          <a:prstGeom prst="rect">
            <a:avLst/>
          </a:prstGeom>
          <a:noFill/>
          <a:ln w="9525">
            <a:noFill/>
            <a:round/>
            <a:headEnd/>
            <a:tailEnd/>
          </a:ln>
          <a:effectLst/>
        </p:spPr>
      </p:pic>
    </p:spTree>
  </p:cSld>
  <p:clrMapOvr>
    <a:masterClrMapping/>
  </p:clrMapOvr>
  <p:transition spd="med">
    <p:wipe/>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9933"/>
        </a:solidFill>
        <a:effectLst/>
      </p:bgPr>
    </p:bg>
    <p:spTree>
      <p:nvGrpSpPr>
        <p:cNvPr id="1" name=""/>
        <p:cNvGrpSpPr/>
        <p:nvPr/>
      </p:nvGrpSpPr>
      <p:grpSpPr>
        <a:xfrm>
          <a:off x="0" y="0"/>
          <a:ext cx="0" cy="0"/>
          <a:chOff x="0" y="0"/>
          <a:chExt cx="0" cy="0"/>
        </a:xfrm>
      </p:grpSpPr>
      <p:pic>
        <p:nvPicPr>
          <p:cNvPr id="29698" name="Picture 1"/>
          <p:cNvPicPr>
            <a:picLocks noChangeAspect="1" noChangeArrowheads="1"/>
          </p:cNvPicPr>
          <p:nvPr/>
        </p:nvPicPr>
        <p:blipFill>
          <a:blip r:embed="rId3" cstate="print"/>
          <a:srcRect/>
          <a:stretch>
            <a:fillRect/>
          </a:stretch>
        </p:blipFill>
        <p:spPr bwMode="auto">
          <a:xfrm>
            <a:off x="334963" y="195263"/>
            <a:ext cx="8443912" cy="3389312"/>
          </a:xfrm>
          <a:prstGeom prst="rect">
            <a:avLst/>
          </a:prstGeom>
          <a:noFill/>
          <a:ln w="9525">
            <a:noFill/>
            <a:round/>
            <a:headEnd/>
            <a:tailEnd/>
          </a:ln>
          <a:effectLst/>
        </p:spPr>
      </p:pic>
      <p:sp>
        <p:nvSpPr>
          <p:cNvPr id="29699" name="Rectangle 2"/>
          <p:cNvSpPr>
            <a:spLocks noChangeArrowheads="1"/>
          </p:cNvSpPr>
          <p:nvPr/>
        </p:nvSpPr>
        <p:spPr bwMode="auto">
          <a:xfrm>
            <a:off x="928688" y="3643313"/>
            <a:ext cx="7358062" cy="520700"/>
          </a:xfrm>
          <a:prstGeom prst="rect">
            <a:avLst/>
          </a:prstGeom>
          <a:noFill/>
          <a:ln w="9525">
            <a:noFill/>
            <a:round/>
            <a:headEnd/>
            <a:tailEnd/>
          </a:ln>
          <a:effectLst/>
        </p:spPr>
        <p:txBody>
          <a:bodyPr lIns="90000" tIns="46800" rIns="90000" bIns="46800">
            <a:spAutoFit/>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400" b="1">
                <a:solidFill>
                  <a:srgbClr val="000000"/>
                </a:solidFill>
                <a:latin typeface="Agency FB" pitchFamily="32" charset="0"/>
              </a:rPr>
              <a:t>-Un patio enterrado a 8 m de profundidad y 10 x 10 m de área permite organizar viviendas alrededor. Las habitaciones son de 3 m de ancho y una profundidad variable de 3 a 6 m. El techo está construido con una bóveda.</a:t>
            </a:r>
          </a:p>
        </p:txBody>
      </p:sp>
      <p:sp>
        <p:nvSpPr>
          <p:cNvPr id="29700" name="Rectangle 3"/>
          <p:cNvSpPr>
            <a:spLocks noChangeArrowheads="1"/>
          </p:cNvSpPr>
          <p:nvPr/>
        </p:nvSpPr>
        <p:spPr bwMode="auto">
          <a:xfrm>
            <a:off x="928688" y="4357688"/>
            <a:ext cx="7072312" cy="520700"/>
          </a:xfrm>
          <a:prstGeom prst="rect">
            <a:avLst/>
          </a:prstGeom>
          <a:noFill/>
          <a:ln w="9525">
            <a:noFill/>
            <a:round/>
            <a:headEnd/>
            <a:tailEnd/>
          </a:ln>
          <a:effectLst/>
        </p:spPr>
        <p:txBody>
          <a:bodyPr lIns="90000" tIns="46800" rIns="90000" bIns="46800">
            <a:spAutoFit/>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400" b="1">
                <a:solidFill>
                  <a:srgbClr val="000000"/>
                </a:solidFill>
                <a:latin typeface="Agency FB" pitchFamily="32" charset="0"/>
              </a:rPr>
              <a:t>-El acceso es independiente de la ventilación y son los dos elementos básicos de estas construcciones. Una zanja perimetral controla la entrada de agua. El acceso, en rampa, está en la parte más baja.</a:t>
            </a:r>
          </a:p>
        </p:txBody>
      </p:sp>
      <p:sp>
        <p:nvSpPr>
          <p:cNvPr id="29701" name="Rectangle 4"/>
          <p:cNvSpPr>
            <a:spLocks noChangeArrowheads="1"/>
          </p:cNvSpPr>
          <p:nvPr/>
        </p:nvSpPr>
        <p:spPr bwMode="auto">
          <a:xfrm>
            <a:off x="928688" y="5000625"/>
            <a:ext cx="8429625" cy="309563"/>
          </a:xfrm>
          <a:prstGeom prst="rect">
            <a:avLst/>
          </a:prstGeom>
          <a:noFill/>
          <a:ln w="9525">
            <a:noFill/>
            <a:round/>
            <a:headEnd/>
            <a:tailEnd/>
          </a:ln>
          <a:effectLst/>
        </p:spPr>
        <p:txBody>
          <a:bodyPr lIns="90000" tIns="46800" rIns="90000" bIns="46800">
            <a:spAutoFit/>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400" b="1">
                <a:solidFill>
                  <a:srgbClr val="000000"/>
                </a:solidFill>
                <a:latin typeface="Agency FB" pitchFamily="32" charset="0"/>
              </a:rPr>
              <a:t>-Puede llegar a tener 12 plantas, a las que se llega por diferentes lugares. Es como una estructura de calles.</a:t>
            </a:r>
          </a:p>
        </p:txBody>
      </p:sp>
      <p:sp>
        <p:nvSpPr>
          <p:cNvPr id="29702" name="Rectangle 5"/>
          <p:cNvSpPr>
            <a:spLocks noChangeArrowheads="1"/>
          </p:cNvSpPr>
          <p:nvPr/>
        </p:nvSpPr>
        <p:spPr bwMode="auto">
          <a:xfrm>
            <a:off x="928688" y="5429250"/>
            <a:ext cx="7786687" cy="520700"/>
          </a:xfrm>
          <a:prstGeom prst="rect">
            <a:avLst/>
          </a:prstGeom>
          <a:noFill/>
          <a:ln w="9525">
            <a:noFill/>
            <a:round/>
            <a:headEnd/>
            <a:tailEnd/>
          </a:ln>
          <a:effectLst/>
        </p:spPr>
        <p:txBody>
          <a:bodyPr lIns="90000" tIns="46800" rIns="90000" bIns="46800">
            <a:spAutoFit/>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400" b="1">
                <a:solidFill>
                  <a:srgbClr val="000000"/>
                </a:solidFill>
                <a:latin typeface="Agency FB" pitchFamily="32" charset="0"/>
              </a:rPr>
              <a:t>-Las estancias y los caminos de acceso tienen conexiones con los grandes conductos verticales. </a:t>
            </a:r>
          </a:p>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400" b="1">
                <a:solidFill>
                  <a:srgbClr val="000000"/>
                </a:solidFill>
                <a:latin typeface="Agency FB" pitchFamily="32" charset="0"/>
              </a:rPr>
              <a:t>El aire de estos conductos está conectado a ríos subterráneos para asegurar buenas condiciones higiénicas.</a:t>
            </a:r>
          </a:p>
        </p:txBody>
      </p:sp>
    </p:spTree>
  </p:cSld>
  <p:clrMapOvr>
    <a:masterClrMapping/>
  </p:clrMapOvr>
  <p:transition spd="med">
    <p:pull dir="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
          <p:cNvPicPr>
            <a:picLocks noChangeAspect="1" noChangeArrowheads="1"/>
          </p:cNvPicPr>
          <p:nvPr/>
        </p:nvPicPr>
        <p:blipFill>
          <a:blip r:embed="rId3" cstate="print"/>
          <a:srcRect/>
          <a:stretch>
            <a:fillRect/>
          </a:stretch>
        </p:blipFill>
        <p:spPr bwMode="auto">
          <a:xfrm>
            <a:off x="360363" y="179388"/>
            <a:ext cx="8364537" cy="6264275"/>
          </a:xfrm>
          <a:prstGeom prst="rect">
            <a:avLst/>
          </a:prstGeom>
          <a:noFill/>
          <a:ln w="9525">
            <a:noFill/>
            <a:round/>
            <a:headEnd/>
            <a:tailEnd/>
          </a:ln>
          <a:effectLst/>
        </p:spPr>
      </p:pic>
    </p:spTree>
  </p:cSld>
  <p:clrMapOvr>
    <a:masterClrMapping/>
  </p:clrMapOvr>
  <p:transition spd="med">
    <p:circle/>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
          <p:cNvPicPr>
            <a:picLocks noChangeAspect="1" noChangeArrowheads="1"/>
          </p:cNvPicPr>
          <p:nvPr/>
        </p:nvPicPr>
        <p:blipFill>
          <a:blip r:embed="rId3" cstate="print"/>
          <a:srcRect/>
          <a:stretch>
            <a:fillRect/>
          </a:stretch>
        </p:blipFill>
        <p:spPr bwMode="auto">
          <a:xfrm>
            <a:off x="2143125" y="285750"/>
            <a:ext cx="4857750" cy="2724150"/>
          </a:xfrm>
          <a:prstGeom prst="rect">
            <a:avLst/>
          </a:prstGeom>
          <a:noFill/>
          <a:ln w="9525">
            <a:noFill/>
            <a:round/>
            <a:headEnd/>
            <a:tailEnd/>
          </a:ln>
          <a:effectLst/>
        </p:spPr>
      </p:pic>
      <p:pic>
        <p:nvPicPr>
          <p:cNvPr id="31747" name="Picture 2"/>
          <p:cNvPicPr>
            <a:picLocks noChangeAspect="1" noChangeArrowheads="1"/>
          </p:cNvPicPr>
          <p:nvPr/>
        </p:nvPicPr>
        <p:blipFill>
          <a:blip r:embed="rId4" cstate="print"/>
          <a:srcRect/>
          <a:stretch>
            <a:fillRect/>
          </a:stretch>
        </p:blipFill>
        <p:spPr bwMode="auto">
          <a:xfrm>
            <a:off x="5143500" y="3571875"/>
            <a:ext cx="3600450" cy="2700338"/>
          </a:xfrm>
          <a:prstGeom prst="rect">
            <a:avLst/>
          </a:prstGeom>
          <a:noFill/>
          <a:ln w="9525">
            <a:noFill/>
            <a:round/>
            <a:headEnd/>
            <a:tailEnd/>
          </a:ln>
          <a:effectLst/>
        </p:spPr>
      </p:pic>
      <p:pic>
        <p:nvPicPr>
          <p:cNvPr id="31748" name="Picture 3"/>
          <p:cNvPicPr>
            <a:picLocks noChangeAspect="1" noChangeArrowheads="1"/>
          </p:cNvPicPr>
          <p:nvPr/>
        </p:nvPicPr>
        <p:blipFill>
          <a:blip r:embed="rId5" cstate="print"/>
          <a:srcRect/>
          <a:stretch>
            <a:fillRect/>
          </a:stretch>
        </p:blipFill>
        <p:spPr bwMode="auto">
          <a:xfrm>
            <a:off x="714375" y="3571875"/>
            <a:ext cx="4054475" cy="2700338"/>
          </a:xfrm>
          <a:prstGeom prst="rect">
            <a:avLst/>
          </a:prstGeom>
          <a:noFill/>
          <a:ln w="9525">
            <a:noFill/>
            <a:round/>
            <a:headEnd/>
            <a:tailEnd/>
          </a:ln>
          <a:effectLst/>
        </p:spPr>
      </p:pic>
    </p:spTree>
  </p:cSld>
  <p:clrMapOvr>
    <a:masterClrMapping/>
  </p:clrMapOvr>
  <p:transition spd="med">
    <p:split orient="vert"/>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
          <p:cNvPicPr>
            <a:picLocks noChangeAspect="1" noChangeArrowheads="1"/>
          </p:cNvPicPr>
          <p:nvPr/>
        </p:nvPicPr>
        <p:blipFill>
          <a:blip r:embed="rId3" cstate="print"/>
          <a:srcRect/>
          <a:stretch>
            <a:fillRect/>
          </a:stretch>
        </p:blipFill>
        <p:spPr bwMode="auto">
          <a:xfrm>
            <a:off x="360363" y="180975"/>
            <a:ext cx="8399462" cy="6299200"/>
          </a:xfrm>
          <a:prstGeom prst="rect">
            <a:avLst/>
          </a:prstGeom>
          <a:noFill/>
          <a:ln w="9525">
            <a:noFill/>
            <a:round/>
            <a:headEnd/>
            <a:tailEnd/>
          </a:ln>
          <a:effectLst/>
        </p:spPr>
      </p:pic>
    </p:spTree>
  </p:cSld>
  <p:clrMapOvr>
    <a:masterClrMapping/>
  </p:clrMapOvr>
  <p:transition spd="med">
    <p:wipe dir="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
          <p:cNvPicPr>
            <a:picLocks noChangeAspect="1" noChangeArrowheads="1"/>
          </p:cNvPicPr>
          <p:nvPr/>
        </p:nvPicPr>
        <p:blipFill>
          <a:blip r:embed="rId3" cstate="print"/>
          <a:srcRect/>
          <a:stretch>
            <a:fillRect/>
          </a:stretch>
        </p:blipFill>
        <p:spPr bwMode="auto">
          <a:xfrm>
            <a:off x="1857375" y="0"/>
            <a:ext cx="5156200" cy="6875463"/>
          </a:xfrm>
          <a:prstGeom prst="rect">
            <a:avLst/>
          </a:prstGeom>
          <a:noFill/>
          <a:ln w="9525">
            <a:noFill/>
            <a:round/>
            <a:headEnd/>
            <a:tailEnd/>
          </a:ln>
          <a:effectLst/>
        </p:spPr>
      </p:pic>
    </p:spTree>
  </p:cSld>
  <p:clrMapOvr>
    <a:masterClrMapping/>
  </p:clrMapOvr>
  <p:transition spd="med">
    <p:split orient="vert"/>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1"/>
          <p:cNvPicPr>
            <a:picLocks noChangeAspect="1" noChangeArrowheads="1"/>
          </p:cNvPicPr>
          <p:nvPr/>
        </p:nvPicPr>
        <p:blipFill>
          <a:blip r:embed="rId3" cstate="print"/>
          <a:srcRect/>
          <a:stretch>
            <a:fillRect/>
          </a:stretch>
        </p:blipFill>
        <p:spPr bwMode="auto">
          <a:xfrm>
            <a:off x="1928813" y="17463"/>
            <a:ext cx="5140325" cy="6840537"/>
          </a:xfrm>
          <a:prstGeom prst="rect">
            <a:avLst/>
          </a:prstGeom>
          <a:noFill/>
          <a:ln w="9525">
            <a:noFill/>
            <a:round/>
            <a:headEnd/>
            <a:tailEnd/>
          </a:ln>
          <a:effectLst/>
        </p:spPr>
      </p:pic>
    </p:spTree>
  </p:cSld>
  <p:clrMapOvr>
    <a:masterClrMapping/>
  </p:clrMapOvr>
  <p:transition spd="med">
    <p:wipe dir="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1"/>
          <p:cNvPicPr>
            <a:picLocks noChangeAspect="1" noChangeArrowheads="1"/>
          </p:cNvPicPr>
          <p:nvPr/>
        </p:nvPicPr>
        <p:blipFill>
          <a:blip r:embed="rId3" cstate="print"/>
          <a:srcRect/>
          <a:stretch>
            <a:fillRect/>
          </a:stretch>
        </p:blipFill>
        <p:spPr bwMode="auto">
          <a:xfrm>
            <a:off x="2000250" y="0"/>
            <a:ext cx="5116513" cy="6840538"/>
          </a:xfrm>
          <a:prstGeom prst="rect">
            <a:avLst/>
          </a:prstGeom>
          <a:noFill/>
          <a:ln w="9525">
            <a:noFill/>
            <a:round/>
            <a:headEnd/>
            <a:tailEnd/>
          </a:ln>
          <a:effectLst/>
        </p:spPr>
      </p:pic>
    </p:spTree>
  </p:cSld>
  <p:clrMapOvr>
    <a:masterClrMapping/>
  </p:clrMapOvr>
  <p:transition spd="med">
    <p:split orient="vert"/>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
          <p:cNvPicPr>
            <a:picLocks noChangeAspect="1" noChangeArrowheads="1"/>
          </p:cNvPicPr>
          <p:nvPr/>
        </p:nvPicPr>
        <p:blipFill>
          <a:blip r:embed="rId3" cstate="print"/>
          <a:srcRect/>
          <a:stretch>
            <a:fillRect/>
          </a:stretch>
        </p:blipFill>
        <p:spPr bwMode="auto">
          <a:xfrm>
            <a:off x="2214563" y="0"/>
            <a:ext cx="4691062" cy="6840538"/>
          </a:xfrm>
          <a:prstGeom prst="rect">
            <a:avLst/>
          </a:prstGeom>
          <a:noFill/>
          <a:ln w="9525">
            <a:noFill/>
            <a:round/>
            <a:headEnd/>
            <a:tailEnd/>
          </a:ln>
          <a:effectLst/>
        </p:spPr>
      </p:pic>
    </p:spTree>
  </p:cSld>
  <p:clrMapOvr>
    <a:masterClrMapping/>
  </p:clrMapOvr>
  <p:transition spd="med">
    <p:wipe dir="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
          <p:cNvPicPr>
            <a:picLocks noChangeAspect="1" noChangeArrowheads="1"/>
          </p:cNvPicPr>
          <p:nvPr/>
        </p:nvPicPr>
        <p:blipFill>
          <a:blip r:embed="rId3" cstate="print"/>
          <a:srcRect/>
          <a:stretch>
            <a:fillRect/>
          </a:stretch>
        </p:blipFill>
        <p:spPr bwMode="auto">
          <a:xfrm>
            <a:off x="2143125" y="17463"/>
            <a:ext cx="4716463" cy="6840537"/>
          </a:xfrm>
          <a:prstGeom prst="rect">
            <a:avLst/>
          </a:prstGeom>
          <a:noFill/>
          <a:ln w="9525">
            <a:noFill/>
            <a:round/>
            <a:headEnd/>
            <a:tailEnd/>
          </a:ln>
          <a:effectLst/>
        </p:spPr>
      </p:pic>
    </p:spTree>
  </p:cSld>
  <p:clrMapOvr>
    <a:masterClrMapping/>
  </p:clrMapOvr>
  <p:transition spd="med">
    <p:split orient="vert"/>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1"/>
          <p:cNvPicPr>
            <a:picLocks noChangeAspect="1" noChangeArrowheads="1"/>
          </p:cNvPicPr>
          <p:nvPr/>
        </p:nvPicPr>
        <p:blipFill>
          <a:blip r:embed="rId3" cstate="print"/>
          <a:srcRect/>
          <a:stretch>
            <a:fillRect/>
          </a:stretch>
        </p:blipFill>
        <p:spPr bwMode="auto">
          <a:xfrm>
            <a:off x="500063" y="1071563"/>
            <a:ext cx="3576637" cy="4319587"/>
          </a:xfrm>
          <a:prstGeom prst="rect">
            <a:avLst/>
          </a:prstGeom>
          <a:noFill/>
          <a:ln w="9525">
            <a:noFill/>
            <a:round/>
            <a:headEnd/>
            <a:tailEnd/>
          </a:ln>
          <a:effectLst/>
        </p:spPr>
      </p:pic>
      <p:pic>
        <p:nvPicPr>
          <p:cNvPr id="38915" name="Picture 2"/>
          <p:cNvPicPr>
            <a:picLocks noChangeAspect="1" noChangeArrowheads="1"/>
          </p:cNvPicPr>
          <p:nvPr/>
        </p:nvPicPr>
        <p:blipFill>
          <a:blip r:embed="rId4" cstate="print"/>
          <a:srcRect/>
          <a:stretch>
            <a:fillRect/>
          </a:stretch>
        </p:blipFill>
        <p:spPr bwMode="auto">
          <a:xfrm>
            <a:off x="4929188" y="1143000"/>
            <a:ext cx="3235325" cy="4319588"/>
          </a:xfrm>
          <a:prstGeom prst="rect">
            <a:avLst/>
          </a:prstGeom>
          <a:noFill/>
          <a:ln w="9525">
            <a:noFill/>
            <a:round/>
            <a:headEnd/>
            <a:tailEnd/>
          </a:ln>
          <a:effectLst/>
        </p:spPr>
      </p:pic>
    </p:spTree>
  </p:cSld>
  <p:clrMapOvr>
    <a:masterClrMapping/>
  </p:clrMapOvr>
  <p:transition spd="med">
    <p:split orient="vert" dir="in"/>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1"/>
          <p:cNvPicPr>
            <a:picLocks noChangeAspect="1" noChangeArrowheads="1"/>
          </p:cNvPicPr>
          <p:nvPr/>
        </p:nvPicPr>
        <p:blipFill>
          <a:blip r:embed="rId3" cstate="print"/>
          <a:srcRect/>
          <a:stretch>
            <a:fillRect/>
          </a:stretch>
        </p:blipFill>
        <p:spPr bwMode="auto">
          <a:xfrm>
            <a:off x="571500" y="285750"/>
            <a:ext cx="8112125" cy="6083300"/>
          </a:xfrm>
          <a:prstGeom prst="rect">
            <a:avLst/>
          </a:prstGeom>
          <a:noFill/>
          <a:ln w="9525">
            <a:noFill/>
            <a:round/>
            <a:headEnd/>
            <a:tailEnd/>
          </a:ln>
          <a:effectLst/>
        </p:spPr>
      </p:pic>
    </p:spTree>
  </p:cSld>
  <p:clrMapOvr>
    <a:masterClrMapping/>
  </p:clrMapOvr>
  <p:transition spd="med">
    <p:blinds dir="vert"/>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1"/>
          <p:cNvPicPr>
            <a:picLocks noChangeAspect="1" noChangeArrowheads="1"/>
          </p:cNvPicPr>
          <p:nvPr/>
        </p:nvPicPr>
        <p:blipFill>
          <a:blip r:embed="rId3" cstate="print"/>
          <a:srcRect/>
          <a:stretch>
            <a:fillRect/>
          </a:stretch>
        </p:blipFill>
        <p:spPr bwMode="auto">
          <a:xfrm>
            <a:off x="2000250" y="0"/>
            <a:ext cx="5156200" cy="6875463"/>
          </a:xfrm>
          <a:prstGeom prst="rect">
            <a:avLst/>
          </a:prstGeom>
          <a:noFill/>
          <a:ln w="9525">
            <a:noFill/>
            <a:round/>
            <a:headEnd/>
            <a:tailEnd/>
          </a:ln>
          <a:effectLst/>
        </p:spPr>
      </p:pic>
    </p:spTree>
  </p:cSld>
  <p:clrMapOvr>
    <a:masterClrMapping/>
  </p:clrMapOvr>
  <p:transition spd="med">
    <p:wipe dir="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1"/>
          <p:cNvPicPr>
            <a:picLocks noChangeAspect="1" noChangeArrowheads="1"/>
          </p:cNvPicPr>
          <p:nvPr/>
        </p:nvPicPr>
        <p:blipFill>
          <a:blip r:embed="rId3" cstate="print"/>
          <a:srcRect/>
          <a:stretch>
            <a:fillRect/>
          </a:stretch>
        </p:blipFill>
        <p:spPr bwMode="auto">
          <a:xfrm>
            <a:off x="2071688" y="-17463"/>
            <a:ext cx="4913312" cy="6875463"/>
          </a:xfrm>
          <a:prstGeom prst="rect">
            <a:avLst/>
          </a:prstGeom>
          <a:noFill/>
          <a:ln w="9525">
            <a:noFill/>
            <a:round/>
            <a:headEnd/>
            <a:tailEnd/>
          </a:ln>
          <a:effectLst/>
        </p:spPr>
      </p:pic>
    </p:spTree>
  </p:cSld>
  <p:clrMapOvr>
    <a:masterClrMapping/>
  </p:clrMapOvr>
  <p:transition spd="med">
    <p:split orient="vert"/>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1"/>
          <p:cNvPicPr>
            <a:picLocks noChangeAspect="1" noChangeArrowheads="1"/>
          </p:cNvPicPr>
          <p:nvPr/>
        </p:nvPicPr>
        <p:blipFill>
          <a:blip r:embed="rId3" cstate="print"/>
          <a:srcRect/>
          <a:stretch>
            <a:fillRect/>
          </a:stretch>
        </p:blipFill>
        <p:spPr bwMode="auto">
          <a:xfrm>
            <a:off x="214313" y="428625"/>
            <a:ext cx="8728075" cy="5857875"/>
          </a:xfrm>
          <a:prstGeom prst="rect">
            <a:avLst/>
          </a:prstGeom>
          <a:noFill/>
          <a:ln w="9525">
            <a:noFill/>
            <a:round/>
            <a:headEnd/>
            <a:tailEnd/>
          </a:ln>
          <a:effectLst/>
        </p:spPr>
      </p:pic>
    </p:spTree>
  </p:cSld>
  <p:clrMapOvr>
    <a:masterClrMapping/>
  </p:clrMapOvr>
  <p:transition spd="med">
    <p:split orient="vert"/>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1"/>
          <p:cNvPicPr>
            <a:picLocks noChangeAspect="1" noChangeArrowheads="1"/>
          </p:cNvPicPr>
          <p:nvPr/>
        </p:nvPicPr>
        <p:blipFill>
          <a:blip r:embed="rId3" cstate="print"/>
          <a:srcRect/>
          <a:stretch>
            <a:fillRect/>
          </a:stretch>
        </p:blipFill>
        <p:spPr bwMode="auto">
          <a:xfrm>
            <a:off x="360363" y="252413"/>
            <a:ext cx="8304212" cy="6227762"/>
          </a:xfrm>
          <a:prstGeom prst="rect">
            <a:avLst/>
          </a:prstGeom>
          <a:noFill/>
          <a:ln w="9525">
            <a:noFill/>
            <a:round/>
            <a:headEnd/>
            <a:tailEnd/>
          </a:ln>
          <a:effectLst/>
        </p:spPr>
      </p:pic>
    </p:spTree>
  </p:cSld>
  <p:clrMapOvr>
    <a:masterClrMapping/>
  </p:clrMapOvr>
  <p:transition spd="med">
    <p:diamon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1"/>
          <p:cNvPicPr>
            <a:picLocks noChangeAspect="1" noChangeArrowheads="1"/>
          </p:cNvPicPr>
          <p:nvPr/>
        </p:nvPicPr>
        <p:blipFill>
          <a:blip r:embed="rId3" cstate="print"/>
          <a:srcRect/>
          <a:stretch>
            <a:fillRect/>
          </a:stretch>
        </p:blipFill>
        <p:spPr bwMode="auto">
          <a:xfrm>
            <a:off x="500063" y="214313"/>
            <a:ext cx="8172450" cy="6372225"/>
          </a:xfrm>
          <a:prstGeom prst="rect">
            <a:avLst/>
          </a:prstGeom>
          <a:noFill/>
          <a:ln w="9525">
            <a:noFill/>
            <a:round/>
            <a:headEnd/>
            <a:tailEnd/>
          </a:ln>
          <a:effectLst/>
        </p:spPr>
      </p:pic>
    </p:spTree>
  </p:cSld>
  <p:clrMapOvr>
    <a:masterClrMapping/>
  </p:clrMapOvr>
  <p:transition spd="med">
    <p:wipe dir="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1"/>
          <p:cNvPicPr>
            <a:picLocks noChangeAspect="1" noChangeArrowheads="1"/>
          </p:cNvPicPr>
          <p:nvPr/>
        </p:nvPicPr>
        <p:blipFill>
          <a:blip r:embed="rId3" cstate="print"/>
          <a:srcRect/>
          <a:stretch>
            <a:fillRect/>
          </a:stretch>
        </p:blipFill>
        <p:spPr bwMode="auto">
          <a:xfrm>
            <a:off x="539750" y="180975"/>
            <a:ext cx="8159750" cy="6119813"/>
          </a:xfrm>
          <a:prstGeom prst="rect">
            <a:avLst/>
          </a:prstGeom>
          <a:noFill/>
          <a:ln w="9525">
            <a:noFill/>
            <a:round/>
            <a:headEnd/>
            <a:tailEnd/>
          </a:ln>
          <a:effectLst/>
        </p:spPr>
      </p:pic>
    </p:spTree>
  </p:cSld>
  <p:clrMapOvr>
    <a:masterClrMapping/>
  </p:clrMapOvr>
  <p:transition spd="med">
    <p:wheel spokes="1"/>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1">
            <a:hlinkClick r:id="rId3"/>
          </p:cNvPr>
          <p:cNvPicPr>
            <a:picLocks noChangeAspect="1" noChangeArrowheads="1"/>
          </p:cNvPicPr>
          <p:nvPr/>
        </p:nvPicPr>
        <p:blipFill>
          <a:blip r:embed="rId4" cstate="print"/>
          <a:srcRect/>
          <a:stretch>
            <a:fillRect/>
          </a:stretch>
        </p:blipFill>
        <p:spPr bwMode="auto">
          <a:xfrm>
            <a:off x="384175" y="288925"/>
            <a:ext cx="8256588" cy="6191250"/>
          </a:xfrm>
          <a:prstGeom prst="rect">
            <a:avLst/>
          </a:prstGeom>
          <a:noFill/>
          <a:ln w="9525">
            <a:noFill/>
            <a:round/>
            <a:headEnd/>
            <a:tailEnd/>
          </a:ln>
          <a:effectLst/>
        </p:spPr>
      </p:pic>
      <p:sp>
        <p:nvSpPr>
          <p:cNvPr id="47107" name="Text Box 2"/>
          <p:cNvSpPr txBox="1">
            <a:spLocks noChangeArrowheads="1"/>
          </p:cNvSpPr>
          <p:nvPr/>
        </p:nvSpPr>
        <p:spPr bwMode="auto">
          <a:xfrm>
            <a:off x="7002463" y="5786438"/>
            <a:ext cx="514350" cy="371475"/>
          </a:xfrm>
          <a:prstGeom prst="rect">
            <a:avLst/>
          </a:prstGeom>
          <a:noFill/>
          <a:ln w="9525">
            <a:noFill/>
            <a:round/>
            <a:headEnd/>
            <a:tailEnd/>
          </a:ln>
          <a:effectLst/>
        </p:spPr>
        <p:txBody>
          <a:bodyPr wrap="none" lIns="90000" tIns="46800" rIns="90000" bIns="46800">
            <a:spAutoFit/>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b="1">
                <a:solidFill>
                  <a:srgbClr val="000000"/>
                </a:solidFill>
                <a:latin typeface="Franklin Gothic Heavy" pitchFamily="32" charset="0"/>
              </a:rPr>
              <a:t>Fin</a:t>
            </a:r>
          </a:p>
        </p:txBody>
      </p:sp>
      <p:sp>
        <p:nvSpPr>
          <p:cNvPr id="47108" name="Rectangle 4"/>
          <p:cNvSpPr>
            <a:spLocks noGrp="1" noChangeArrowheads="1"/>
          </p:cNvSpPr>
          <p:nvPr>
            <p:ph type="title"/>
          </p:nvPr>
        </p:nvSpPr>
        <p:spPr>
          <a:xfrm>
            <a:off x="457200" y="68263"/>
            <a:ext cx="8229600" cy="1557337"/>
          </a:xfrm>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9600" b="1" i="1" smtClean="0">
                <a:solidFill>
                  <a:srgbClr val="DC2300"/>
                </a:solidFill>
              </a:rPr>
              <a:t>F I N .</a:t>
            </a:r>
          </a:p>
        </p:txBody>
      </p:sp>
    </p:spTree>
  </p:cSld>
  <p:clrMapOvr>
    <a:masterClrMapping/>
  </p:clrMapOvr>
  <p:transition spd="med">
    <p:dissolve/>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defTabSz="914400">
              <a:buClrTx/>
              <a:buSzTx/>
              <a:buFontTx/>
              <a:buNone/>
            </a:pPr>
            <a:endParaRPr lang="es-ES">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defTabSz="914400">
              <a:buClrTx/>
              <a:buSzTx/>
              <a:buFontTx/>
              <a:buNone/>
            </a:pPr>
            <a:endParaRPr lang="es-ES">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defTabSz="914400">
              <a:buClrTx/>
              <a:buSzTx/>
              <a:buFontTx/>
              <a:buNone/>
            </a:pPr>
            <a:endParaRPr lang="es-ES">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defTabSz="914400">
              <a:buClrTx/>
              <a:buSzTx/>
              <a:buFontTx/>
              <a:buNone/>
            </a:pPr>
            <a:endParaRPr lang="es-ES">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defTabSz="914400">
              <a:spcBef>
                <a:spcPct val="50000"/>
              </a:spcBef>
              <a:buClrTx/>
              <a:buSzTx/>
              <a:buFontTx/>
              <a:buNone/>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defTabSz="914400">
              <a:spcBef>
                <a:spcPct val="50000"/>
              </a:spcBef>
              <a:buClrTx/>
              <a:buSzTx/>
              <a:buFontTx/>
              <a:buNone/>
            </a:pPr>
            <a:endParaRPr lang="es-ES">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defTabSz="914400">
              <a:spcBef>
                <a:spcPct val="50000"/>
              </a:spcBef>
              <a:buClrTx/>
              <a:buSzTx/>
              <a:buFontTx/>
              <a:buNone/>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defTabSz="914400">
              <a:spcBef>
                <a:spcPct val="50000"/>
              </a:spcBef>
              <a:buClrTx/>
              <a:buSzTx/>
              <a:buFontTx/>
              <a:buNone/>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defTabSz="914400">
              <a:spcBef>
                <a:spcPct val="50000"/>
              </a:spcBef>
              <a:buClrTx/>
              <a:buSzTx/>
              <a:buFontTx/>
              <a:buNone/>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viviendas_prehistoricas_en_tunez">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Arial"/>
        <a:ea typeface=""/>
        <a:cs typeface="Arial Unicode MS"/>
      </a:majorFont>
      <a:minorFont>
        <a:latin typeface="Arial"/>
        <a:ea typeface=""/>
        <a:cs typeface="Arial Unicode M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cs typeface="Arial Unicode MS"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cs typeface="Arial Unicode MS"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viviendas_prehistoricas_en_tunez</Template>
  <TotalTime>4</TotalTime>
  <Words>648</Words>
  <Application>Microsoft Office PowerPoint</Application>
  <PresentationFormat>Presentación en pantalla (4:3)</PresentationFormat>
  <Paragraphs>124</Paragraphs>
  <Slides>44</Slides>
  <Notes>43</Notes>
  <HiddenSlides>0</HiddenSlides>
  <MMClips>0</MMClips>
  <ScaleCrop>false</ScaleCrop>
  <HeadingPairs>
    <vt:vector size="6" baseType="variant">
      <vt:variant>
        <vt:lpstr>Fuentes usadas</vt:lpstr>
      </vt:variant>
      <vt:variant>
        <vt:i4>8</vt:i4>
      </vt:variant>
      <vt:variant>
        <vt:lpstr>Tema</vt:lpstr>
      </vt:variant>
      <vt:variant>
        <vt:i4>3</vt:i4>
      </vt:variant>
      <vt:variant>
        <vt:lpstr>Títulos de diapositiva</vt:lpstr>
      </vt:variant>
      <vt:variant>
        <vt:i4>44</vt:i4>
      </vt:variant>
    </vt:vector>
  </HeadingPairs>
  <TitlesOfParts>
    <vt:vector size="55" baseType="lpstr">
      <vt:lpstr>Arial</vt:lpstr>
      <vt:lpstr>Times New Roman</vt:lpstr>
      <vt:lpstr>Calibri Light</vt:lpstr>
      <vt:lpstr>Calibri</vt:lpstr>
      <vt:lpstr>Arial Rounded MT Bold</vt:lpstr>
      <vt:lpstr>Andalus</vt:lpstr>
      <vt:lpstr>Agency FB</vt:lpstr>
      <vt:lpstr>Franklin Gothic Heavy</vt:lpstr>
      <vt:lpstr>viviendas_prehistoricas_en_tunez</vt:lpstr>
      <vt:lpstr>1_Tema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F I N .</vt:lpstr>
      <vt:lpstr>Diapositiva 44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cp:lastPrinted>1601-01-01T00:00:00Z</cp:lastPrinted>
  <dcterms:created xsi:type="dcterms:W3CDTF">2014-08-09T13:31:39Z</dcterms:created>
  <dcterms:modified xsi:type="dcterms:W3CDTF">2014-08-09T13:36:33Z</dcterms:modified>
</cp:coreProperties>
</file>