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9" r:id="rId4"/>
    <p:sldId id="257" r:id="rId5"/>
    <p:sldId id="279" r:id="rId6"/>
    <p:sldId id="259" r:id="rId7"/>
    <p:sldId id="265" r:id="rId8"/>
    <p:sldId id="263" r:id="rId9"/>
    <p:sldId id="264" r:id="rId10"/>
    <p:sldId id="266" r:id="rId11"/>
    <p:sldId id="262" r:id="rId12"/>
    <p:sldId id="267" r:id="rId13"/>
    <p:sldId id="268" r:id="rId14"/>
    <p:sldId id="261" r:id="rId15"/>
    <p:sldId id="260" r:id="rId16"/>
    <p:sldId id="271" r:id="rId17"/>
    <p:sldId id="272" r:id="rId18"/>
    <p:sldId id="278" r:id="rId19"/>
    <p:sldId id="274" r:id="rId20"/>
    <p:sldId id="275" r:id="rId21"/>
    <p:sldId id="280" r:id="rId22"/>
    <p:sldId id="277" r:id="rId23"/>
    <p:sldId id="283" r:id="rId24"/>
    <p:sldId id="284" r:id="rId25"/>
    <p:sldId id="285" r:id="rId26"/>
    <p:sldId id="290" r:id="rId27"/>
    <p:sldId id="286" r:id="rId28"/>
    <p:sldId id="287" r:id="rId29"/>
    <p:sldId id="288" r:id="rId30"/>
    <p:sldId id="289" r:id="rId31"/>
    <p:sldId id="297" r:id="rId32"/>
    <p:sldId id="298" r:id="rId33"/>
    <p:sldId id="291" r:id="rId34"/>
    <p:sldId id="292" r:id="rId35"/>
    <p:sldId id="293" r:id="rId36"/>
    <p:sldId id="294" r:id="rId37"/>
    <p:sldId id="296" r:id="rId38"/>
    <p:sldId id="299" r:id="rId39"/>
    <p:sldId id="300" r:id="rId40"/>
    <p:sldId id="301" r:id="rId41"/>
    <p:sldId id="302" r:id="rId42"/>
    <p:sldId id="303" r:id="rId43"/>
    <p:sldId id="304" r:id="rId44"/>
    <p:sldId id="305" r:id="rId45"/>
    <p:sldId id="306" r:id="rId46"/>
    <p:sldId id="308" r:id="rId47"/>
    <p:sldId id="309" r:id="rId48"/>
    <p:sldId id="335" r:id="rId49"/>
    <p:sldId id="307" r:id="rId50"/>
    <p:sldId id="311" r:id="rId51"/>
    <p:sldId id="312" r:id="rId52"/>
    <p:sldId id="313" r:id="rId53"/>
    <p:sldId id="314" r:id="rId54"/>
    <p:sldId id="315" r:id="rId55"/>
    <p:sldId id="316" r:id="rId56"/>
    <p:sldId id="317" r:id="rId57"/>
    <p:sldId id="310" r:id="rId58"/>
    <p:sldId id="318" r:id="rId59"/>
    <p:sldId id="319" r:id="rId60"/>
    <p:sldId id="320" r:id="rId61"/>
    <p:sldId id="322" r:id="rId62"/>
    <p:sldId id="327" r:id="rId63"/>
    <p:sldId id="321" r:id="rId64"/>
    <p:sldId id="323" r:id="rId65"/>
    <p:sldId id="324" r:id="rId66"/>
    <p:sldId id="325" r:id="rId67"/>
    <p:sldId id="326" r:id="rId68"/>
    <p:sldId id="332" r:id="rId69"/>
    <p:sldId id="329" r:id="rId70"/>
    <p:sldId id="273" r:id="rId71"/>
    <p:sldId id="330" r:id="rId72"/>
    <p:sldId id="295" r:id="rId73"/>
    <p:sldId id="331" r:id="rId74"/>
    <p:sldId id="333" r:id="rId75"/>
    <p:sldId id="334" r:id="rId76"/>
    <p:sldId id="336" r:id="rId77"/>
    <p:sldId id="344" r:id="rId78"/>
    <p:sldId id="345" r:id="rId79"/>
    <p:sldId id="347" r:id="rId80"/>
    <p:sldId id="342" r:id="rId81"/>
    <p:sldId id="341" r:id="rId82"/>
    <p:sldId id="343" r:id="rId83"/>
    <p:sldId id="276" r:id="rId84"/>
    <p:sldId id="346" r:id="rId85"/>
    <p:sldId id="349" r:id="rId86"/>
    <p:sldId id="338" r:id="rId87"/>
    <p:sldId id="350" r:id="rId88"/>
  </p:sldIdLst>
  <p:sldSz cx="9144000" cy="6858000" type="screen4x3"/>
  <p:notesSz cx="6858000" cy="9144000"/>
  <p:defaultTextStyle>
    <a:defPPr>
      <a:defRPr lang="es-ES_tradnl"/>
    </a:defPPr>
    <a:lvl1pPr algn="ctr" rtl="0" fontAlgn="base">
      <a:spcBef>
        <a:spcPct val="0"/>
      </a:spcBef>
      <a:spcAft>
        <a:spcPct val="0"/>
      </a:spcAft>
      <a:defRPr kern="1200">
        <a:solidFill>
          <a:schemeClr val="tx1"/>
        </a:solidFill>
        <a:latin typeface="Arial" charset="0"/>
        <a:ea typeface="+mn-ea"/>
        <a:cs typeface="Arial" charset="0"/>
      </a:defRPr>
    </a:lvl1pPr>
    <a:lvl2pPr marL="457200" algn="ctr" rtl="0" fontAlgn="base">
      <a:spcBef>
        <a:spcPct val="0"/>
      </a:spcBef>
      <a:spcAft>
        <a:spcPct val="0"/>
      </a:spcAft>
      <a:defRPr kern="1200">
        <a:solidFill>
          <a:schemeClr val="tx1"/>
        </a:solidFill>
        <a:latin typeface="Arial" charset="0"/>
        <a:ea typeface="+mn-ea"/>
        <a:cs typeface="Arial" charset="0"/>
      </a:defRPr>
    </a:lvl2pPr>
    <a:lvl3pPr marL="914400" algn="ctr" rtl="0" fontAlgn="base">
      <a:spcBef>
        <a:spcPct val="0"/>
      </a:spcBef>
      <a:spcAft>
        <a:spcPct val="0"/>
      </a:spcAft>
      <a:defRPr kern="1200">
        <a:solidFill>
          <a:schemeClr val="tx1"/>
        </a:solidFill>
        <a:latin typeface="Arial" charset="0"/>
        <a:ea typeface="+mn-ea"/>
        <a:cs typeface="Arial" charset="0"/>
      </a:defRPr>
    </a:lvl3pPr>
    <a:lvl4pPr marL="1371600" algn="ctr" rtl="0" fontAlgn="base">
      <a:spcBef>
        <a:spcPct val="0"/>
      </a:spcBef>
      <a:spcAft>
        <a:spcPct val="0"/>
      </a:spcAft>
      <a:defRPr kern="1200">
        <a:solidFill>
          <a:schemeClr val="tx1"/>
        </a:solidFill>
        <a:latin typeface="Arial" charset="0"/>
        <a:ea typeface="+mn-ea"/>
        <a:cs typeface="Arial" charset="0"/>
      </a:defRPr>
    </a:lvl4pPr>
    <a:lvl5pPr marL="1828800" algn="ctr"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vC1ILRlEiE6FH9s7pcpOKg==" hashData="IlLr40jGDIphUue9K2/CAVcOEz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C8510"/>
    <a:srgbClr val="FF00FF"/>
    <a:srgbClr val="D842CD"/>
    <a:srgbClr val="553FDB"/>
    <a:srgbClr val="F822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228" autoAdjust="0"/>
    <p:restoredTop sz="94684" autoAdjust="0"/>
  </p:normalViewPr>
  <p:slideViewPr>
    <p:cSldViewPr>
      <p:cViewPr>
        <p:scale>
          <a:sx n="75" d="100"/>
          <a:sy n="75" d="100"/>
        </p:scale>
        <p:origin x="-846"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48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presProps" Target="presProp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viewProps" Target="viewProps.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5B5F34A1-227B-4C26-9FF6-80E51809BDA9}" type="slidenum">
              <a:rPr lang="es-ES_tradnl"/>
              <a:pPr>
                <a:defRPr/>
              </a:pPr>
              <a:t>‹Nº›</a:t>
            </a:fld>
            <a:endParaRPr lang="es-ES_tradnl"/>
          </a:p>
        </p:txBody>
      </p:sp>
    </p:spTree>
    <p:extLst>
      <p:ext uri="{BB962C8B-B14F-4D97-AF65-F5344CB8AC3E}">
        <p14:creationId xmlns:p14="http://schemas.microsoft.com/office/powerpoint/2010/main" val="4100577157"/>
      </p:ext>
    </p:extLst>
  </p:cSld>
  <p:clrMapOvr>
    <a:masterClrMapping/>
  </p:clrMapOvr>
  <p:transition spd="med" advTm="3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2173754-8FE0-425B-98F1-6C1E25998492}" type="slidenum">
              <a:rPr lang="es-ES_tradnl"/>
              <a:pPr>
                <a:defRPr/>
              </a:pPr>
              <a:t>‹Nº›</a:t>
            </a:fld>
            <a:endParaRPr lang="es-ES_tradnl"/>
          </a:p>
        </p:txBody>
      </p:sp>
    </p:spTree>
    <p:extLst>
      <p:ext uri="{BB962C8B-B14F-4D97-AF65-F5344CB8AC3E}">
        <p14:creationId xmlns:p14="http://schemas.microsoft.com/office/powerpoint/2010/main" val="2001559056"/>
      </p:ext>
    </p:extLst>
  </p:cSld>
  <p:clrMapOvr>
    <a:masterClrMapping/>
  </p:clrMapOvr>
  <p:transition spd="med" advTm="3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80190324-9315-4CC1-A21B-61AEF1C55A41}" type="slidenum">
              <a:rPr lang="es-ES_tradnl"/>
              <a:pPr>
                <a:defRPr/>
              </a:pPr>
              <a:t>‹Nº›</a:t>
            </a:fld>
            <a:endParaRPr lang="es-ES_tradnl"/>
          </a:p>
        </p:txBody>
      </p:sp>
    </p:spTree>
    <p:extLst>
      <p:ext uri="{BB962C8B-B14F-4D97-AF65-F5344CB8AC3E}">
        <p14:creationId xmlns:p14="http://schemas.microsoft.com/office/powerpoint/2010/main" val="3202529328"/>
      </p:ext>
    </p:extLst>
  </p:cSld>
  <p:clrMapOvr>
    <a:masterClrMapping/>
  </p:clrMapOvr>
  <p:transition spd="med" advTm="3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FD4BD840-4AA1-406B-8C80-28614C47CD12}" type="slidenum">
              <a:rPr lang="es-ES_tradnl"/>
              <a:pPr>
                <a:defRPr/>
              </a:pPr>
              <a:t>‹Nº›</a:t>
            </a:fld>
            <a:endParaRPr lang="es-ES_tradnl"/>
          </a:p>
        </p:txBody>
      </p:sp>
    </p:spTree>
    <p:extLst>
      <p:ext uri="{BB962C8B-B14F-4D97-AF65-F5344CB8AC3E}">
        <p14:creationId xmlns:p14="http://schemas.microsoft.com/office/powerpoint/2010/main" val="1914970386"/>
      </p:ext>
    </p:extLst>
  </p:cSld>
  <p:clrMapOvr>
    <a:masterClrMapping/>
  </p:clrMapOvr>
  <p:transition spd="med" advTm="3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C285C365-673F-46A5-AC1D-E115E2B9CC09}" type="slidenum">
              <a:rPr lang="es-ES_tradnl"/>
              <a:pPr>
                <a:defRPr/>
              </a:pPr>
              <a:t>‹Nº›</a:t>
            </a:fld>
            <a:endParaRPr lang="es-ES_tradnl"/>
          </a:p>
        </p:txBody>
      </p:sp>
    </p:spTree>
    <p:extLst>
      <p:ext uri="{BB962C8B-B14F-4D97-AF65-F5344CB8AC3E}">
        <p14:creationId xmlns:p14="http://schemas.microsoft.com/office/powerpoint/2010/main" val="440817567"/>
      </p:ext>
    </p:extLst>
  </p:cSld>
  <p:clrMapOvr>
    <a:masterClrMapping/>
  </p:clrMapOvr>
  <p:transition spd="med" advTm="3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0F8B0041-1C6A-400C-BF2D-767CB1CE057C}" type="slidenum">
              <a:rPr lang="es-ES_tradnl"/>
              <a:pPr>
                <a:defRPr/>
              </a:pPr>
              <a:t>‹Nº›</a:t>
            </a:fld>
            <a:endParaRPr lang="es-ES_tradnl"/>
          </a:p>
        </p:txBody>
      </p:sp>
    </p:spTree>
    <p:extLst>
      <p:ext uri="{BB962C8B-B14F-4D97-AF65-F5344CB8AC3E}">
        <p14:creationId xmlns:p14="http://schemas.microsoft.com/office/powerpoint/2010/main" val="465677829"/>
      </p:ext>
    </p:extLst>
  </p:cSld>
  <p:clrMapOvr>
    <a:masterClrMapping/>
  </p:clrMapOvr>
  <p:transition spd="med" advTm="3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DC24842C-0046-4F4E-AD4D-21330D93D97A}" type="slidenum">
              <a:rPr lang="es-ES_tradnl"/>
              <a:pPr>
                <a:defRPr/>
              </a:pPr>
              <a:t>‹Nº›</a:t>
            </a:fld>
            <a:endParaRPr lang="es-ES_tradnl"/>
          </a:p>
        </p:txBody>
      </p:sp>
    </p:spTree>
    <p:extLst>
      <p:ext uri="{BB962C8B-B14F-4D97-AF65-F5344CB8AC3E}">
        <p14:creationId xmlns:p14="http://schemas.microsoft.com/office/powerpoint/2010/main" val="851675773"/>
      </p:ext>
    </p:extLst>
  </p:cSld>
  <p:clrMapOvr>
    <a:masterClrMapping/>
  </p:clrMapOvr>
  <p:transition spd="med" advTm="3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68FD219-C18A-4573-8B59-7CE0F4285AEE}" type="slidenum">
              <a:rPr lang="es-ES_tradnl"/>
              <a:pPr>
                <a:defRPr/>
              </a:pPr>
              <a:t>‹Nº›</a:t>
            </a:fld>
            <a:endParaRPr lang="es-ES_tradnl"/>
          </a:p>
        </p:txBody>
      </p:sp>
    </p:spTree>
    <p:extLst>
      <p:ext uri="{BB962C8B-B14F-4D97-AF65-F5344CB8AC3E}">
        <p14:creationId xmlns:p14="http://schemas.microsoft.com/office/powerpoint/2010/main" val="2008509141"/>
      </p:ext>
    </p:extLst>
  </p:cSld>
  <p:clrMapOvr>
    <a:masterClrMapping/>
  </p:clrMapOvr>
  <p:transition spd="med" advTm="3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E31273CC-D35A-434F-8CC9-7A4ECDBA762C}" type="slidenum">
              <a:rPr lang="es-ES_tradnl"/>
              <a:pPr>
                <a:defRPr/>
              </a:pPr>
              <a:t>‹Nº›</a:t>
            </a:fld>
            <a:endParaRPr lang="es-ES_tradnl"/>
          </a:p>
        </p:txBody>
      </p:sp>
    </p:spTree>
    <p:extLst>
      <p:ext uri="{BB962C8B-B14F-4D97-AF65-F5344CB8AC3E}">
        <p14:creationId xmlns:p14="http://schemas.microsoft.com/office/powerpoint/2010/main" val="4099785913"/>
      </p:ext>
    </p:extLst>
  </p:cSld>
  <p:clrMapOvr>
    <a:masterClrMapping/>
  </p:clrMapOvr>
  <p:transition spd="med" advTm="3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AD6AABD-2490-4170-975C-B8F0E9C118BD}" type="slidenum">
              <a:rPr lang="es-ES_tradnl"/>
              <a:pPr>
                <a:defRPr/>
              </a:pPr>
              <a:t>‹Nº›</a:t>
            </a:fld>
            <a:endParaRPr lang="es-ES_tradnl"/>
          </a:p>
        </p:txBody>
      </p:sp>
    </p:spTree>
    <p:extLst>
      <p:ext uri="{BB962C8B-B14F-4D97-AF65-F5344CB8AC3E}">
        <p14:creationId xmlns:p14="http://schemas.microsoft.com/office/powerpoint/2010/main" val="3946345816"/>
      </p:ext>
    </p:extLst>
  </p:cSld>
  <p:clrMapOvr>
    <a:masterClrMapping/>
  </p:clrMapOvr>
  <p:transition spd="med" advTm="3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247244B3-E539-4966-BA8A-A8068CB99976}" type="slidenum">
              <a:rPr lang="es-ES_tradnl"/>
              <a:pPr>
                <a:defRPr/>
              </a:pPr>
              <a:t>‹Nº›</a:t>
            </a:fld>
            <a:endParaRPr lang="es-ES_tradnl"/>
          </a:p>
        </p:txBody>
      </p:sp>
    </p:spTree>
    <p:extLst>
      <p:ext uri="{BB962C8B-B14F-4D97-AF65-F5344CB8AC3E}">
        <p14:creationId xmlns:p14="http://schemas.microsoft.com/office/powerpoint/2010/main" val="2902000981"/>
      </p:ext>
    </p:extLst>
  </p:cSld>
  <p:clrMapOvr>
    <a:masterClrMapping/>
  </p:clrMapOvr>
  <p:transition spd="med" advTm="3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895577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smtClean="0"/>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E2910607-4180-4E68-8381-112516F4A0C2}"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3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lgn="l"/>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upload.wikimedia.org/wikipedia/commons/b/b8/Escudo_de_Vitoria.svg" TargetMode="External"/><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upload.wikimedia.org/wikipedia/commons/b/b7/Plaza_Virgen_Blanca_VITORIA-GASTEIZ_tras_reforma.JPG"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upload.wikimedia.org/wikipedia/commons/b/bb/Vitoria_plaza_espa%C3%B1a.jpg"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upload.wikimedia.org/wikipedia/commons/3/3b/Vitoria_-_Ajuria_Enea.jpg"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upload.wikimedia.org/wikipedia/commons/8/86/Plaza_Nueva_-_Vitoria_1.jpg"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upload.wikimedia.org/wikipedia/commons/f/f1/El_Caminante_-_Vitoria_1.jpg" TargetMode="Externa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hyperlink" Target="http://upload.wikimedia.org/wikipedia/commons/b/b8/Escudo_de_Vitoria.sv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upload.wikimedia.org/wikipedia/commons/8/84/Vitoria_-_Museo_Ciencias_Naturales20.JPG"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upload.wikimedia.org/wikipedia/commons/f/ff/Vitoria%2C_Museo_de_Bellas_Artes.jpg"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upload.wikimedia.org/wikipedia/commons/a/a2/Buesa_Arena.jpg"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upload.wikimedia.org/wikipedia/commons/3/3c/E4451-Vitoria-cupola-azul.jpg" TargetMode="Externa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hyperlink" Target="http://upload.wikimedia.org/wikipedia/commons/b/b8/Escudo_de_Vitoria.svg"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upload.wikimedia.org/wikipedia/commons/7/7f/Ataria.jpg"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upload.wikimedia.org/wikipedia/commons/9/9c/Euskotran_vitoria_1.jpg"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upload.wikimedia.org/wikipedia/commons/a/ad/And%C3%A9n_mecanizado_en_Vitoria.JPG"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upload.wikimedia.org/wikipedia/commons/4/43/GasteizXVII.jpg"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upload.wikimedia.org/wikipedia/commons/b/b8/Escudo_de_Vitoria.svg"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hyperlink" Target="http://upload.wikimedia.org/wikipedia/commons/b/bb/Vitoria_plaza_espa%C3%B1a.jpg" TargetMode="External"/><Relationship Id="rId4" Type="http://schemas.openxmlformats.org/officeDocument/2006/relationships/image" Target="../media/image28.jpeg"/></Relationships>
</file>

<file path=ppt/slides/_rels/slide3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35.xml.rels><?xml version="1.0" encoding="UTF-8" standalone="yes"?>
<Relationships xmlns="http://schemas.openxmlformats.org/package/2006/relationships"><Relationship Id="rId3" Type="http://schemas.openxmlformats.org/officeDocument/2006/relationships/hyperlink" Target="http://upload.wikimedia.org/wikipedia/commons/b/b8/Escudo_de_Vitoria.svg" TargetMode="External"/><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upload.wikimedia.org/wikipedia/commons/b/b8/Escudo_de_Vitoria.svg" TargetMode="External"/><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hyperlink" Target="http://upload.wikimedia.org/wikipedia/commons/b/b8/Escudo_de_Vitoria.svg" TargetMode="External"/><Relationship Id="rId2" Type="http://schemas.openxmlformats.org/officeDocument/2006/relationships/image" Target="../media/image73.jpeg"/><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6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hyperlink" Target="http://upload.wikimedia.org/wikipedia/commons/b/b8/Escudo_de_Vitoria.svg" TargetMode="External"/><Relationship Id="rId2" Type="http://schemas.openxmlformats.org/officeDocument/2006/relationships/image" Target="../media/image78.jpeg"/><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67.xml.rels><?xml version="1.0" encoding="UTF-8" standalone="yes"?>
<Relationships xmlns="http://schemas.openxmlformats.org/package/2006/relationships"><Relationship Id="rId3" Type="http://schemas.openxmlformats.org/officeDocument/2006/relationships/hyperlink" Target="http://upload.wikimedia.org/wikipedia/commons/b/b8/Escudo_de_Vitoria.svg" TargetMode="External"/><Relationship Id="rId2" Type="http://schemas.openxmlformats.org/officeDocument/2006/relationships/image" Target="../media/image79.jpeg"/><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6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hyperlink" Target="http://upload.wikimedia.org/wikipedia/commons/b/b8/Escudo_de_Vitoria.svg" TargetMode="Externa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7.xml"/><Relationship Id="rId5" Type="http://schemas.openxmlformats.org/officeDocument/2006/relationships/image" Target="../media/image96.jpeg"/><Relationship Id="rId4" Type="http://schemas.openxmlformats.org/officeDocument/2006/relationships/image" Target="../media/image95.jpeg"/></Relationships>
</file>

<file path=ppt/slides/_rels/slide81.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7.xml"/><Relationship Id="rId5" Type="http://schemas.openxmlformats.org/officeDocument/2006/relationships/image" Target="../media/image102.jpeg"/><Relationship Id="rId4" Type="http://schemas.openxmlformats.org/officeDocument/2006/relationships/image" Target="../media/image101.jpeg"/></Relationships>
</file>

<file path=ppt/slides/_rels/slide84.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hyperlink" Target="http://upload.wikimedia.org/wikipedia/commons/b/b8/Escudo_de_Vitoria.svg" TargetMode="Externa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hyperlink" Target="https://vk.com/mispps" TargetMode="External"/><Relationship Id="rId3" Type="http://schemas.openxmlformats.org/officeDocument/2006/relationships/image" Target="../media/image104.png"/><Relationship Id="rId7" Type="http://schemas.openxmlformats.org/officeDocument/2006/relationships/hyperlink" Target="https://www.facebook.com/mispps" TargetMode="External"/><Relationship Id="rId12" Type="http://schemas.openxmlformats.org/officeDocument/2006/relationships/image" Target="../media/image10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6.png"/><Relationship Id="rId11" Type="http://schemas.openxmlformats.org/officeDocument/2006/relationships/hyperlink" Target="https://plus.google.com/+Mispps/" TargetMode="External"/><Relationship Id="rId5" Type="http://schemas.openxmlformats.org/officeDocument/2006/relationships/image" Target="../media/image105.png"/><Relationship Id="rId10" Type="http://schemas.openxmlformats.org/officeDocument/2006/relationships/image" Target="../media/image10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7" name="Picture 9" descr="Archivo:Escudo de Vitoria.sv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8175" y="0"/>
            <a:ext cx="50292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descr="Archivo:Escudo de Vitoria.sv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8175" y="0"/>
            <a:ext cx="50292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4" name="WordArt 6"/>
          <p:cNvSpPr>
            <a:spLocks noChangeArrowheads="1" noChangeShapeType="1" noTextEdit="1"/>
          </p:cNvSpPr>
          <p:nvPr/>
        </p:nvSpPr>
        <p:spPr bwMode="auto">
          <a:xfrm>
            <a:off x="611560" y="2493961"/>
            <a:ext cx="7416800" cy="2735263"/>
          </a:xfrm>
          <a:prstGeom prst="rect">
            <a:avLst/>
          </a:prstGeom>
        </p:spPr>
        <p:txBody>
          <a:bodyPr wrap="none" fromWordArt="1">
            <a:prstTxWarp prst="textPlain">
              <a:avLst>
                <a:gd name="adj" fmla="val 50000"/>
              </a:avLst>
            </a:prstTxWarp>
          </a:bodyPr>
          <a:lstStyle/>
          <a:p>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Black"/>
              </a:rPr>
              <a:t>Vitoria</a:t>
            </a:r>
          </a:p>
        </p:txBody>
      </p:sp>
      <p:sp>
        <p:nvSpPr>
          <p:cNvPr id="2055" name="WordArt 7"/>
          <p:cNvSpPr>
            <a:spLocks noChangeArrowheads="1" noChangeShapeType="1" noTextEdit="1"/>
          </p:cNvSpPr>
          <p:nvPr/>
        </p:nvSpPr>
        <p:spPr bwMode="auto">
          <a:xfrm>
            <a:off x="2627313" y="5229225"/>
            <a:ext cx="3097212" cy="638175"/>
          </a:xfrm>
          <a:prstGeom prst="rect">
            <a:avLst/>
          </a:prstGeom>
        </p:spPr>
        <p:txBody>
          <a:bodyPr wrap="none" fromWordArt="1">
            <a:prstTxWarp prst="textPlain">
              <a:avLst>
                <a:gd name="adj" fmla="val 50000"/>
              </a:avLst>
            </a:prstTxWarp>
          </a:bodyPr>
          <a:lstStyle/>
          <a:p>
            <a:r>
              <a:rPr lang="es-ES" sz="3600" kern="10">
                <a:ln w="9525">
                  <a:solidFill>
                    <a:srgbClr val="000000"/>
                  </a:solidFill>
                  <a:round/>
                  <a:headEnd/>
                  <a:tailEnd/>
                </a:ln>
                <a:solidFill>
                  <a:srgbClr val="553FDB"/>
                </a:solidFill>
                <a:latin typeface="Arial Black"/>
              </a:rPr>
              <a:t>(Alava)</a:t>
            </a:r>
          </a:p>
        </p:txBody>
      </p:sp>
    </p:spTree>
  </p:cSld>
  <p:clrMapOvr>
    <a:masterClrMapping/>
  </p:clrMapOvr>
  <p:transition spd="med" advTm="3000">
    <p:random/>
    <p:sndAc>
      <p:stSnd>
        <p:snd r:embed="rId2" name="alfredo donnay - los pintores de vitori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afterEffect">
                                  <p:stCondLst>
                                    <p:cond delay="0"/>
                                  </p:stCondLst>
                                  <p:childTnLst>
                                    <p:anim calcmode="lin" valueType="num">
                                      <p:cBhvr additive="base">
                                        <p:cTn id="6" dur="5000"/>
                                        <p:tgtEl>
                                          <p:spTgt spid="2053"/>
                                        </p:tgtEl>
                                        <p:attrNameLst>
                                          <p:attrName>ppt_x</p:attrName>
                                        </p:attrNameLst>
                                      </p:cBhvr>
                                      <p:tavLst>
                                        <p:tav tm="0">
                                          <p:val>
                                            <p:strVal val="ppt_x"/>
                                          </p:val>
                                        </p:tav>
                                        <p:tav tm="100000">
                                          <p:val>
                                            <p:strVal val="ppt_x"/>
                                          </p:val>
                                        </p:tav>
                                      </p:tavLst>
                                    </p:anim>
                                    <p:anim calcmode="lin" valueType="num">
                                      <p:cBhvr additive="base">
                                        <p:cTn id="7" dur="5000"/>
                                        <p:tgtEl>
                                          <p:spTgt spid="2053"/>
                                        </p:tgtEl>
                                        <p:attrNameLst>
                                          <p:attrName>ppt_y</p:attrName>
                                        </p:attrNameLst>
                                      </p:cBhvr>
                                      <p:tavLst>
                                        <p:tav tm="0">
                                          <p:val>
                                            <p:strVal val="ppt_y"/>
                                          </p:val>
                                        </p:tav>
                                        <p:tav tm="100000">
                                          <p:val>
                                            <p:strVal val="1+ppt_h/2"/>
                                          </p:val>
                                        </p:tav>
                                      </p:tavLst>
                                    </p:anim>
                                    <p:set>
                                      <p:cBhvr>
                                        <p:cTn id="8" dur="1" fill="hold">
                                          <p:stCondLst>
                                            <p:cond delay="4999"/>
                                          </p:stCondLst>
                                        </p:cTn>
                                        <p:tgtEl>
                                          <p:spTgt spid="2053"/>
                                        </p:tgtEl>
                                        <p:attrNameLst>
                                          <p:attrName>style.visibility</p:attrName>
                                        </p:attrNameLst>
                                      </p:cBhvr>
                                      <p:to>
                                        <p:strVal val="hidden"/>
                                      </p:to>
                                    </p:set>
                                  </p:childTnLst>
                                </p:cTn>
                              </p:par>
                            </p:childTnLst>
                          </p:cTn>
                        </p:par>
                        <p:par>
                          <p:cTn id="9" fill="hold" nodeType="afterGroup">
                            <p:stCondLst>
                              <p:cond delay="5000"/>
                            </p:stCondLst>
                            <p:childTnLst>
                              <p:par>
                                <p:cTn id="10" presetID="7" presetClass="entr" presetSubtype="4" fill="hold" grpId="0" nodeType="afterEffect">
                                  <p:stCondLst>
                                    <p:cond delay="0"/>
                                  </p:stCondLst>
                                  <p:childTnLst>
                                    <p:set>
                                      <p:cBhvr>
                                        <p:cTn id="11" dur="1" fill="hold">
                                          <p:stCondLst>
                                            <p:cond delay="0"/>
                                          </p:stCondLst>
                                        </p:cTn>
                                        <p:tgtEl>
                                          <p:spTgt spid="2054"/>
                                        </p:tgtEl>
                                        <p:attrNameLst>
                                          <p:attrName>style.visibility</p:attrName>
                                        </p:attrNameLst>
                                      </p:cBhvr>
                                      <p:to>
                                        <p:strVal val="visible"/>
                                      </p:to>
                                    </p:set>
                                    <p:anim calcmode="lin" valueType="num">
                                      <p:cBhvr additive="base">
                                        <p:cTn id="12" dur="5000" fill="hold"/>
                                        <p:tgtEl>
                                          <p:spTgt spid="2054"/>
                                        </p:tgtEl>
                                        <p:attrNameLst>
                                          <p:attrName>ppt_x</p:attrName>
                                        </p:attrNameLst>
                                      </p:cBhvr>
                                      <p:tavLst>
                                        <p:tav tm="0">
                                          <p:val>
                                            <p:strVal val="#ppt_x"/>
                                          </p:val>
                                        </p:tav>
                                        <p:tav tm="100000">
                                          <p:val>
                                            <p:strVal val="#ppt_x"/>
                                          </p:val>
                                        </p:tav>
                                      </p:tavLst>
                                    </p:anim>
                                    <p:anim calcmode="lin" valueType="num">
                                      <p:cBhvr additive="base">
                                        <p:cTn id="13" dur="5000" fill="hold"/>
                                        <p:tgtEl>
                                          <p:spTgt spid="2054"/>
                                        </p:tgtEl>
                                        <p:attrNameLst>
                                          <p:attrName>ppt_y</p:attrName>
                                        </p:attrNameLst>
                                      </p:cBhvr>
                                      <p:tavLst>
                                        <p:tav tm="0">
                                          <p:val>
                                            <p:strVal val="1+#ppt_h/2"/>
                                          </p:val>
                                        </p:tav>
                                        <p:tav tm="100000">
                                          <p:val>
                                            <p:strVal val="#ppt_y"/>
                                          </p:val>
                                        </p:tav>
                                      </p:tavLst>
                                    </p:anim>
                                  </p:childTnLst>
                                </p:cTn>
                              </p:par>
                              <p:par>
                                <p:cTn id="14" presetID="7" presetClass="entr" presetSubtype="4" fill="hold" grpId="0" nodeType="withEffect">
                                  <p:stCondLst>
                                    <p:cond delay="0"/>
                                  </p:stCondLst>
                                  <p:childTnLst>
                                    <p:set>
                                      <p:cBhvr>
                                        <p:cTn id="15" dur="1" fill="hold">
                                          <p:stCondLst>
                                            <p:cond delay="0"/>
                                          </p:stCondLst>
                                        </p:cTn>
                                        <p:tgtEl>
                                          <p:spTgt spid="2055"/>
                                        </p:tgtEl>
                                        <p:attrNameLst>
                                          <p:attrName>style.visibility</p:attrName>
                                        </p:attrNameLst>
                                      </p:cBhvr>
                                      <p:to>
                                        <p:strVal val="visible"/>
                                      </p:to>
                                    </p:set>
                                    <p:anim calcmode="lin" valueType="num">
                                      <p:cBhvr additive="base">
                                        <p:cTn id="16" dur="5000" fill="hold"/>
                                        <p:tgtEl>
                                          <p:spTgt spid="2055"/>
                                        </p:tgtEl>
                                        <p:attrNameLst>
                                          <p:attrName>ppt_x</p:attrName>
                                        </p:attrNameLst>
                                      </p:cBhvr>
                                      <p:tavLst>
                                        <p:tav tm="0">
                                          <p:val>
                                            <p:strVal val="#ppt_x"/>
                                          </p:val>
                                        </p:tav>
                                        <p:tav tm="100000">
                                          <p:val>
                                            <p:strVal val="#ppt_x"/>
                                          </p:val>
                                        </p:tav>
                                      </p:tavLst>
                                    </p:anim>
                                    <p:anim calcmode="lin" valueType="num">
                                      <p:cBhvr additive="base">
                                        <p:cTn id="17" dur="5000" fill="hold"/>
                                        <p:tgtEl>
                                          <p:spTgt spid="2055"/>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10000"/>
                            </p:stCondLst>
                            <p:childTnLst>
                              <p:par>
                                <p:cTn id="19" presetID="2" presetClass="exit" presetSubtype="4" fill="hold" nodeType="afterEffect">
                                  <p:stCondLst>
                                    <p:cond delay="0"/>
                                  </p:stCondLst>
                                  <p:childTnLst>
                                    <p:anim calcmode="lin" valueType="num">
                                      <p:cBhvr additive="base">
                                        <p:cTn id="20" dur="5000"/>
                                        <p:tgtEl>
                                          <p:spTgt spid="2057"/>
                                        </p:tgtEl>
                                        <p:attrNameLst>
                                          <p:attrName>ppt_x</p:attrName>
                                        </p:attrNameLst>
                                      </p:cBhvr>
                                      <p:tavLst>
                                        <p:tav tm="0">
                                          <p:val>
                                            <p:strVal val="ppt_x"/>
                                          </p:val>
                                        </p:tav>
                                        <p:tav tm="100000">
                                          <p:val>
                                            <p:strVal val="ppt_x"/>
                                          </p:val>
                                        </p:tav>
                                      </p:tavLst>
                                    </p:anim>
                                    <p:anim calcmode="lin" valueType="num">
                                      <p:cBhvr additive="base">
                                        <p:cTn id="21" dur="5000"/>
                                        <p:tgtEl>
                                          <p:spTgt spid="2057"/>
                                        </p:tgtEl>
                                        <p:attrNameLst>
                                          <p:attrName>ppt_y</p:attrName>
                                        </p:attrNameLst>
                                      </p:cBhvr>
                                      <p:tavLst>
                                        <p:tav tm="0">
                                          <p:val>
                                            <p:strVal val="ppt_y"/>
                                          </p:val>
                                        </p:tav>
                                        <p:tav tm="100000">
                                          <p:val>
                                            <p:strVal val="1+ppt_h/2"/>
                                          </p:val>
                                        </p:tav>
                                      </p:tavLst>
                                    </p:anim>
                                    <p:set>
                                      <p:cBhvr>
                                        <p:cTn id="22" dur="1" fill="hold">
                                          <p:stCondLst>
                                            <p:cond delay="4999"/>
                                          </p:stCondLst>
                                        </p:cTn>
                                        <p:tgtEl>
                                          <p:spTgt spid="205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animBg="1"/>
      <p:bldP spid="205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539750" y="404813"/>
            <a:ext cx="8207375" cy="5905500"/>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sp>
        <p:nvSpPr>
          <p:cNvPr id="3075" name="Rectangle 2"/>
          <p:cNvSpPr>
            <a:spLocks noChangeArrowheads="1"/>
          </p:cNvSpPr>
          <p:nvPr/>
        </p:nvSpPr>
        <p:spPr bwMode="auto">
          <a:xfrm>
            <a:off x="755650" y="523875"/>
            <a:ext cx="7704138" cy="581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22" tIns="9522" rIns="9522" bIns="9522" anchor="ctr">
            <a:spAutoFit/>
          </a:bodyPr>
          <a:lstStyle/>
          <a:p>
            <a:r>
              <a:rPr lang="es-ES_tradnl" sz="2000" b="1"/>
              <a:t>La </a:t>
            </a:r>
            <a:r>
              <a:rPr lang="es-ES_tradnl" sz="2000" b="1" i="1"/>
              <a:t>"muy noble y muy leal"</a:t>
            </a:r>
            <a:r>
              <a:rPr lang="es-ES_tradnl" sz="2000" b="1"/>
              <a:t> ciudad de Vitoria (en euskera, </a:t>
            </a:r>
            <a:r>
              <a:rPr lang="es-ES_tradnl" sz="2000" b="1" i="1"/>
              <a:t>Gasteiz</a:t>
            </a:r>
            <a:r>
              <a:rPr lang="es-ES_tradnl" sz="2000" b="1"/>
              <a:t>—nombre de la primitiva aldea donde el rey navarro fundó la ciudad— y oficialmente </a:t>
            </a:r>
            <a:r>
              <a:rPr lang="es-ES_tradnl" sz="2000" b="1" i="1"/>
              <a:t>Vitoria-Gasteiz</a:t>
            </a:r>
            <a:r>
              <a:rPr lang="es-ES_tradnl" sz="2000" b="1"/>
              <a:t>) es una ciudad española, capital de Álava y sede de las instituciones comunes de la comunidad autónoma del País Vasco.</a:t>
            </a:r>
          </a:p>
          <a:p>
            <a:r>
              <a:rPr lang="es-ES_tradnl" sz="2000" b="1"/>
              <a:t>Enclavada en un cruce de caminos, ha sido a lo largo de la historia un importante punto estratégico tanto en el plano militar como en el comercial y el cultural. Ya desde tiempos romanos, en los que la calzada que unía Astorga y Burdeos pasaba por Álava, estas tierras no han dejado de ser un eje de comunicaciones entre la Meseta Central y Europa. Es una ciudad con una intensa historia que se manifiesta en un valioso patrimonio monumental.</a:t>
            </a:r>
          </a:p>
          <a:p>
            <a:r>
              <a:rPr lang="es-ES_tradnl" sz="2000" b="1"/>
              <a:t>Como capital oficiosa de la comunidad autónoma del País Vasco, Vitoria es sede de las principales instituciones políticas de esa comunidad autónoma: el Gobierno y el Parlamento Vasco.</a:t>
            </a:r>
          </a:p>
          <a:p>
            <a:r>
              <a:rPr lang="es-ES_tradnl" sz="2000" b="1"/>
              <a:t>En el año 2012 Vitoria será Capital Verde Europea (</a:t>
            </a:r>
            <a:r>
              <a:rPr lang="es-ES_tradnl" sz="2000" b="1" i="1"/>
              <a:t>Europen Green Capital</a:t>
            </a:r>
            <a:r>
              <a:rPr lang="es-ES_tradnl" sz="2000" b="1"/>
              <a:t>).</a:t>
            </a:r>
          </a:p>
        </p:txBody>
      </p:sp>
    </p:spTree>
  </p:cSld>
  <p:clrMapOvr>
    <a:masterClrMapping/>
  </p:clrMapOvr>
  <p:transition spd="med" advTm="4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descr="Archivo:Plaza Virgen Blanca VITORIA-GASTEIZ tras reform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4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4"/>
          <p:cNvSpPr>
            <a:spLocks noChangeArrowheads="1"/>
          </p:cNvSpPr>
          <p:nvPr/>
        </p:nvSpPr>
        <p:spPr bwMode="auto">
          <a:xfrm>
            <a:off x="250825" y="6237288"/>
            <a:ext cx="2305050" cy="366712"/>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Plaza Virgen Blanca </a:t>
            </a:r>
          </a:p>
        </p:txBody>
      </p:sp>
    </p:spTree>
  </p:cSld>
  <p:clrMapOvr>
    <a:masterClrMapping/>
  </p:clrMapOvr>
  <p:transition spd="med" advTm="3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79388" y="333375"/>
            <a:ext cx="8713787" cy="6191250"/>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sp>
        <p:nvSpPr>
          <p:cNvPr id="5123" name="Rectangle 2"/>
          <p:cNvSpPr>
            <a:spLocks noChangeArrowheads="1"/>
          </p:cNvSpPr>
          <p:nvPr/>
        </p:nvSpPr>
        <p:spPr bwMode="auto">
          <a:xfrm>
            <a:off x="250825" y="498475"/>
            <a:ext cx="8496300" cy="595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_tradnl" sz="1600" b="1"/>
              <a:t>Vitoria fue sucesivamente gótica y renacentista, barroca, neoclásica y romántica. La planificación ha sido una constante en su devenir hiistórico, desde su primer ensanche medieval a comienzos del siglo XIII hasta sus modernos barrios y parques periféricos. Su casco viejo mantiene íntegro el trazado gótico y sus calles elípticas y estrechas, con empinados cantones y antiguos y recobrados palacios. Los nombres de sus calles conservan los de las actividades gremiales de aquella época: Cuchillería, Zapatería, Herrería, Pintorería.. El propio autor francés Victor Hugo definiría a Vitoria en una de sus obras como una "</a:t>
            </a:r>
            <a:r>
              <a:rPr lang="es-ES_tradnl" sz="1600" b="1" i="1"/>
              <a:t>Villa gótica completa y homogénea</a:t>
            </a:r>
            <a:r>
              <a:rPr lang="es-ES_tradnl" sz="1600" b="1"/>
              <a:t>", e incluso, la llegó a comparar con Núremberg.</a:t>
            </a:r>
          </a:p>
          <a:p>
            <a:r>
              <a:rPr lang="es-ES_tradnl" sz="1600" b="1"/>
              <a:t>El Renacimiento también dejó su huella en la colina, en forma de elegantes palacios construidos por familias nobiliarias.</a:t>
            </a:r>
          </a:p>
          <a:p>
            <a:r>
              <a:rPr lang="es-ES_tradnl" sz="1600" b="1"/>
              <a:t>Fuera ya del casco medieval existen otros espacios emblemáticos como la Plaza de la Virgen Blanca, la Plaza España y Los Arquillos, del Neoclasicismo: ambos fueron ideados por el arquitecto local Justo Antonio de Olaguíbel para salvar el fuerte desnivel que separaba la antigua ciudad de la expansión del siglo XVIII, es decir, el ensanche.</a:t>
            </a:r>
          </a:p>
          <a:p>
            <a:r>
              <a:rPr lang="es-ES_tradnl" sz="1600" b="1"/>
              <a:t>Vitoria es hoy en día un nudo de comunicaciones por carretera. La ciudad cuenta con una posición estratégica privilegiada dentro del llamado eje Atlántico. Por su condición de capital de la comunidad autónoma del País Vasco, alberga la sede de distintos órganos institucionales de la comunidad autónoma: presidencia del Gobierno de la comunidad autónoma en Ajuria Enea, Gobierno Vasco en Lakua y Parlamento Vasco en la calle de Becerro de Bengoa. La capitalidad ha dado a la ciudad un notable dinamismo. Hoy en día posee el centro comercial más grande de todo el País Vasco,[</a:t>
            </a:r>
            <a:r>
              <a:rPr lang="es-ES_tradnl" sz="1600" b="1" i="1"/>
              <a:t>cita requerida</a:t>
            </a:r>
            <a:r>
              <a:rPr lang="es-ES_tradnl" sz="1600" b="1"/>
              <a:t>] denominado "El Boulevard".</a:t>
            </a:r>
          </a:p>
        </p:txBody>
      </p:sp>
    </p:spTree>
  </p:cSld>
  <p:clrMapOvr>
    <a:masterClrMapping/>
  </p:clrMapOvr>
  <p:transition spd="med" advTm="46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Archivo:Vitoria plaza españ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4"/>
          <p:cNvSpPr>
            <a:spLocks noChangeArrowheads="1"/>
          </p:cNvSpPr>
          <p:nvPr/>
        </p:nvSpPr>
        <p:spPr bwMode="auto">
          <a:xfrm>
            <a:off x="323850" y="6237288"/>
            <a:ext cx="1670050" cy="366712"/>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plaza españa. </a:t>
            </a:r>
          </a:p>
        </p:txBody>
      </p:sp>
    </p:spTree>
  </p:cSld>
  <p:clrMapOvr>
    <a:masterClrMapping/>
  </p:clrMapOvr>
  <p:transition spd="med" advTm="3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Archivo:Vitoria - Ajuria Ene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Rectangle 5"/>
          <p:cNvSpPr>
            <a:spLocks noChangeArrowheads="1"/>
          </p:cNvSpPr>
          <p:nvPr/>
        </p:nvSpPr>
        <p:spPr bwMode="auto">
          <a:xfrm>
            <a:off x="250825" y="6308725"/>
            <a:ext cx="5651500" cy="366713"/>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r"/>
            <a:r>
              <a:rPr lang="es-ES_tradnl"/>
              <a:t>Palacio de Ajuria Enea, residencia del lehendakari </a:t>
            </a:r>
          </a:p>
        </p:txBody>
      </p:sp>
    </p:spTree>
  </p:cSld>
  <p:clrMapOvr>
    <a:masterClrMapping/>
  </p:clrMapOvr>
  <p:transition spd="med" advTm="3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Archivo:Plaza Nueva - Vitoria 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4"/>
          <p:cNvSpPr>
            <a:spLocks noChangeArrowheads="1"/>
          </p:cNvSpPr>
          <p:nvPr/>
        </p:nvSpPr>
        <p:spPr bwMode="auto">
          <a:xfrm>
            <a:off x="323850" y="6092825"/>
            <a:ext cx="3905250" cy="366713"/>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Edificio del Ayuntamiento de </a:t>
            </a:r>
            <a:r>
              <a:rPr lang="es-ES_tradnl" b="1"/>
              <a:t>Vitoria</a:t>
            </a:r>
            <a:r>
              <a:rPr lang="es-ES_tradnl"/>
              <a:t> </a:t>
            </a:r>
          </a:p>
        </p:txBody>
      </p:sp>
    </p:spTree>
  </p:cSld>
  <p:clrMapOvr>
    <a:masterClrMapping/>
  </p:clrMapOvr>
  <p:transition spd="med" advTm="3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331913" y="-531813"/>
            <a:ext cx="6696075" cy="7632701"/>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pic>
        <p:nvPicPr>
          <p:cNvPr id="9219" name="Picture 3" descr="Archivo:El Caminante - Vitoria 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0"/>
            <a:ext cx="5976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4"/>
          <p:cNvSpPr>
            <a:spLocks noChangeArrowheads="1"/>
          </p:cNvSpPr>
          <p:nvPr/>
        </p:nvSpPr>
        <p:spPr bwMode="auto">
          <a:xfrm>
            <a:off x="539750" y="6021388"/>
            <a:ext cx="1619250" cy="366712"/>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El Caminante </a:t>
            </a:r>
          </a:p>
        </p:txBody>
      </p:sp>
      <p:pic>
        <p:nvPicPr>
          <p:cNvPr id="9221" name="Picture 5" descr="Archivo:Escudo de Vitoria.sv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333375"/>
            <a:ext cx="113030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Archivo:Vitoria - Museo Ciencias Naturales20.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2692400"/>
            <a:ext cx="10061576" cy="1459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4"/>
          <p:cNvSpPr>
            <a:spLocks noChangeArrowheads="1"/>
          </p:cNvSpPr>
          <p:nvPr/>
        </p:nvSpPr>
        <p:spPr bwMode="auto">
          <a:xfrm>
            <a:off x="179388" y="6308725"/>
            <a:ext cx="2914650" cy="366713"/>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Museo Ciencias Naturales </a:t>
            </a:r>
          </a:p>
        </p:txBody>
      </p:sp>
    </p:spTree>
  </p:cSld>
  <p:clrMapOvr>
    <a:masterClrMapping/>
  </p:clrMapOvr>
  <p:transition spd="med" advTm="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accel="50000" decel="50000" fill="hold" nodeType="afterEffect">
                                  <p:stCondLst>
                                    <p:cond delay="0"/>
                                  </p:stCondLst>
                                  <p:childTnLst>
                                    <p:animMotion origin="layout" path="M 0.00694 -0.7118 L 8.33333E-7 0.33333 " pathEditMode="relative" rAng="0" ptsTypes="AA">
                                      <p:cBhvr>
                                        <p:cTn id="6" dur="5000" fill="hold"/>
                                        <p:tgtEl>
                                          <p:spTgt spid="12291"/>
                                        </p:tgtEl>
                                        <p:attrNameLst>
                                          <p:attrName>ppt_x</p:attrName>
                                          <p:attrName>ppt_y</p:attrName>
                                        </p:attrNameLst>
                                      </p:cBhvr>
                                      <p:rCtr x="-347" y="522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descr="Archivo:Vitoria, Museo de Bellas Artes.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771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4"/>
          <p:cNvSpPr>
            <a:spLocks noChangeArrowheads="1"/>
          </p:cNvSpPr>
          <p:nvPr/>
        </p:nvSpPr>
        <p:spPr bwMode="auto">
          <a:xfrm>
            <a:off x="395288" y="6092825"/>
            <a:ext cx="2533650" cy="366713"/>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Museo de Bellas Artes </a:t>
            </a:r>
          </a:p>
        </p:txBody>
      </p:sp>
    </p:spTree>
  </p:cSld>
  <p:clrMapOvr>
    <a:masterClrMapping/>
  </p:clrMapOvr>
  <p:transition spd="med" advTm="3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Archivo:Buesa Aren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4"/>
          <p:cNvSpPr>
            <a:spLocks noChangeArrowheads="1"/>
          </p:cNvSpPr>
          <p:nvPr/>
        </p:nvSpPr>
        <p:spPr bwMode="auto">
          <a:xfrm>
            <a:off x="250825" y="6237288"/>
            <a:ext cx="3562350" cy="366712"/>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l"/>
            <a:r>
              <a:rPr lang="es-ES_tradnl"/>
              <a:t>Pabellón Fernando Buesa Arena </a:t>
            </a:r>
          </a:p>
        </p:txBody>
      </p:sp>
    </p:spTree>
  </p:cSld>
  <p:clrMapOvr>
    <a:masterClrMapping/>
  </p:clrMapOvr>
  <p:transition spd="med" advTm="3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331913" y="-387350"/>
            <a:ext cx="6335712" cy="7632700"/>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pic>
        <p:nvPicPr>
          <p:cNvPr id="13315" name="Picture 3" descr="Archivo:E4451-Vitoria-cupola-azul.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0"/>
            <a:ext cx="5326063"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Rectangle 4"/>
          <p:cNvSpPr>
            <a:spLocks noChangeArrowheads="1"/>
          </p:cNvSpPr>
          <p:nvPr/>
        </p:nvSpPr>
        <p:spPr bwMode="auto">
          <a:xfrm>
            <a:off x="250825" y="6237288"/>
            <a:ext cx="5175250" cy="366712"/>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Casa Pando-Argüelles en el ensanche de Vitoria </a:t>
            </a:r>
          </a:p>
        </p:txBody>
      </p:sp>
      <p:pic>
        <p:nvPicPr>
          <p:cNvPr id="13317" name="Picture 5" descr="Archivo:Escudo de Vitoria.sv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333375"/>
            <a:ext cx="113030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Estaci%C3%B3n_de_tren_de_Vitoria_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67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4"/>
          <p:cNvSpPr>
            <a:spLocks noChangeArrowheads="1"/>
          </p:cNvSpPr>
          <p:nvPr/>
        </p:nvSpPr>
        <p:spPr bwMode="auto">
          <a:xfrm>
            <a:off x="323850" y="6165850"/>
            <a:ext cx="2927350" cy="366713"/>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Estación de tren de Vitoria </a:t>
            </a:r>
          </a:p>
        </p:txBody>
      </p:sp>
    </p:spTree>
  </p:cSld>
  <p:clrMapOvr>
    <a:masterClrMapping/>
  </p:clrMapOvr>
  <p:transition spd="med" advTm="3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539750" y="404813"/>
            <a:ext cx="8207375" cy="5905500"/>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pic>
        <p:nvPicPr>
          <p:cNvPr id="15363" name="Picture 3" descr="Archivo:Atari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981075"/>
            <a:ext cx="76200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Rectangle 4"/>
          <p:cNvSpPr>
            <a:spLocks noChangeArrowheads="1"/>
          </p:cNvSpPr>
          <p:nvPr/>
        </p:nvSpPr>
        <p:spPr bwMode="auto">
          <a:xfrm>
            <a:off x="539750" y="6237288"/>
            <a:ext cx="1657350" cy="366712"/>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Centro Ataria. </a:t>
            </a:r>
          </a:p>
        </p:txBody>
      </p:sp>
    </p:spTree>
  </p:cSld>
  <p:clrMapOvr>
    <a:masterClrMapping/>
  </p:clrMapOvr>
  <p:transition spd="med" advTm="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Archivo:Euskotran vitoria 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729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Rectangle 4"/>
          <p:cNvSpPr>
            <a:spLocks noChangeArrowheads="1"/>
          </p:cNvSpPr>
          <p:nvPr/>
        </p:nvSpPr>
        <p:spPr bwMode="auto">
          <a:xfrm>
            <a:off x="395288" y="6021388"/>
            <a:ext cx="2381250" cy="366712"/>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El Tranvía de Vitoria. </a:t>
            </a:r>
          </a:p>
        </p:txBody>
      </p:sp>
    </p:spTree>
  </p:cSld>
  <p:clrMapOvr>
    <a:masterClrMapping/>
  </p:clrMapOvr>
  <p:transition spd="med" advTm="3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Archivo:Andén mecanizado en Vitori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Rectangle 4"/>
          <p:cNvSpPr>
            <a:spLocks noChangeArrowheads="1"/>
          </p:cNvSpPr>
          <p:nvPr/>
        </p:nvSpPr>
        <p:spPr bwMode="auto">
          <a:xfrm>
            <a:off x="250825" y="6237288"/>
            <a:ext cx="2203450" cy="366712"/>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Andén mecanizado </a:t>
            </a:r>
          </a:p>
        </p:txBody>
      </p:sp>
    </p:spTree>
  </p:cSld>
  <p:clrMapOvr>
    <a:masterClrMapping/>
  </p:clrMapOvr>
  <p:transition spd="med" advTm="3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79388" y="260350"/>
            <a:ext cx="8785225" cy="6408738"/>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pic>
        <p:nvPicPr>
          <p:cNvPr id="18435" name="Picture 3" descr="Archivo:GasteizXVII.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404813"/>
            <a:ext cx="8207375"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 Box 4"/>
          <p:cNvSpPr txBox="1">
            <a:spLocks noChangeArrowheads="1"/>
          </p:cNvSpPr>
          <p:nvPr/>
        </p:nvSpPr>
        <p:spPr bwMode="auto">
          <a:xfrm>
            <a:off x="376238" y="6329363"/>
            <a:ext cx="1873250" cy="366712"/>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ctr" eaLnBrk="0" fontAlgn="base" hangingPunct="0">
              <a:spcBef>
                <a:spcPct val="0"/>
              </a:spcBef>
              <a:spcAft>
                <a:spcPct val="0"/>
              </a:spcAft>
              <a:defRPr>
                <a:solidFill>
                  <a:schemeClr val="tx1"/>
                </a:solidFill>
                <a:latin typeface="Arial" charset="0"/>
                <a:cs typeface="Arial" charset="0"/>
              </a:defRPr>
            </a:lvl6pPr>
            <a:lvl7pPr marL="2971800" indent="-228600" algn="ctr" eaLnBrk="0" fontAlgn="base" hangingPunct="0">
              <a:spcBef>
                <a:spcPct val="0"/>
              </a:spcBef>
              <a:spcAft>
                <a:spcPct val="0"/>
              </a:spcAft>
              <a:defRPr>
                <a:solidFill>
                  <a:schemeClr val="tx1"/>
                </a:solidFill>
                <a:latin typeface="Arial" charset="0"/>
                <a:cs typeface="Arial" charset="0"/>
              </a:defRPr>
            </a:lvl7pPr>
            <a:lvl8pPr marL="3429000" indent="-228600" algn="ctr" eaLnBrk="0" fontAlgn="base" hangingPunct="0">
              <a:spcBef>
                <a:spcPct val="0"/>
              </a:spcBef>
              <a:spcAft>
                <a:spcPct val="0"/>
              </a:spcAft>
              <a:defRPr>
                <a:solidFill>
                  <a:schemeClr val="tx1"/>
                </a:solidFill>
                <a:latin typeface="Arial" charset="0"/>
                <a:cs typeface="Arial" charset="0"/>
              </a:defRPr>
            </a:lvl8pPr>
            <a:lvl9pPr marL="3886200" indent="-228600" algn="ctr" eaLnBrk="0" fontAlgn="base" hangingPunct="0">
              <a:spcBef>
                <a:spcPct val="0"/>
              </a:spcBef>
              <a:spcAft>
                <a:spcPct val="0"/>
              </a:spcAft>
              <a:defRPr>
                <a:solidFill>
                  <a:schemeClr val="tx1"/>
                </a:solidFill>
                <a:latin typeface="Arial" charset="0"/>
                <a:cs typeface="Arial" charset="0"/>
              </a:defRPr>
            </a:lvl9pPr>
          </a:lstStyle>
          <a:p>
            <a:pPr algn="l" eaLnBrk="1" hangingPunct="1"/>
            <a:r>
              <a:rPr lang="es-ES_tradnl"/>
              <a:t>Gravado antiguo</a:t>
            </a:r>
          </a:p>
        </p:txBody>
      </p:sp>
    </p:spTree>
  </p:cSld>
  <p:clrMapOvr>
    <a:masterClrMapping/>
  </p:clrMapOvr>
  <p:transition spd="med" advTm="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684213" y="549275"/>
            <a:ext cx="8207375" cy="5905500"/>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sp>
        <p:nvSpPr>
          <p:cNvPr id="19459" name="Rectangle 2"/>
          <p:cNvSpPr>
            <a:spLocks noChangeArrowheads="1"/>
          </p:cNvSpPr>
          <p:nvPr/>
        </p:nvSpPr>
        <p:spPr bwMode="auto">
          <a:xfrm>
            <a:off x="1403350" y="1558925"/>
            <a:ext cx="6337300"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_tradnl" sz="2400" b="1"/>
              <a:t>Vitoria siempre ha gozado históricamente de una posición estratégica porque se halla en el camino más corto entre la meseta castellana y el norte de Europa. A lo largo de su historia ha tenido siempre un marcado carácter comercial. Ya en el S.XIII los historiadores constatan que se celebraban tres mercados semanales y desde 1399, dos ferias anuales que congregaban a numerosos visitantes.</a:t>
            </a:r>
            <a:r>
              <a:rPr lang="es-ES_tradnl" sz="2000" b="1"/>
              <a:t> </a:t>
            </a:r>
          </a:p>
        </p:txBody>
      </p:sp>
      <p:pic>
        <p:nvPicPr>
          <p:cNvPr id="19460" name="Picture 3" descr="Archivo:Escudo de Vitoria.sv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33375"/>
            <a:ext cx="113030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24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vitor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sndAc>
      <p:stSnd>
        <p:snd r:embed="rId2" name="41 los chimberos - los pintores de vitori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Plaza de la Virgen Blan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2888"/>
            <a:ext cx="9144000" cy="50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angle 4"/>
          <p:cNvSpPr>
            <a:spLocks noChangeArrowheads="1"/>
          </p:cNvSpPr>
          <p:nvPr/>
        </p:nvSpPr>
        <p:spPr bwMode="auto">
          <a:xfrm>
            <a:off x="0" y="4843463"/>
            <a:ext cx="9144000" cy="201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_tradnl" b="1"/>
              <a:t>Vitoria es la capital de la provincia de Álava y, a su vez, capital del País Vasco. Es una preciosa ciudad que aúna lo antiguo con lo moderno y cuya visita os encantará. Podéis iniciarla en la Plaza de la Virgen Blanca, el centro de Vitoria. En sus alrededores se hallan el Parlamento vasco y los edificios municipales. Realmente muestra un bello conjunto, con el monumento a la batalla de Vitoria en el centro y la parroquia gótica de San Miguel, en cuya fachada se halla la patrona de la ciudad, la Virgen Blanca</a:t>
            </a:r>
            <a:r>
              <a:rPr lang="es-ES_tradnl"/>
              <a:t> </a:t>
            </a:r>
          </a:p>
        </p:txBody>
      </p:sp>
    </p:spTree>
  </p:cSld>
  <p:clrMapOvr>
    <a:masterClrMapping/>
  </p:clrMapOvr>
  <p:transition spd="med" advTm="2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descr="Catedral de Vit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4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descr="parque_de_laflorida_vit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2000" cy="343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9" descr="vitor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10" descr="vitor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29000"/>
            <a:ext cx="5148263"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11" descr="padel_pro_tour_vitoria-gasteiz"/>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42900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12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vit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7" descr="vit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96413" cy="704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8"/>
          <p:cNvSpPr>
            <a:spLocks noChangeArrowheads="1"/>
          </p:cNvSpPr>
          <p:nvPr/>
        </p:nvSpPr>
        <p:spPr bwMode="auto">
          <a:xfrm>
            <a:off x="250825" y="6165850"/>
            <a:ext cx="2736850" cy="366713"/>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Catedral de Santa María </a:t>
            </a:r>
          </a:p>
        </p:txBody>
      </p:sp>
    </p:spTree>
  </p:cSld>
  <p:clrMapOvr>
    <a:masterClrMapping/>
  </p:clrMapOvr>
  <p:transition spd="med" advTm="3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0" y="0"/>
            <a:ext cx="9144000" cy="6858000"/>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pic>
        <p:nvPicPr>
          <p:cNvPr id="26627" name="Picture 3" descr="20080326224100_casco-antiguo-de-vitoria-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363" y="620713"/>
            <a:ext cx="3790950" cy="565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5" descr="vitoria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620713"/>
            <a:ext cx="4051300"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descr="Vitoria_blanc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edificio-de-correos-de-vit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59338"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4" descr="2110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0"/>
            <a:ext cx="4356100" cy="352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5" descr="vitor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73463"/>
            <a:ext cx="4643438" cy="341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6" descr="vitoria-calle-arraba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00563" y="3500438"/>
            <a:ext cx="4643437" cy="337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1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0" y="0"/>
            <a:ext cx="9144000" cy="6858000"/>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pic>
        <p:nvPicPr>
          <p:cNvPr id="29699" name="Picture 5" descr="Vitori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60350"/>
            <a:ext cx="4238625"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7" descr="Vitoria-Gasteiz-Plaza-del-Matxete-a1892768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260350"/>
            <a:ext cx="4152900" cy="612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5" descr="fachada-haurtza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6"/>
          <p:cNvSpPr>
            <a:spLocks noChangeArrowheads="1"/>
          </p:cNvSpPr>
          <p:nvPr/>
        </p:nvSpPr>
        <p:spPr bwMode="auto">
          <a:xfrm>
            <a:off x="250825" y="6237288"/>
            <a:ext cx="2419350" cy="366712"/>
          </a:xfrm>
          <a:prstGeom prst="rect">
            <a:avLst/>
          </a:prstGeom>
          <a:solidFill>
            <a:srgbClr val="F8226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Vitoriano y de </a:t>
            </a:r>
            <a:r>
              <a:rPr lang="es-ES_tradnl" b="1" u="sng"/>
              <a:t>Vitoria</a:t>
            </a:r>
            <a:r>
              <a:rPr lang="es-ES_tradnl"/>
              <a:t> </a:t>
            </a:r>
          </a:p>
        </p:txBody>
      </p:sp>
    </p:spTree>
  </p:cSld>
  <p:clrMapOvr>
    <a:masterClrMapping/>
  </p:clrMapOvr>
  <p:transition spd="med" advTm="3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3" descr="vitoria%2019%20-%20villa%20sof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24200"/>
            <a:ext cx="9345613" cy="143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accel="50000" decel="50000" fill="hold" nodeType="afterEffect">
                                  <p:stCondLst>
                                    <p:cond delay="0"/>
                                  </p:stCondLst>
                                  <p:childTnLst>
                                    <p:animMotion origin="layout" path="M 0.00486 -0.57192 L 2.5E-6 0.33303 " pathEditMode="relative" rAng="0" ptsTypes="AA">
                                      <p:cBhvr>
                                        <p:cTn id="6" dur="5000" fill="hold"/>
                                        <p:tgtEl>
                                          <p:spTgt spid="44035"/>
                                        </p:tgtEl>
                                        <p:attrNameLst>
                                          <p:attrName>ppt_x</p:attrName>
                                          <p:attrName>ppt_y</p:attrName>
                                        </p:attrNameLst>
                                      </p:cBhvr>
                                      <p:rCtr x="-243" y="452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navidad-vitoria-pla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3" descr="vitoria%201%20-%20plaza%20de%20la%20virgen%20blan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vitoria-1-640x640x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59338" cy="35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Picture 4" descr="vitoria-catedr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0"/>
            <a:ext cx="4716462" cy="35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0" name="Picture 5" descr="Vitoria_blanca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29000"/>
            <a:ext cx="4500563"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6" descr="Archivo:Vitoria plaza españa.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7538" y="3429000"/>
            <a:ext cx="4716462"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vit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2000"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Picture 4" descr="vitoria-lleg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0"/>
            <a:ext cx="4643437"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5" descr="vitoria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332163"/>
            <a:ext cx="5724525" cy="352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Picture 7" descr="Images_of_Spain_Vitoria_Correria_Street_and_San%20Miguel_Churc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1500" y="3357563"/>
            <a:ext cx="3560763" cy="350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396875" y="692150"/>
            <a:ext cx="10009188" cy="5689600"/>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pic>
        <p:nvPicPr>
          <p:cNvPr id="36867" name="Picture 5" descr="GManera_SkateparkVitoria_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57338"/>
            <a:ext cx="9144000" cy="382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8" name="Picture 6" descr="Archivo:Escudo de Vitoria.sv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13030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5" descr="25861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988"/>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descr="20767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Rectangle 4"/>
          <p:cNvSpPr>
            <a:spLocks noChangeArrowheads="1"/>
          </p:cNvSpPr>
          <p:nvPr/>
        </p:nvSpPr>
        <p:spPr bwMode="auto">
          <a:xfrm>
            <a:off x="250825" y="6092825"/>
            <a:ext cx="2482850" cy="366713"/>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Parque de San Martín </a:t>
            </a:r>
          </a:p>
        </p:txBody>
      </p:sp>
    </p:spTree>
  </p:cSld>
  <p:clrMapOvr>
    <a:masterClrMapping/>
  </p:clrMapOvr>
  <p:transition spd="med" advTm="3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3" descr="408755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74393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530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4" descr="530890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0"/>
            <a:ext cx="4089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3" descr="2009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Rectangle 4"/>
          <p:cNvSpPr>
            <a:spLocks noChangeArrowheads="1"/>
          </p:cNvSpPr>
          <p:nvPr/>
        </p:nvSpPr>
        <p:spPr bwMode="auto">
          <a:xfrm>
            <a:off x="250825" y="6237288"/>
            <a:ext cx="1250950" cy="366712"/>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Escaleras </a:t>
            </a:r>
          </a:p>
        </p:txBody>
      </p:sp>
    </p:spTree>
  </p:cSld>
  <p:clrMapOvr>
    <a:masterClrMapping/>
  </p:clrMapOvr>
  <p:transition spd="med" advTm="3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3" descr="138101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3" descr="114397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Rectangle 4"/>
          <p:cNvSpPr>
            <a:spLocks noChangeArrowheads="1"/>
          </p:cNvSpPr>
          <p:nvPr/>
        </p:nvSpPr>
        <p:spPr bwMode="auto">
          <a:xfrm>
            <a:off x="250825" y="6165850"/>
            <a:ext cx="3308350" cy="366713"/>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Catedral de Maria Inmaculada </a:t>
            </a:r>
          </a:p>
        </p:txBody>
      </p:sp>
    </p:spTree>
  </p:cSld>
  <p:clrMapOvr>
    <a:masterClrMapping/>
  </p:clrMapOvr>
  <p:transition spd="med" advTm="3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3" descr="10056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3" descr="909466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438" y="0"/>
            <a:ext cx="93424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215129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07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Rectangle 4"/>
          <p:cNvSpPr>
            <a:spLocks noChangeArrowheads="1"/>
          </p:cNvSpPr>
          <p:nvPr/>
        </p:nvSpPr>
        <p:spPr bwMode="auto">
          <a:xfrm>
            <a:off x="395288" y="6491288"/>
            <a:ext cx="1631950" cy="366712"/>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museo artium </a:t>
            </a:r>
          </a:p>
        </p:txBody>
      </p:sp>
    </p:spTree>
  </p:cSld>
  <p:clrMapOvr>
    <a:masterClrMapping/>
  </p:clrMapOvr>
  <p:transition spd="med" advTm="3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descr="1380788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3" descr="3089638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32038"/>
            <a:ext cx="9342438" cy="1650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5" name="Rectangle 4"/>
          <p:cNvSpPr>
            <a:spLocks noChangeArrowheads="1"/>
          </p:cNvSpPr>
          <p:nvPr/>
        </p:nvSpPr>
        <p:spPr bwMode="auto">
          <a:xfrm>
            <a:off x="250825" y="6237288"/>
            <a:ext cx="2495550" cy="366712"/>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Casa de las Jaquecas </a:t>
            </a:r>
          </a:p>
        </p:txBody>
      </p:sp>
    </p:spTree>
  </p:cSld>
  <p:clrMapOvr>
    <a:masterClrMapping/>
  </p:clrMapOvr>
  <p:transition spd="med" advTm="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accel="50000" decel="50000" fill="hold" nodeType="afterEffect">
                                  <p:stCondLst>
                                    <p:cond delay="0"/>
                                  </p:stCondLst>
                                  <p:childTnLst>
                                    <p:animMotion origin="layout" path="M 0.01285 -1.06134 L -3.88889E-6 0.33334 " pathEditMode="relative" rAng="0" ptsTypes="AA">
                                      <p:cBhvr>
                                        <p:cTn id="6" dur="5000" fill="hold"/>
                                        <p:tgtEl>
                                          <p:spTgt spid="82947"/>
                                        </p:tgtEl>
                                        <p:attrNameLst>
                                          <p:attrName>ppt_x</p:attrName>
                                          <p:attrName>ppt_y</p:attrName>
                                        </p:attrNameLst>
                                      </p:cBhvr>
                                      <p:rCtr x="-642" y="6974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539750" y="-892175"/>
            <a:ext cx="7704138" cy="8137525"/>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pic>
        <p:nvPicPr>
          <p:cNvPr id="50179" name="Picture 5" descr="8099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119063"/>
            <a:ext cx="6865938" cy="697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sndAc>
      <p:stSnd>
        <p:snd r:embed="rId2" name="41 los chimberos - los pintores de vitori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3" descr="107248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3" descr="1207987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0"/>
            <a:ext cx="100441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3" descr="100089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3" descr="138102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3" descr="138102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059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3" descr="138178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3" descr="54676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9600" y="0"/>
            <a:ext cx="7264400" cy="1089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7" name="Rectangle 4"/>
          <p:cNvSpPr>
            <a:spLocks noChangeArrowheads="1"/>
          </p:cNvSpPr>
          <p:nvPr/>
        </p:nvSpPr>
        <p:spPr bwMode="auto">
          <a:xfrm>
            <a:off x="323850" y="6092825"/>
            <a:ext cx="1619250" cy="366713"/>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Jesus Obrero </a:t>
            </a:r>
          </a:p>
        </p:txBody>
      </p:sp>
      <p:pic>
        <p:nvPicPr>
          <p:cNvPr id="57348" name="Picture 5" descr="Archivo:Escudo de Vitoria.sv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333375"/>
            <a:ext cx="113030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3" descr="95479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4503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descr="25493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5" name="Rectangle 4"/>
          <p:cNvSpPr>
            <a:spLocks noChangeArrowheads="1"/>
          </p:cNvSpPr>
          <p:nvPr/>
        </p:nvSpPr>
        <p:spPr bwMode="auto">
          <a:xfrm>
            <a:off x="250825" y="6165850"/>
            <a:ext cx="2368550" cy="366713"/>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el torero y su novia... </a:t>
            </a:r>
          </a:p>
        </p:txBody>
      </p:sp>
    </p:spTree>
  </p:cSld>
  <p:clrMapOvr>
    <a:masterClrMapping/>
  </p:clrMapOvr>
  <p:transition spd="med" advTm="3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3" descr="3508496964_b260e75d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0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3" descr="vitoria-gastei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descr="victoria-gasteiz%25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Rectangle 4"/>
          <p:cNvSpPr>
            <a:spLocks noChangeArrowheads="1"/>
          </p:cNvSpPr>
          <p:nvPr/>
        </p:nvSpPr>
        <p:spPr bwMode="auto">
          <a:xfrm>
            <a:off x="250825" y="6165850"/>
            <a:ext cx="2406650" cy="366713"/>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s-ES_tradnl"/>
              <a:t>El parque de la florida</a:t>
            </a:r>
          </a:p>
        </p:txBody>
      </p:sp>
    </p:spTree>
  </p:cSld>
  <p:clrMapOvr>
    <a:masterClrMapping/>
  </p:clrMapOvr>
  <p:transition spd="med" advTm="3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3" descr="698187695_c88e2638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descr="alvaro_xa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0"/>
            <a:ext cx="5435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5" name="Text Box 4"/>
          <p:cNvSpPr txBox="1">
            <a:spLocks noChangeArrowheads="1"/>
          </p:cNvSpPr>
          <p:nvPr/>
        </p:nvSpPr>
        <p:spPr bwMode="auto">
          <a:xfrm>
            <a:off x="323850" y="6237288"/>
            <a:ext cx="2406650" cy="366712"/>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ctr" eaLnBrk="0" fontAlgn="base" hangingPunct="0">
              <a:spcBef>
                <a:spcPct val="0"/>
              </a:spcBef>
              <a:spcAft>
                <a:spcPct val="0"/>
              </a:spcAft>
              <a:defRPr>
                <a:solidFill>
                  <a:schemeClr val="tx1"/>
                </a:solidFill>
                <a:latin typeface="Arial" charset="0"/>
                <a:cs typeface="Arial" charset="0"/>
              </a:defRPr>
            </a:lvl6pPr>
            <a:lvl7pPr marL="2971800" indent="-228600" algn="ctr" eaLnBrk="0" fontAlgn="base" hangingPunct="0">
              <a:spcBef>
                <a:spcPct val="0"/>
              </a:spcBef>
              <a:spcAft>
                <a:spcPct val="0"/>
              </a:spcAft>
              <a:defRPr>
                <a:solidFill>
                  <a:schemeClr val="tx1"/>
                </a:solidFill>
                <a:latin typeface="Arial" charset="0"/>
                <a:cs typeface="Arial" charset="0"/>
              </a:defRPr>
            </a:lvl7pPr>
            <a:lvl8pPr marL="3429000" indent="-228600" algn="ctr" eaLnBrk="0" fontAlgn="base" hangingPunct="0">
              <a:spcBef>
                <a:spcPct val="0"/>
              </a:spcBef>
              <a:spcAft>
                <a:spcPct val="0"/>
              </a:spcAft>
              <a:defRPr>
                <a:solidFill>
                  <a:schemeClr val="tx1"/>
                </a:solidFill>
                <a:latin typeface="Arial" charset="0"/>
                <a:cs typeface="Arial" charset="0"/>
              </a:defRPr>
            </a:lvl8pPr>
            <a:lvl9pPr marL="3886200" indent="-228600" algn="ctr"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a:t>El parque de la florida</a:t>
            </a:r>
          </a:p>
        </p:txBody>
      </p:sp>
      <p:pic>
        <p:nvPicPr>
          <p:cNvPr id="64516" name="Picture 5" descr="Archivo:Escudo de Vitoria.sv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188913"/>
            <a:ext cx="1017588" cy="148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descr="Arkinetia_Restaurante_en_el_Parque_de_La_Florida_-_Vitoria-Gasteiz_Roberto_Ercilla_y_Miguel_Angel_Campo_qqqBREID0000000549-IMG001_r34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3" descr="vitoria%209%20-%20parque%20de%20la%20flor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3" descr="vitoria-(8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3" descr="308963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338" y="0"/>
            <a:ext cx="5715000" cy="76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1" name="Picture 4" descr="Archivo:Escudo de Vitoria.sv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1017588" cy="148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2" name="WordArt 6"/>
          <p:cNvSpPr>
            <a:spLocks noChangeArrowheads="1" noChangeShapeType="1" noTextEdit="1"/>
          </p:cNvSpPr>
          <p:nvPr/>
        </p:nvSpPr>
        <p:spPr bwMode="auto">
          <a:xfrm>
            <a:off x="395288" y="2924175"/>
            <a:ext cx="1944687" cy="2376488"/>
          </a:xfrm>
          <a:prstGeom prst="rect">
            <a:avLst/>
          </a:prstGeom>
        </p:spPr>
        <p:txBody>
          <a:bodyPr wrap="none" fromWordArt="1">
            <a:prstTxWarp prst="textPlain">
              <a:avLst>
                <a:gd name="adj" fmla="val 50000"/>
              </a:avLst>
            </a:prstTxWarp>
          </a:bodyPr>
          <a:lstStyle/>
          <a:p>
            <a:r>
              <a:rPr lang="es-ES" sz="3600" kern="10">
                <a:ln w="9525">
                  <a:solidFill>
                    <a:srgbClr val="000000"/>
                  </a:solidFill>
                  <a:round/>
                  <a:headEnd/>
                  <a:tailEnd/>
                </a:ln>
                <a:solidFill>
                  <a:srgbClr val="DC8510"/>
                </a:solidFill>
                <a:latin typeface="Arial Black"/>
              </a:rPr>
              <a:t>Vitoria</a:t>
            </a:r>
          </a:p>
          <a:p>
            <a:r>
              <a:rPr lang="es-ES" sz="3600" kern="10">
                <a:ln w="9525">
                  <a:solidFill>
                    <a:srgbClr val="000000"/>
                  </a:solidFill>
                  <a:round/>
                  <a:headEnd/>
                  <a:tailEnd/>
                </a:ln>
                <a:solidFill>
                  <a:srgbClr val="DC8510"/>
                </a:solidFill>
                <a:latin typeface="Arial Black"/>
              </a:rPr>
              <a:t> con </a:t>
            </a:r>
          </a:p>
          <a:p>
            <a:r>
              <a:rPr lang="es-ES" sz="3600" kern="10">
                <a:ln w="9525">
                  <a:solidFill>
                    <a:srgbClr val="000000"/>
                  </a:solidFill>
                  <a:round/>
                  <a:headEnd/>
                  <a:tailEnd/>
                </a:ln>
                <a:solidFill>
                  <a:srgbClr val="DC8510"/>
                </a:solidFill>
                <a:latin typeface="Arial Black"/>
              </a:rPr>
              <a:t>nieve</a:t>
            </a:r>
          </a:p>
        </p:txBody>
      </p:sp>
    </p:spTree>
  </p:cSld>
  <p:clrMapOvr>
    <a:masterClrMapping/>
  </p:clrMapOvr>
  <p:transition spd="med" advTm="5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3" descr="308956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0"/>
            <a:ext cx="62912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5" name="Picture 4" descr="Archivo:Escudo de Vitoria.sv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1017588" cy="148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3" descr="3089565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3" descr="actividadesVisitas-a-Vitoria-Gasteiz-vit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3" descr="308956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3" descr="nevada-vitoria-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7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3" descr="3089569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3" descr="308957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79" name="Rectangle 4"/>
          <p:cNvSpPr>
            <a:spLocks noChangeArrowheads="1"/>
          </p:cNvSpPr>
          <p:nvPr/>
        </p:nvSpPr>
        <p:spPr bwMode="auto">
          <a:xfrm>
            <a:off x="250825" y="6237288"/>
            <a:ext cx="2241550" cy="366712"/>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Palacio Ajuria Enea </a:t>
            </a:r>
          </a:p>
        </p:txBody>
      </p:sp>
    </p:spTree>
  </p:cSld>
  <p:clrMapOvr>
    <a:masterClrMapping/>
  </p:clrMapOvr>
  <p:transition spd="med" advTm="3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3" descr="308957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3" name="Rectangle 4"/>
          <p:cNvSpPr>
            <a:spLocks noChangeArrowheads="1"/>
          </p:cNvSpPr>
          <p:nvPr/>
        </p:nvSpPr>
        <p:spPr bwMode="auto">
          <a:xfrm>
            <a:off x="179388" y="6308725"/>
            <a:ext cx="2860675" cy="366713"/>
          </a:xfrm>
          <a:prstGeom prst="rect">
            <a:avLst/>
          </a:prstGeom>
          <a:solidFill>
            <a:srgbClr val="D842C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r>
              <a:rPr lang="es-ES_tradnl"/>
              <a:t>Detalle Palacio 'arabesco' </a:t>
            </a:r>
          </a:p>
        </p:txBody>
      </p:sp>
    </p:spTree>
  </p:cSld>
  <p:clrMapOvr>
    <a:masterClrMapping/>
  </p:clrMapOvr>
  <p:transition spd="med" advTm="3000">
    <p:random/>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4318497448_7ddd8220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3" descr="vitoria%2013%20-%20el%20celed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275" y="0"/>
            <a:ext cx="5591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1" name="WordArt 5"/>
          <p:cNvSpPr>
            <a:spLocks noChangeArrowheads="1" noChangeShapeType="1" noTextEdit="1"/>
          </p:cNvSpPr>
          <p:nvPr/>
        </p:nvSpPr>
        <p:spPr bwMode="auto">
          <a:xfrm>
            <a:off x="323850" y="2276475"/>
            <a:ext cx="3241675" cy="2160588"/>
          </a:xfrm>
          <a:prstGeom prst="rect">
            <a:avLst/>
          </a:prstGeom>
        </p:spPr>
        <p:txBody>
          <a:bodyPr wrap="none" fromWordArt="1">
            <a:prstTxWarp prst="textPlain">
              <a:avLst>
                <a:gd name="adj" fmla="val 50000"/>
              </a:avLst>
            </a:prstTxWarp>
          </a:bodyPr>
          <a:lstStyle/>
          <a:p>
            <a:r>
              <a:rPr lang="es-ES" sz="3600" kern="10">
                <a:ln w="9525">
                  <a:solidFill>
                    <a:srgbClr val="000000"/>
                  </a:solidFill>
                  <a:round/>
                  <a:headEnd/>
                  <a:tailEnd/>
                </a:ln>
                <a:solidFill>
                  <a:srgbClr val="DC8510"/>
                </a:solidFill>
                <a:latin typeface="Arial Black"/>
              </a:rPr>
              <a:t>DON </a:t>
            </a:r>
          </a:p>
          <a:p>
            <a:r>
              <a:rPr lang="es-ES" sz="3600" kern="10">
                <a:ln w="9525">
                  <a:solidFill>
                    <a:srgbClr val="000000"/>
                  </a:solidFill>
                  <a:round/>
                  <a:headEnd/>
                  <a:tailEnd/>
                </a:ln>
                <a:solidFill>
                  <a:srgbClr val="DC8510"/>
                </a:solidFill>
                <a:latin typeface="Arial Black"/>
              </a:rPr>
              <a:t>CELEDON</a:t>
            </a:r>
          </a:p>
        </p:txBody>
      </p:sp>
    </p:spTree>
  </p:cSld>
  <p:clrMapOvr>
    <a:masterClrMapping/>
  </p:clrMapOvr>
  <p:transition spd="med" advTm="6000">
    <p:random/>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539750" y="404813"/>
            <a:ext cx="8207375" cy="5905500"/>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sp>
        <p:nvSpPr>
          <p:cNvPr id="79875" name="Rectangle 2"/>
          <p:cNvSpPr>
            <a:spLocks noChangeArrowheads="1"/>
          </p:cNvSpPr>
          <p:nvPr/>
        </p:nvSpPr>
        <p:spPr bwMode="auto">
          <a:xfrm>
            <a:off x="684213" y="776288"/>
            <a:ext cx="7775575" cy="531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_tradnl" b="1"/>
              <a:t>Celedón es el personaje que con su llegada, bajando del cielo con un paraguas, abre las fiestas patronales de Vitoria-Gasteiz, en la provincia vasca de Álava (País Vasco).</a:t>
            </a:r>
          </a:p>
          <a:p>
            <a:r>
              <a:rPr lang="es-ES_tradnl" b="1"/>
              <a:t>Las fiestas de Vitoria-Gasteiz se celebran en honor a la Virgen Blanca ("Andre Mari Zuria") cuya festividad se conmemora el 5 de agosto. Los festejos dan comienzo un día antes con la </a:t>
            </a:r>
            <a:r>
              <a:rPr lang="es-ES_tradnl" b="1" i="1"/>
              <a:t>Bajada de Celedón</a:t>
            </a:r>
            <a:r>
              <a:rPr lang="es-ES_tradnl" b="1"/>
              <a:t> que se realiza en la Plaza de la Virgen Blanca ante una gran multitud que recibe al personaje encendiendo puros y abriendo botellas de champán (no es verdad).</a:t>
            </a:r>
          </a:p>
          <a:p>
            <a:r>
              <a:rPr lang="es-ES_tradnl" b="1"/>
              <a:t>Desde lo alto de la torre de la iglesia de San Miguel, a las seis de la tarde, después de tirar el chupinazo, baja Celedón (un muñeco suspendido por una cuerda) "volando" sobre toda la gente y con su paraguas abierto, llega a un balcón del que sale, ya convertido en humano para pasar en esta ocasión caminando entre la multitud. De ahí se dirige hasta la balconada de la Iglesia desde donde da un discurso alentando a todo el mundo a la diversión e inaugurando de esta forma las fiestas de la Virgen Blanca. Posteriormente en la noche del 9 al 10 de agosto abandona la ciudad volando hacia el cielo vitoriano despidiéndose hasta el siguiente año.</a:t>
            </a:r>
          </a:p>
        </p:txBody>
      </p:sp>
      <p:pic>
        <p:nvPicPr>
          <p:cNvPr id="79876" name="Picture 4" descr="Archivo:Escudo de Vitoria.sv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39775"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3" descr="3176963271_52c619df5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3" descr="164041_122celed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9438" y="0"/>
            <a:ext cx="47545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3" name="Picture 5" descr="celed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12875"/>
            <a:ext cx="4408488" cy="544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24" name="WordArt 6"/>
          <p:cNvSpPr>
            <a:spLocks noChangeArrowheads="1" noChangeShapeType="1" noTextEdit="1"/>
          </p:cNvSpPr>
          <p:nvPr/>
        </p:nvSpPr>
        <p:spPr bwMode="auto">
          <a:xfrm>
            <a:off x="250825" y="333375"/>
            <a:ext cx="4105275" cy="865188"/>
          </a:xfrm>
          <a:prstGeom prst="rect">
            <a:avLst/>
          </a:prstGeom>
        </p:spPr>
        <p:txBody>
          <a:bodyPr wrap="none" fromWordArt="1">
            <a:prstTxWarp prst="textPlain">
              <a:avLst>
                <a:gd name="adj" fmla="val 50000"/>
              </a:avLst>
            </a:prstTxWarp>
          </a:bodyPr>
          <a:lstStyle/>
          <a:p>
            <a:r>
              <a:rPr lang="es-ES" kern="10">
                <a:ln w="9525">
                  <a:solidFill>
                    <a:srgbClr val="000000"/>
                  </a:solidFill>
                  <a:round/>
                  <a:headEnd/>
                  <a:tailEnd/>
                </a:ln>
                <a:solidFill>
                  <a:srgbClr val="DC8510"/>
                </a:solidFill>
                <a:latin typeface="Arial Black"/>
              </a:rPr>
              <a:t>CELEDON BAJA </a:t>
            </a:r>
          </a:p>
          <a:p>
            <a:r>
              <a:rPr lang="es-ES" kern="10">
                <a:ln w="9525">
                  <a:solidFill>
                    <a:srgbClr val="000000"/>
                  </a:solidFill>
                  <a:round/>
                  <a:headEnd/>
                  <a:tailEnd/>
                </a:ln>
                <a:solidFill>
                  <a:srgbClr val="DC8510"/>
                </a:solidFill>
                <a:latin typeface="Arial Black"/>
              </a:rPr>
              <a:t>DEL CIELO</a:t>
            </a:r>
          </a:p>
        </p:txBody>
      </p:sp>
    </p:spTree>
  </p:cSld>
  <p:clrMapOvr>
    <a:masterClrMapping/>
  </p:clrMapOvr>
  <p:transition spd="med" advTm="6000">
    <p:random/>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3" descr="celedon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3879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7" name="Picture 5" descr="celedon-te-invi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0"/>
            <a:ext cx="3851275"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8" name="Picture 7" descr="124942068612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9700" y="2492375"/>
            <a:ext cx="3924300"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9" name="Picture 9" descr="La-bajada-de-Celedon-2007080420361917xm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725" y="4868863"/>
            <a:ext cx="3851275" cy="198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10000">
    <p:random/>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3" descr="Neerdalen_van_Celedon_over_het_plein_La_Virgen_Blan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63838"/>
            <a:ext cx="9144000" cy="10801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395288" y="404813"/>
            <a:ext cx="8207375" cy="5905500"/>
          </a:xfrm>
          <a:prstGeom prst="rect">
            <a:avLst/>
          </a:prstGeom>
          <a:solidFill>
            <a:srgbClr val="DC8510"/>
          </a:solidFill>
          <a:ln w="28575">
            <a:solidFill>
              <a:srgbClr val="FFFF00"/>
            </a:solidFill>
            <a:miter lim="800000"/>
            <a:headEnd/>
            <a:tailEnd/>
          </a:ln>
        </p:spPr>
        <p:txBody>
          <a:bodyPr wrap="none" anchor="ctr"/>
          <a:lstStyle/>
          <a:p>
            <a:pPr algn="l" fontAlgn="auto">
              <a:spcBef>
                <a:spcPts val="0"/>
              </a:spcBef>
              <a:spcAft>
                <a:spcPts val="0"/>
              </a:spcAft>
              <a:defRPr/>
            </a:pPr>
            <a:endParaRPr lang="es-ES" kern="0" dirty="0">
              <a:solidFill>
                <a:sysClr val="windowText" lastClr="000000"/>
              </a:solidFill>
              <a:latin typeface="+mn-lt"/>
              <a:cs typeface="+mn-cs"/>
            </a:endParaRPr>
          </a:p>
        </p:txBody>
      </p:sp>
      <p:pic>
        <p:nvPicPr>
          <p:cNvPr id="84995" name="Picture 3" descr="el-chupinazo-de-vit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438150"/>
            <a:ext cx="5905500" cy="729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3" descr="fotc_5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787900" cy="353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19" name="Picture 7" descr="celedon+celed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0"/>
            <a:ext cx="43561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0" name="Picture 9" descr="2734410507_23a990a2c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86125"/>
            <a:ext cx="4762500"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1" name="Picture 11" descr="Foto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3357563"/>
            <a:ext cx="4427537" cy="350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3" descr="3789048661_2d51a044a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Archivo:Escudo de Vitoria.sv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60350"/>
            <a:ext cx="1017588" cy="148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19" name="WordArt 3"/>
          <p:cNvSpPr>
            <a:spLocks noChangeArrowheads="1" noChangeShapeType="1" noTextEdit="1"/>
          </p:cNvSpPr>
          <p:nvPr/>
        </p:nvSpPr>
        <p:spPr bwMode="auto">
          <a:xfrm>
            <a:off x="900113" y="1628775"/>
            <a:ext cx="7416800" cy="3744913"/>
          </a:xfrm>
          <a:prstGeom prst="rect">
            <a:avLst/>
          </a:prstGeom>
        </p:spPr>
        <p:txBody>
          <a:bodyPr wrap="none" fromWordArt="1">
            <a:prstTxWarp prst="textPlain">
              <a:avLst>
                <a:gd name="adj" fmla="val 50000"/>
              </a:avLst>
            </a:prstTxWarp>
          </a:bodyPr>
          <a:lstStyle/>
          <a:p>
            <a:r>
              <a:rPr lang="es-ES" sz="2000" kern="10">
                <a:ln w="25400">
                  <a:solidFill>
                    <a:schemeClr val="tx1"/>
                  </a:solidFill>
                  <a:round/>
                  <a:headEnd/>
                  <a:tailEnd/>
                </a:ln>
                <a:solidFill>
                  <a:srgbClr val="DC8510"/>
                </a:solidFill>
                <a:latin typeface="Arial Black"/>
              </a:rPr>
              <a:t>NACEMOS PARA VIVIR</a:t>
            </a:r>
          </a:p>
          <a:p>
            <a:r>
              <a:rPr lang="es-ES" sz="2000" kern="10">
                <a:ln w="25400">
                  <a:solidFill>
                    <a:schemeClr val="tx1"/>
                  </a:solidFill>
                  <a:round/>
                  <a:headEnd/>
                  <a:tailEnd/>
                </a:ln>
                <a:solidFill>
                  <a:srgbClr val="DC8510"/>
                </a:solidFill>
                <a:latin typeface="Arial Black"/>
              </a:rPr>
              <a:t>VIVIMOS PARA SOÑAR</a:t>
            </a:r>
          </a:p>
          <a:p>
            <a:r>
              <a:rPr lang="es-ES" sz="2000" kern="10">
                <a:ln w="25400">
                  <a:solidFill>
                    <a:schemeClr val="tx1"/>
                  </a:solidFill>
                  <a:round/>
                  <a:headEnd/>
                  <a:tailEnd/>
                </a:ln>
                <a:solidFill>
                  <a:srgbClr val="DC8510"/>
                </a:solidFill>
                <a:latin typeface="Arial Black"/>
              </a:rPr>
              <a:t>NUESTRO DESTINO ES MORIR</a:t>
            </a:r>
          </a:p>
          <a:p>
            <a:r>
              <a:rPr lang="es-ES" sz="2000" kern="10">
                <a:ln w="25400">
                  <a:solidFill>
                    <a:schemeClr val="tx1"/>
                  </a:solidFill>
                  <a:round/>
                  <a:headEnd/>
                  <a:tailEnd/>
                </a:ln>
                <a:solidFill>
                  <a:srgbClr val="DC8510"/>
                </a:solidFill>
                <a:latin typeface="Arial Black"/>
              </a:rPr>
              <a:t>NUESTRA MISION ES AMAR</a:t>
            </a:r>
          </a:p>
          <a:p>
            <a:r>
              <a:rPr lang="es-ES" sz="2000" kern="10">
                <a:ln w="25400">
                  <a:solidFill>
                    <a:schemeClr val="tx1"/>
                  </a:solidFill>
                  <a:round/>
                  <a:headEnd/>
                  <a:tailEnd/>
                </a:ln>
                <a:solidFill>
                  <a:srgbClr val="DC8510"/>
                </a:solidFill>
                <a:latin typeface="Arial Black"/>
              </a:rPr>
              <a:t>       ¡ AUPA VITORIA!</a:t>
            </a:r>
          </a:p>
        </p:txBody>
      </p:sp>
    </p:spTree>
  </p:cSld>
  <p:clrMapOvr>
    <a:masterClrMapping/>
  </p:clrMapOvr>
  <p:transition spd="med" advTm="9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6019"/>
                                        </p:tgtEl>
                                        <p:attrNameLst>
                                          <p:attrName>style.visibility</p:attrName>
                                        </p:attrNameLst>
                                      </p:cBhvr>
                                      <p:to>
                                        <p:strVal val="visible"/>
                                      </p:to>
                                    </p:set>
                                    <p:anim calcmode="lin" valueType="num">
                                      <p:cBhvr>
                                        <p:cTn id="7" dur="5000" fill="hold"/>
                                        <p:tgtEl>
                                          <p:spTgt spid="86019"/>
                                        </p:tgtEl>
                                        <p:attrNameLst>
                                          <p:attrName>ppt_w</p:attrName>
                                        </p:attrNameLst>
                                      </p:cBhvr>
                                      <p:tavLst>
                                        <p:tav tm="0">
                                          <p:val>
                                            <p:fltVal val="0"/>
                                          </p:val>
                                        </p:tav>
                                        <p:tav tm="100000">
                                          <p:val>
                                            <p:strVal val="#ppt_w"/>
                                          </p:val>
                                        </p:tav>
                                      </p:tavLst>
                                    </p:anim>
                                    <p:anim calcmode="lin" valueType="num">
                                      <p:cBhvr>
                                        <p:cTn id="8" dur="5000" fill="hold"/>
                                        <p:tgtEl>
                                          <p:spTgt spid="86019"/>
                                        </p:tgtEl>
                                        <p:attrNameLst>
                                          <p:attrName>ppt_h</p:attrName>
                                        </p:attrNameLst>
                                      </p:cBhvr>
                                      <p:tavLst>
                                        <p:tav tm="0">
                                          <p:val>
                                            <p:fltVal val="0"/>
                                          </p:val>
                                        </p:tav>
                                        <p:tav tm="100000">
                                          <p:val>
                                            <p:strVal val="#ppt_h"/>
                                          </p:val>
                                        </p:tav>
                                      </p:tavLst>
                                    </p:anim>
                                    <p:animEffect transition="in" filter="fade">
                                      <p:cBhvr>
                                        <p:cTn id="9" dur="5000"/>
                                        <p:tgtEl>
                                          <p:spTgt spid="86019"/>
                                        </p:tgtEl>
                                      </p:cBhvr>
                                    </p:animEffect>
                                  </p:childTnLst>
                                </p:cTn>
                              </p:par>
                            </p:childTnLst>
                          </p:cTn>
                        </p:par>
                        <p:par>
                          <p:cTn id="10" fill="hold" nodeType="afterGroup">
                            <p:stCondLst>
                              <p:cond delay="5000"/>
                            </p:stCondLst>
                            <p:childTnLst>
                              <p:par>
                                <p:cTn id="11" presetID="30" presetClass="emph" presetSubtype="0" fill="hold" grpId="1" nodeType="afterEffect">
                                  <p:stCondLst>
                                    <p:cond delay="0"/>
                                  </p:stCondLst>
                                  <p:childTnLst>
                                    <p:animClr clrSpc="hsl" dir="cw">
                                      <p:cBhvr override="childStyle">
                                        <p:cTn id="12" dur="5000" fill="hold"/>
                                        <p:tgtEl>
                                          <p:spTgt spid="86019"/>
                                        </p:tgtEl>
                                        <p:attrNameLst>
                                          <p:attrName>style.color</p:attrName>
                                        </p:attrNameLst>
                                      </p:cBhvr>
                                      <p:by>
                                        <p:hsl h="0" s="12549" l="25098"/>
                                      </p:by>
                                    </p:animClr>
                                    <p:animClr clrSpc="hsl" dir="cw">
                                      <p:cBhvr>
                                        <p:cTn id="13" dur="5000" fill="hold"/>
                                        <p:tgtEl>
                                          <p:spTgt spid="86019"/>
                                        </p:tgtEl>
                                        <p:attrNameLst>
                                          <p:attrName>fillcolor</p:attrName>
                                        </p:attrNameLst>
                                      </p:cBhvr>
                                      <p:by>
                                        <p:hsl h="0" s="12549" l="25098"/>
                                      </p:by>
                                    </p:animClr>
                                    <p:animClr clrSpc="hsl" dir="cw">
                                      <p:cBhvr>
                                        <p:cTn id="14" dur="5000" fill="hold"/>
                                        <p:tgtEl>
                                          <p:spTgt spid="86019"/>
                                        </p:tgtEl>
                                        <p:attrNameLst>
                                          <p:attrName>stroke.color</p:attrName>
                                        </p:attrNameLst>
                                      </p:cBhvr>
                                      <p:by>
                                        <p:hsl h="0" s="12549" l="25098"/>
                                      </p:by>
                                    </p:animClr>
                                    <p:set>
                                      <p:cBhvr>
                                        <p:cTn id="15" dur="5000" fill="hold"/>
                                        <p:tgtEl>
                                          <p:spTgt spid="86019"/>
                                        </p:tgtEl>
                                        <p:attrNameLst>
                                          <p:attrName>fill.type</p:attrName>
                                        </p:attrNameLst>
                                      </p:cBhvr>
                                      <p:to>
                                        <p:strVal val="solid"/>
                                      </p:to>
                                    </p:set>
                                  </p:childTnLst>
                                </p:cTn>
                              </p:par>
                            </p:childTnLst>
                          </p:cTn>
                        </p:par>
                        <p:par>
                          <p:cTn id="16" fill="hold" nodeType="afterGroup">
                            <p:stCondLst>
                              <p:cond delay="10000"/>
                            </p:stCondLst>
                            <p:childTnLst>
                              <p:par>
                                <p:cTn id="17" presetID="19" presetClass="emph" presetSubtype="0" fill="hold" grpId="2" nodeType="afterEffect">
                                  <p:stCondLst>
                                    <p:cond delay="0"/>
                                  </p:stCondLst>
                                  <p:childTnLst>
                                    <p:animClr clrSpc="rgb" dir="cw">
                                      <p:cBhvr override="childStyle">
                                        <p:cTn id="18" dur="5000" fill="hold"/>
                                        <p:tgtEl>
                                          <p:spTgt spid="86019"/>
                                        </p:tgtEl>
                                        <p:attrNameLst>
                                          <p:attrName>style.color</p:attrName>
                                        </p:attrNameLst>
                                      </p:cBhvr>
                                      <p:to>
                                        <a:srgbClr val="F8226E"/>
                                      </p:to>
                                    </p:animClr>
                                    <p:animClr clrSpc="rgb" dir="cw">
                                      <p:cBhvr>
                                        <p:cTn id="19" dur="5000" fill="hold"/>
                                        <p:tgtEl>
                                          <p:spTgt spid="86019"/>
                                        </p:tgtEl>
                                        <p:attrNameLst>
                                          <p:attrName>fillcolor</p:attrName>
                                        </p:attrNameLst>
                                      </p:cBhvr>
                                      <p:to>
                                        <a:srgbClr val="F8226E"/>
                                      </p:to>
                                    </p:animClr>
                                    <p:set>
                                      <p:cBhvr>
                                        <p:cTn id="20" dur="5000" fill="hold"/>
                                        <p:tgtEl>
                                          <p:spTgt spid="86019"/>
                                        </p:tgtEl>
                                        <p:attrNameLst>
                                          <p:attrName>fill.type</p:attrName>
                                        </p:attrNameLst>
                                      </p:cBhvr>
                                      <p:to>
                                        <p:strVal val="solid"/>
                                      </p:to>
                                    </p:set>
                                    <p:set>
                                      <p:cBhvr>
                                        <p:cTn id="21" dur="5000" fill="hold"/>
                                        <p:tgtEl>
                                          <p:spTgt spid="8601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animBg="1"/>
      <p:bldP spid="86019" grpId="1" animBg="1"/>
      <p:bldP spid="86019" grpId="2" animBg="1"/>
    </p:bld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lgn="l">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5042">
  <a:themeElements>
    <a:clrScheme name="vitor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itori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_tradnl"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_tradnl"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vitor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itor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itor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itor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itor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itor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itor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itor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itor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itor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itor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itor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pp5042</Template>
  <TotalTime>7</TotalTime>
  <Words>1046</Words>
  <Application>Microsoft Office PowerPoint</Application>
  <PresentationFormat>Presentación en pantalla (4:3)</PresentationFormat>
  <Paragraphs>56</Paragraphs>
  <Slides>86</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86</vt:i4>
      </vt:variant>
    </vt:vector>
  </HeadingPairs>
  <TitlesOfParts>
    <vt:vector size="92" baseType="lpstr">
      <vt:lpstr>Arial</vt:lpstr>
      <vt:lpstr>Calibri</vt:lpstr>
      <vt:lpstr>Comic Sans MS</vt:lpstr>
      <vt:lpstr>SimSun</vt:lpstr>
      <vt:lpstr>pp5042</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2021-02-09T17:34:39Z</dcterms:created>
  <dcterms:modified xsi:type="dcterms:W3CDTF">2021-02-09T17:42:18Z</dcterms:modified>
</cp:coreProperties>
</file>