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5" r:id="rId3"/>
    <p:sldId id="297" r:id="rId4"/>
    <p:sldId id="256" r:id="rId5"/>
    <p:sldId id="257" r:id="rId6"/>
    <p:sldId id="259" r:id="rId7"/>
    <p:sldId id="258" r:id="rId8"/>
    <p:sldId id="260" r:id="rId9"/>
    <p:sldId id="261" r:id="rId10"/>
    <p:sldId id="262" r:id="rId11"/>
    <p:sldId id="263" r:id="rId12"/>
    <p:sldId id="296" r:id="rId13"/>
    <p:sldId id="264" r:id="rId14"/>
    <p:sldId id="285" r:id="rId15"/>
    <p:sldId id="266" r:id="rId16"/>
    <p:sldId id="287" r:id="rId17"/>
    <p:sldId id="267" r:id="rId18"/>
    <p:sldId id="290" r:id="rId19"/>
    <p:sldId id="268" r:id="rId20"/>
    <p:sldId id="292" r:id="rId21"/>
    <p:sldId id="276" r:id="rId22"/>
    <p:sldId id="270" r:id="rId23"/>
    <p:sldId id="298" r:id="rId24"/>
    <p:sldId id="271" r:id="rId25"/>
    <p:sldId id="272" r:id="rId26"/>
    <p:sldId id="273" r:id="rId27"/>
    <p:sldId id="274" r:id="rId28"/>
    <p:sldId id="275" r:id="rId29"/>
    <p:sldId id="294" r:id="rId30"/>
    <p:sldId id="299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PBc0G7OSmqQI6Kcq9IHBA==" hashData="g058Ka+AFk9PZGo8We+UVePpBb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9900"/>
    <a:srgbClr val="FFCC00"/>
    <a:srgbClr val="FFFFCC"/>
    <a:srgbClr val="FFFFFF"/>
    <a:srgbClr val="000000"/>
    <a:srgbClr val="FF9933"/>
    <a:srgbClr val="8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B6ECB-EF2F-4F42-A651-B35BF639316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801746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21B15-E2E8-444A-8602-97455FA8F47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896263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6625D-0B8D-4AEE-8553-8108E6C8E24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465377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E8FBF0-4332-4E0B-96EF-740967AC7A5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78088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B2EA4-6948-42E3-9798-DBDD473FBDE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611181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58BBF-9CD7-4111-A25A-21DA5DEBAEB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8089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645E5-9EAC-43EE-B170-48961B00E50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63752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3FF63-4E3F-4293-ABF8-2968D4BAC95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243626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9318B3-28B4-4ED2-9CAE-BE3D47D3F18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109322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43D1D-1683-437D-972F-4DA931A19FF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875255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64098-C57A-4270-8C14-C7C30DB0D43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911981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08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6621C3-914E-4777-9A92-127E1DB14207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3012" name="Picture 4" descr="Fog-Filled Morning, Grand Canyon National Park"/>
          <p:cNvPicPr>
            <a:picLocks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543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404664"/>
            <a:ext cx="736442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</a:t>
            </a:r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istas de los estados de EE. UU.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/>
    <p:sndAc>
      <p:stSnd>
        <p:snd r:embed="rId2" name="Dimitri Tiomkin - High No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5060" name="Picture 4" descr="Juneau Boat Harbor at Sunset, Alask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076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Juneau Boat Harbor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Alaska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54" name="Picture 6" descr="Havasu Falls, Havasupai Nation, Arizon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65225" y="5249863"/>
            <a:ext cx="170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Havasupai Falls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Arizona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100" name="Picture 4" descr="The Old Mill, North Little Rock, Arkansas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77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North Little Rock</a:t>
            </a:r>
          </a:p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Arkansas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6148" name="Picture 4" descr="Mesquite Sand Dunes at Dawn, Death Valley National Park, Cal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74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9933"/>
                </a:solidFill>
                <a:latin typeface="Times New Roman" charset="0"/>
                <a:cs typeface="Times New Roman" charset="0"/>
              </a:rPr>
              <a:t>Death Valley National Park</a:t>
            </a:r>
          </a:p>
          <a:p>
            <a:pPr algn="ctr"/>
            <a:r>
              <a:rPr lang="fr-FR" i="1">
                <a:solidFill>
                  <a:srgbClr val="FF9933"/>
                </a:solidFill>
                <a:latin typeface="Times New Roman" charset="0"/>
                <a:cs typeface="Times New Roman" charset="0"/>
              </a:rPr>
              <a:t>California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124" name="Picture 4" descr="Joshua Tree, Mojave Desert, Littlerock, Califor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23528" y="5891213"/>
            <a:ext cx="254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Mojave </a:t>
            </a:r>
            <a:r>
              <a:rPr lang="fr-FR" i="1" dirty="0" err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Desert</a:t>
            </a:r>
            <a:r>
              <a:rPr lang="fr-FR" i="1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, </a:t>
            </a:r>
            <a:r>
              <a:rPr lang="fr-FR" i="1" dirty="0" err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Littlerock</a:t>
            </a:r>
            <a:endParaRPr lang="fr-FR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fr-FR" i="1" dirty="0" err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California</a:t>
            </a:r>
            <a:endParaRPr lang="fr-FR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172" name="Picture 4" descr="Mirrored, Upper Yosemite Falls, Yosemite National Park, Califor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368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Yosemite National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California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8196" name="Picture 4" descr="Animas Fork, near Silverton, Colorad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755576" y="5570538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Animas </a:t>
            </a:r>
            <a:r>
              <a:rPr lang="fr-FR" i="1" dirty="0" err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Fork</a:t>
            </a:r>
            <a:endParaRPr lang="fr-FR" i="1" dirty="0">
              <a:solidFill>
                <a:schemeClr val="bg1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fr-FR" i="1" dirty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Colorado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9220" name="Picture 4" descr="Ghostly Township, Idah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841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Ghostly Township</a:t>
            </a:r>
          </a:p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Idaho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244" name="Picture 4" descr="McDonald Lake, Glacier National Park, Montan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663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McDonald Lake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Montana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4036" name="Picture 4" descr="Cathedral Gorge State Park, Nevad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768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Cathedral Gorge State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Nevada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1268" name="Picture 4" descr="Stark Village, New Hampshire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663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Stark Village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New Hampshire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2772" name="Picture 4" descr="Taos Pueblo, Taos, New Mexic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165225" y="5251450"/>
            <a:ext cx="1333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Taos Pueblo</a:t>
            </a:r>
          </a:p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New Mexico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3316" name="Picture 4" descr="Rock and Roll Hall of Fame, Cleveland, Ohio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111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Cleveland</a:t>
            </a:r>
          </a:p>
          <a:p>
            <a:pPr algn="ctr"/>
            <a:r>
              <a:rPr lang="fr-FR" i="1">
                <a:solidFill>
                  <a:schemeClr val="bg1"/>
                </a:solidFill>
                <a:latin typeface="Times New Roman" charset="0"/>
                <a:cs typeface="Times New Roman" charset="0"/>
              </a:rPr>
              <a:t>Ohio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4820" name="Picture 4" descr="Middle North Falls, Silver Falls State Park in Spring, Oreg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762000" y="0"/>
            <a:ext cx="103632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26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Silver Falls State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Oregon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4340" name="Picture 4" descr="Mountain Reflection, Near Smith Rock State Park, Oreg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235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CC"/>
                </a:solidFill>
                <a:latin typeface="Times New Roman" charset="0"/>
                <a:cs typeface="Times New Roman" charset="0"/>
              </a:rPr>
              <a:t>Smith Rock State Park</a:t>
            </a:r>
          </a:p>
          <a:p>
            <a:pPr algn="ctr"/>
            <a:r>
              <a:rPr lang="fr-FR" i="1">
                <a:solidFill>
                  <a:srgbClr val="FFFFCC"/>
                </a:solidFill>
                <a:latin typeface="Times New Roman" charset="0"/>
                <a:cs typeface="Times New Roman" charset="0"/>
              </a:rPr>
              <a:t>Oregon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7892" name="Picture 4" descr="Steelworks, Pittsburgh, Pennsylva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416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Pittsburgh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Pennsylvania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5364" name="Picture 4" descr="Providence, Rhode Island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397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Providence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Rhode Island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9940" name="Picture 4" descr="080531154042_93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765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Mount Rushmore</a:t>
            </a:r>
          </a:p>
          <a:p>
            <a:pPr algn="ctr"/>
            <a:r>
              <a:rPr lang="fr-FR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South Dakota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3556" name="Picture 4" descr="Remember the Alamo, San Antonio, Texas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419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The Alamo, San Antonio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Texas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7412" name="Picture 4" descr="Monument valley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803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Monument Valley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Utah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6084" name="Picture 4" descr="Left Fork of North Creek, Zion National Park, Utah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962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Zion</a:t>
            </a:r>
            <a:r>
              <a:rPr lang="fr-FR" i="1">
                <a:latin typeface="Times New Roman" charset="0"/>
                <a:cs typeface="Times New Roman" charset="0"/>
              </a:rPr>
              <a:t> </a:t>
            </a:r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Nati</a:t>
            </a:r>
            <a:r>
              <a:rPr lang="fr-FR" i="1">
                <a:latin typeface="Times New Roman" charset="0"/>
                <a:cs typeface="Times New Roman" charset="0"/>
              </a:rPr>
              <a:t>onal Park</a:t>
            </a:r>
          </a:p>
          <a:p>
            <a:pPr algn="ctr"/>
            <a:r>
              <a:rPr lang="fr-FR" i="1">
                <a:latin typeface="Times New Roman" charset="0"/>
                <a:cs typeface="Times New Roman" charset="0"/>
              </a:rPr>
              <a:t>Utah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8436" name="Picture 4" descr="Sleepy Hollow Farm, Woodstock, Vermont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187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Woodstock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Vermont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9460" name="Picture 4" descr="Westover Plantation, Virginia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057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Westover Plantation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Virginia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484" name="Picture 4" descr="Glacier Peak and Pink Mountain Heather at Sunset, Glacier Peak Wilderness, Washingt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47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Glacier Peak Wilderness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Washington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1508" name="Picture 4" descr="Harvesting Yesterday, Seabeck, Washingt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127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Seabeck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Washington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763270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2532" name="Picture 4" descr="Yellowstone National Park - Wyoming"/>
          <p:cNvPicPr preferRelativeResize="0">
            <a:picLocks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165225" y="5249863"/>
            <a:ext cx="2647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Yellowstone National Park</a:t>
            </a:r>
          </a:p>
          <a:p>
            <a:pPr algn="ctr"/>
            <a:r>
              <a:rPr lang="fr-FR" i="1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Wyoming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549275"/>
            <a:ext cx="7626350" cy="5757863"/>
          </a:xfr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1988" name="Picture 4" descr="yaquinaheadlighthouse (Newport-Oregon)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Vues sur les états USA .. 26 05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Vues sur les états USA .. 26 05 2010</Template>
  <TotalTime>8</TotalTime>
  <Words>121</Words>
  <Application>Microsoft Office PowerPoint</Application>
  <PresentationFormat>Presentación en pantalla (4:3)</PresentationFormat>
  <Paragraphs>55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Arial</vt:lpstr>
      <vt:lpstr>Times New Roman</vt:lpstr>
      <vt:lpstr>USA - Vues sur les états USA .. 26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2020-12-18T08:45:43Z</dcterms:created>
  <dcterms:modified xsi:type="dcterms:W3CDTF">2020-12-18T08:54:36Z</dcterms:modified>
</cp:coreProperties>
</file>