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5143500" type="screen16x9"/>
  <p:notesSz cx="7559675" cy="10691813"/>
  <p:defaultTextStyle>
    <a:defPPr>
      <a:defRPr lang="en-GB"/>
    </a:defPPr>
    <a:lvl1pPr algn="l" defTabSz="36353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1pPr>
    <a:lvl2pPr marL="601663" indent="-230188" algn="l" defTabSz="36353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2pPr>
    <a:lvl3pPr marL="925513" indent="-184150" algn="l" defTabSz="36353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3pPr>
    <a:lvl4pPr marL="1295400" indent="-184150" algn="l" defTabSz="36353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4pPr>
    <a:lvl5pPr marL="1665288" indent="-184150" algn="l" defTabSz="36353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Lucida Sans Unicode" pitchFamily="34" charset="0"/>
      </a:defRPr>
    </a:lvl9pPr>
  </p:defaultTextStyle>
  <p:modifyVerifier cryptProviderType="rsaFull" cryptAlgorithmClass="hash" cryptAlgorithmType="typeAny" cryptAlgorithmSid="4" spinCount="100000" saltData="THmg4uHophXtfV+NN8onbw==" hashData="tBd7j8A6DtDPEF1lhl8gHsjbN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-576"/>
      </p:cViewPr>
      <p:guideLst>
        <p:guide orient="horz" pos="1470"/>
        <p:guide pos="2612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rrowheads="1"/>
          </p:cNvSpPr>
          <p:nvPr>
            <p:ph type="sldImg"/>
          </p:nvPr>
        </p:nvSpPr>
        <p:spPr bwMode="auto">
          <a:xfrm>
            <a:off x="217488" y="812800"/>
            <a:ext cx="7121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363858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363858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defTabSz="363858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7FE678FE-E043-4038-B976-ACB774B101B9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36353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0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36353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0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36353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0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36353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0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363538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0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1851431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3C95FFB-EFBC-4260-B3C5-557AB328A218}" type="slidenum">
              <a:rPr lang="he-IL"/>
              <a:pPr/>
              <a:t>1</a:t>
            </a:fld>
            <a:endParaRPr lang="es-ES"/>
          </a:p>
        </p:txBody>
      </p:sp>
      <p:sp>
        <p:nvSpPr>
          <p:cNvPr id="1536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8586531-89F3-40C6-A916-869729817B1E}" type="slidenum">
              <a:rPr lang="he-IL"/>
              <a:pPr/>
              <a:t>2</a:t>
            </a:fld>
            <a:endParaRPr lang="es-ES"/>
          </a:p>
        </p:txBody>
      </p:sp>
      <p:sp>
        <p:nvSpPr>
          <p:cNvPr id="17411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BDE2AF7-E810-486E-B64C-CB0C4C369CCF}" type="slidenum">
              <a:rPr lang="he-IL"/>
              <a:pPr/>
              <a:t>3</a:t>
            </a:fld>
            <a:endParaRPr lang="es-ES"/>
          </a:p>
        </p:txBody>
      </p:sp>
      <p:sp>
        <p:nvSpPr>
          <p:cNvPr id="19459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B06AA31-84A9-4137-BADF-FCAA6BDD69C2}" type="slidenum">
              <a:rPr lang="he-IL"/>
              <a:pPr/>
              <a:t>4</a:t>
            </a:fld>
            <a:endParaRPr lang="es-ES"/>
          </a:p>
        </p:txBody>
      </p:sp>
      <p:sp>
        <p:nvSpPr>
          <p:cNvPr id="21507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EB3CB23-C0AC-497D-970C-5E3D6F71C8FB}" type="slidenum">
              <a:rPr lang="he-IL"/>
              <a:pPr/>
              <a:t>5</a:t>
            </a:fld>
            <a:endParaRPr lang="es-ES"/>
          </a:p>
        </p:txBody>
      </p:sp>
      <p:sp>
        <p:nvSpPr>
          <p:cNvPr id="23555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CD87C01-7180-4B00-A898-559A545418C4}" type="slidenum">
              <a:rPr lang="he-IL"/>
              <a:pPr/>
              <a:t>6</a:t>
            </a:fld>
            <a:endParaRPr lang="es-ES"/>
          </a:p>
        </p:txBody>
      </p:sp>
      <p:sp>
        <p:nvSpPr>
          <p:cNvPr id="2560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64D9685-FDBE-4E4D-932C-85518614F2E1}" type="slidenum">
              <a:rPr lang="he-IL"/>
              <a:pPr/>
              <a:t>7</a:t>
            </a:fld>
            <a:endParaRPr lang="es-ES"/>
          </a:p>
        </p:txBody>
      </p:sp>
      <p:sp>
        <p:nvSpPr>
          <p:cNvPr id="27651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B1F6629-5E7A-4B7D-B66C-E6CCD290EC3E}" type="slidenum">
              <a:rPr lang="he-IL"/>
              <a:pPr/>
              <a:t>8</a:t>
            </a:fld>
            <a:endParaRPr lang="es-ES"/>
          </a:p>
        </p:txBody>
      </p:sp>
      <p:sp>
        <p:nvSpPr>
          <p:cNvPr id="29699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376C828-53AE-41C7-8AE5-D163421E7EA7}" type="slidenum">
              <a:rPr lang="he-IL"/>
              <a:pPr/>
              <a:t>9</a:t>
            </a:fld>
            <a:endParaRPr lang="es-ES"/>
          </a:p>
        </p:txBody>
      </p:sp>
      <p:sp>
        <p:nvSpPr>
          <p:cNvPr id="31747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C3E3B6D-53C4-405F-96A8-DD24ED8DC32D}" type="slidenum">
              <a:rPr lang="he-IL"/>
              <a:pPr/>
              <a:t>10</a:t>
            </a:fld>
            <a:endParaRPr lang="es-ES"/>
          </a:p>
        </p:txBody>
      </p:sp>
      <p:sp>
        <p:nvSpPr>
          <p:cNvPr id="33795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DA13110-4A49-46E2-8A08-7133F1488349}" type="slidenum">
              <a:rPr lang="he-IL"/>
              <a:pPr/>
              <a:t>11</a:t>
            </a:fld>
            <a:endParaRPr lang="es-ES"/>
          </a:p>
        </p:txBody>
      </p:sp>
      <p:sp>
        <p:nvSpPr>
          <p:cNvPr id="3584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B4BBF83-38F5-48E2-BF9B-0D98489E469B}" type="slidenum">
              <a:rPr lang="he-IL"/>
              <a:pPr/>
              <a:t>12</a:t>
            </a:fld>
            <a:endParaRPr lang="es-ES"/>
          </a:p>
        </p:txBody>
      </p:sp>
      <p:sp>
        <p:nvSpPr>
          <p:cNvPr id="37891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CE6094C-45B5-42BB-9681-5B222030E1C2}" type="slidenum">
              <a:rPr lang="he-IL"/>
              <a:pPr/>
              <a:t>13</a:t>
            </a:fld>
            <a:endParaRPr lang="es-ES"/>
          </a:p>
        </p:txBody>
      </p:sp>
      <p:sp>
        <p:nvSpPr>
          <p:cNvPr id="39939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3C2EA94-6634-480A-9AF4-CBA849B33D1C}" type="slidenum">
              <a:rPr lang="he-IL"/>
              <a:pPr/>
              <a:t>14</a:t>
            </a:fld>
            <a:endParaRPr lang="es-ES"/>
          </a:p>
        </p:txBody>
      </p:sp>
      <p:sp>
        <p:nvSpPr>
          <p:cNvPr id="41987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1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1BFE926-EE04-458C-BB3B-E4EE1C5A7AC7}" type="slidenum">
              <a:rPr lang="he-IL"/>
              <a:pPr/>
              <a:t>15</a:t>
            </a:fld>
            <a:endParaRPr lang="es-ES"/>
          </a:p>
        </p:txBody>
      </p:sp>
      <p:sp>
        <p:nvSpPr>
          <p:cNvPr id="44035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B514326-E8C8-40A3-8A08-B0F92A88983E}" type="slidenum">
              <a:rPr lang="he-IL"/>
              <a:pPr/>
              <a:t>16</a:t>
            </a:fld>
            <a:endParaRPr lang="es-ES"/>
          </a:p>
        </p:txBody>
      </p:sp>
      <p:sp>
        <p:nvSpPr>
          <p:cNvPr id="4608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60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A76B2AA-259A-4752-93EA-6308A0B7AFA8}" type="slidenum">
              <a:rPr lang="he-IL"/>
              <a:pPr/>
              <a:t>17</a:t>
            </a:fld>
            <a:endParaRPr lang="es-ES"/>
          </a:p>
        </p:txBody>
      </p:sp>
      <p:sp>
        <p:nvSpPr>
          <p:cNvPr id="48131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2013B61-B82E-4F6E-A7A9-F1A94EFB5333}" type="slidenum">
              <a:rPr lang="he-IL"/>
              <a:pPr/>
              <a:t>18</a:t>
            </a:fld>
            <a:endParaRPr lang="es-ES"/>
          </a:p>
        </p:txBody>
      </p:sp>
      <p:sp>
        <p:nvSpPr>
          <p:cNvPr id="50179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92028B4-BAB2-4CF0-8D24-F733CF8D114C}" type="slidenum">
              <a:rPr lang="he-IL"/>
              <a:pPr/>
              <a:t>19</a:t>
            </a:fld>
            <a:endParaRPr lang="es-ES"/>
          </a:p>
        </p:txBody>
      </p:sp>
      <p:sp>
        <p:nvSpPr>
          <p:cNvPr id="52227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20A3F09-06BF-4FE4-BAEF-A5EE7A41AFC4}" type="slidenum">
              <a:rPr lang="he-IL"/>
              <a:pPr/>
              <a:t>20</a:t>
            </a:fld>
            <a:endParaRPr lang="es-ES"/>
          </a:p>
        </p:txBody>
      </p:sp>
      <p:sp>
        <p:nvSpPr>
          <p:cNvPr id="54275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7FB33AA-0AF7-4FDF-A609-A1CBE86FBC40}" type="slidenum">
              <a:rPr lang="he-IL"/>
              <a:pPr/>
              <a:t>21</a:t>
            </a:fld>
            <a:endParaRPr lang="es-ES"/>
          </a:p>
        </p:txBody>
      </p:sp>
      <p:sp>
        <p:nvSpPr>
          <p:cNvPr id="5632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B8F26DD-4039-4C18-8597-5F48138A1A5E}" type="slidenum">
              <a:rPr lang="he-IL"/>
              <a:pPr/>
              <a:t>22</a:t>
            </a:fld>
            <a:endParaRPr lang="es-ES"/>
          </a:p>
        </p:txBody>
      </p:sp>
      <p:sp>
        <p:nvSpPr>
          <p:cNvPr id="58371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E744274-D3DB-4757-95E6-6DCDDA94416C}" type="slidenum">
              <a:rPr lang="he-IL"/>
              <a:pPr/>
              <a:t>23</a:t>
            </a:fld>
            <a:endParaRPr lang="es-ES"/>
          </a:p>
        </p:txBody>
      </p:sp>
      <p:sp>
        <p:nvSpPr>
          <p:cNvPr id="60419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9F4CD5E-9ADD-49E5-912B-815AF2A92C84}" type="slidenum">
              <a:rPr lang="he-IL"/>
              <a:pPr/>
              <a:t>24</a:t>
            </a:fld>
            <a:endParaRPr lang="es-ES"/>
          </a:p>
        </p:txBody>
      </p:sp>
      <p:sp>
        <p:nvSpPr>
          <p:cNvPr id="62467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24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4ED6700-836C-4DB4-B45B-4CC6BD0F6DCA}" type="slidenum">
              <a:rPr lang="he-IL"/>
              <a:pPr/>
              <a:t>25</a:t>
            </a:fld>
            <a:endParaRPr lang="es-ES"/>
          </a:p>
        </p:txBody>
      </p:sp>
      <p:sp>
        <p:nvSpPr>
          <p:cNvPr id="64515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35772E9-6673-44C0-81E8-2AA8FA606501}" type="slidenum">
              <a:rPr lang="he-IL"/>
              <a:pPr/>
              <a:t>26</a:t>
            </a:fld>
            <a:endParaRPr lang="es-ES"/>
          </a:p>
        </p:txBody>
      </p:sp>
      <p:sp>
        <p:nvSpPr>
          <p:cNvPr id="66563" name="Rectangle 1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/>
            </a:lvl1pPr>
            <a:lvl2pPr marL="370286" indent="0" algn="ctr">
              <a:buNone/>
              <a:defRPr/>
            </a:lvl2pPr>
            <a:lvl3pPr marL="740573" indent="0" algn="ctr">
              <a:buNone/>
              <a:defRPr/>
            </a:lvl3pPr>
            <a:lvl4pPr marL="1110859" indent="0" algn="ctr">
              <a:buNone/>
              <a:defRPr/>
            </a:lvl4pPr>
            <a:lvl5pPr marL="1481145" indent="0" algn="ctr">
              <a:buNone/>
              <a:defRPr/>
            </a:lvl5pPr>
            <a:lvl6pPr marL="1851431" indent="0" algn="ctr">
              <a:buNone/>
              <a:defRPr/>
            </a:lvl6pPr>
            <a:lvl7pPr marL="2221718" indent="0" algn="ctr">
              <a:buNone/>
              <a:defRPr/>
            </a:lvl7pPr>
            <a:lvl8pPr marL="2592004" indent="0" algn="ctr">
              <a:buNone/>
              <a:defRPr/>
            </a:lvl8pPr>
            <a:lvl9pPr marL="296229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A4B15E-797D-4400-B4DA-79287E5DB580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0E24CF-DB52-4E00-A822-B69CD3C818F3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/>
            </a:lvl1pPr>
            <a:lvl2pPr marL="370286" indent="0">
              <a:buNone/>
              <a:defRPr sz="1500"/>
            </a:lvl2pPr>
            <a:lvl3pPr marL="740573" indent="0">
              <a:buNone/>
              <a:defRPr sz="1300"/>
            </a:lvl3pPr>
            <a:lvl4pPr marL="1110859" indent="0">
              <a:buNone/>
              <a:defRPr sz="1100"/>
            </a:lvl4pPr>
            <a:lvl5pPr marL="1481145" indent="0">
              <a:buNone/>
              <a:defRPr sz="1100"/>
            </a:lvl5pPr>
            <a:lvl6pPr marL="1851431" indent="0">
              <a:buNone/>
              <a:defRPr sz="1100"/>
            </a:lvl6pPr>
            <a:lvl7pPr marL="2221718" indent="0">
              <a:buNone/>
              <a:defRPr sz="1100"/>
            </a:lvl7pPr>
            <a:lvl8pPr marL="2592004" indent="0">
              <a:buNone/>
              <a:defRPr sz="1100"/>
            </a:lvl8pPr>
            <a:lvl9pPr marL="296229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EF77FA-F945-4344-BAFD-FB79CD848A3A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6480" y="1203247"/>
            <a:ext cx="4043520" cy="339371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38241" y="1203247"/>
            <a:ext cx="4044960" cy="339371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016E7D-1F9A-486A-96DB-88DCEFFE348C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4CD59-2614-4D62-AFAE-2B0A0C11CB34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9AB1EC-A6E7-401F-8909-C2E51A27B865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57892F-4E45-4E01-9011-AA2BFE2336B3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D2EE2-C249-47D6-A127-08AEF7318BEB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3FCE9D-646F-4FD9-B208-4CCFB6526CD9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84EA77-11EB-42AB-9835-158B4363EAE7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880" y="205222"/>
            <a:ext cx="2056320" cy="439174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6481" y="205222"/>
            <a:ext cx="6032160" cy="439174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783CEC-8E09-45EF-8FEC-EF1FF22E3AA8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429F80-B9BD-41E6-9980-6DAC1EDEE95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788"/>
            <a:ext cx="8226425" cy="858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3325"/>
            <a:ext cx="8226425" cy="3394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2859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4686300"/>
            <a:ext cx="21272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363858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586287" algn="l"/>
                <a:tab pos="1172573" algn="l"/>
                <a:tab pos="1758860" algn="l"/>
              </a:tabLst>
              <a:defRPr sz="11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4686300"/>
            <a:ext cx="2897188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defTabSz="363858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586287" algn="l"/>
                <a:tab pos="1172573" algn="l"/>
                <a:tab pos="1758860" algn="l"/>
                <a:tab pos="2345146" algn="l"/>
              </a:tabLst>
              <a:defRPr sz="11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4686300"/>
            <a:ext cx="2128838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1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8397A345-0C3E-49B8-B6AA-C8D8F01DCFC2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split orient="vert"/>
  </p:transition>
  <p:txStyles>
    <p:titleStyle>
      <a:lvl1pPr algn="ctr" defTabSz="36353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36353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2pPr>
      <a:lvl3pPr algn="ctr" defTabSz="36353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3pPr>
      <a:lvl4pPr algn="ctr" defTabSz="36353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4pPr>
      <a:lvl5pPr algn="ctr" defTabSz="36353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5pPr>
      <a:lvl6pPr marL="2036575" indent="-185143" algn="ctr" defTabSz="36385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6pPr>
      <a:lvl7pPr marL="2406861" indent="-185143" algn="ctr" defTabSz="36385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7pPr>
      <a:lvl8pPr marL="2777147" indent="-185143" algn="ctr" defTabSz="36385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8pPr>
      <a:lvl9pPr marL="3147433" indent="-185143" algn="ctr" defTabSz="363858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9pPr>
    </p:titleStyle>
    <p:bodyStyle>
      <a:lvl1pPr marL="276225" indent="-276225" algn="l" defTabSz="363538" rtl="0" eaLnBrk="1" fontAlgn="base" hangingPunct="1">
        <a:lnSpc>
          <a:spcPct val="93000"/>
        </a:lnSpc>
        <a:spcBef>
          <a:spcPct val="0"/>
        </a:spcBef>
        <a:spcAft>
          <a:spcPts val="115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601663" indent="-230188" algn="l" defTabSz="363538" rtl="0" eaLnBrk="1" fontAlgn="base" hangingPunct="1">
        <a:lnSpc>
          <a:spcPct val="93000"/>
        </a:lnSpc>
        <a:spcBef>
          <a:spcPct val="0"/>
        </a:spcBef>
        <a:spcAft>
          <a:spcPts val="925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+mn-lt"/>
          <a:ea typeface="+mn-ea"/>
          <a:cs typeface="+mn-cs"/>
        </a:defRPr>
      </a:lvl2pPr>
      <a:lvl3pPr marL="925513" indent="-184150" algn="l" defTabSz="363538" rtl="0" eaLnBrk="1" fontAlgn="base" hangingPunct="1">
        <a:lnSpc>
          <a:spcPct val="93000"/>
        </a:lnSpc>
        <a:spcBef>
          <a:spcPct val="0"/>
        </a:spcBef>
        <a:spcAft>
          <a:spcPts val="688"/>
        </a:spcAft>
        <a:buClr>
          <a:srgbClr val="000000"/>
        </a:buClr>
        <a:buSzPct val="100000"/>
        <a:buFont typeface="Times New Roman" pitchFamily="18" charset="0"/>
        <a:defRPr sz="1900">
          <a:solidFill>
            <a:srgbClr val="000000"/>
          </a:solidFill>
          <a:latin typeface="+mn-lt"/>
          <a:ea typeface="+mn-ea"/>
          <a:cs typeface="+mn-cs"/>
        </a:defRPr>
      </a:lvl3pPr>
      <a:lvl4pPr marL="1295400" indent="-184150" algn="l" defTabSz="363538" rtl="0" eaLnBrk="1" fontAlgn="base" hangingPunct="1">
        <a:lnSpc>
          <a:spcPct val="93000"/>
        </a:lnSpc>
        <a:spcBef>
          <a:spcPct val="0"/>
        </a:spcBef>
        <a:spcAft>
          <a:spcPts val="463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1665288" indent="-184150" algn="l" defTabSz="363538" rtl="0" eaLnBrk="1" fontAlgn="base" hangingPunct="1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000000"/>
          </a:solidFill>
          <a:latin typeface="+mn-lt"/>
          <a:ea typeface="+mn-ea"/>
          <a:cs typeface="+mn-cs"/>
        </a:defRPr>
      </a:lvl5pPr>
      <a:lvl6pPr marL="2036575" indent="-185143" algn="l" defTabSz="363858" rtl="0" eaLnBrk="1" fontAlgn="base" hangingPunct="1">
        <a:lnSpc>
          <a:spcPct val="93000"/>
        </a:lnSpc>
        <a:spcBef>
          <a:spcPct val="0"/>
        </a:spcBef>
        <a:spcAft>
          <a:spcPts val="23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6pPr>
      <a:lvl7pPr marL="2406861" indent="-185143" algn="l" defTabSz="363858" rtl="0" eaLnBrk="1" fontAlgn="base" hangingPunct="1">
        <a:lnSpc>
          <a:spcPct val="93000"/>
        </a:lnSpc>
        <a:spcBef>
          <a:spcPct val="0"/>
        </a:spcBef>
        <a:spcAft>
          <a:spcPts val="23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7pPr>
      <a:lvl8pPr marL="2777147" indent="-185143" algn="l" defTabSz="363858" rtl="0" eaLnBrk="1" fontAlgn="base" hangingPunct="1">
        <a:lnSpc>
          <a:spcPct val="93000"/>
        </a:lnSpc>
        <a:spcBef>
          <a:spcPct val="0"/>
        </a:spcBef>
        <a:spcAft>
          <a:spcPts val="23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8pPr>
      <a:lvl9pPr marL="3147433" indent="-185143" algn="l" defTabSz="363858" rtl="0" eaLnBrk="1" fontAlgn="base" hangingPunct="1">
        <a:lnSpc>
          <a:spcPct val="93000"/>
        </a:lnSpc>
        <a:spcBef>
          <a:spcPct val="0"/>
        </a:spcBef>
        <a:spcAft>
          <a:spcPts val="23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/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/>
            <a:fld id="{E57E81A2-1B43-44EB-8417-91A329574376}" type="slidenum">
              <a:rPr lang="es-ES_tradnl">
                <a:solidFill>
                  <a:srgbClr val="000000"/>
                </a:solidFill>
                <a:cs typeface="+mn-cs"/>
              </a:rPr>
              <a:pPr defTabSz="914400"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2771775" y="339725"/>
            <a:ext cx="4432300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72891" tIns="59304" rIns="72891" bIns="36446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585788" algn="l"/>
                <a:tab pos="1171575" algn="l"/>
                <a:tab pos="1757363" algn="l"/>
                <a:tab pos="2344738" algn="l"/>
                <a:tab pos="2930525" algn="l"/>
                <a:tab pos="3516313" algn="l"/>
              </a:tabLst>
            </a:pPr>
            <a:r>
              <a:rPr lang="es-ES" sz="4000" b="1" i="1">
                <a:solidFill>
                  <a:srgbClr val="000080"/>
                </a:solidFill>
              </a:rPr>
              <a:t>VISITE DU KREMLIN</a:t>
            </a:r>
          </a:p>
        </p:txBody>
      </p:sp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241300" y="4587875"/>
            <a:ext cx="1882775" cy="422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66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25400" dir="16200000" algn="ctr" rotWithShape="0">
                    <a:srgbClr val="FFFF00"/>
                  </a:outerShdw>
                </a:effectLst>
                <a:latin typeface="Monotype Corsiva"/>
              </a:rPr>
              <a:t>Re-Edited by Miki      </a:t>
            </a:r>
          </a:p>
        </p:txBody>
      </p:sp>
      <p:pic>
        <p:nvPicPr>
          <p:cNvPr id="14342" name="Picture 6" descr="image2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43888" y="4156075"/>
            <a:ext cx="6350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  <p:sndAc>
      <p:stSnd loop="1">
        <p:snd r:embed="rId3" name="Banda-Sonora-Horizontes-de-grand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143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8225" y="11113"/>
            <a:ext cx="45593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4932363" y="4516438"/>
            <a:ext cx="3465512" cy="293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72891" tIns="49303" rIns="72891" bIns="36446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585788" algn="l"/>
                <a:tab pos="1171575" algn="l"/>
                <a:tab pos="1757363" algn="l"/>
                <a:tab pos="2344738" algn="l"/>
                <a:tab pos="2930525" algn="l"/>
              </a:tabLst>
            </a:pPr>
            <a:r>
              <a:rPr lang="es-ES" i="1">
                <a:solidFill>
                  <a:srgbClr val="000000"/>
                </a:solidFill>
              </a:rPr>
              <a:t>Selección y montaje: G. Novo 2.014</a:t>
            </a:r>
          </a:p>
        </p:txBody>
      </p:sp>
      <p:sp>
        <p:nvSpPr>
          <p:cNvPr id="65540" name="WordArt 4"/>
          <p:cNvSpPr>
            <a:spLocks noChangeArrowheads="1" noChangeShapeType="1" noTextEdit="1"/>
          </p:cNvSpPr>
          <p:nvPr/>
        </p:nvSpPr>
        <p:spPr bwMode="auto">
          <a:xfrm>
            <a:off x="2124075" y="4516438"/>
            <a:ext cx="1506538" cy="449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outerShdw dist="25400" dir="16200000" algn="ctr" rotWithShape="0">
                    <a:srgbClr val="990000"/>
                  </a:outerShdw>
                </a:effectLst>
                <a:latin typeface="Impact"/>
              </a:rPr>
              <a:t>Goodbye !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SITAMOS EL KREMLIN m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VISITAMOS EL KREMLIN m</Template>
  <TotalTime>0</TotalTime>
  <Words>102</Words>
  <Application>Microsoft Office PowerPoint</Application>
  <PresentationFormat>Presentación en pantalla (16:9)</PresentationFormat>
  <Paragraphs>58</Paragraphs>
  <Slides>27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Lucida Sans Unicode</vt:lpstr>
      <vt:lpstr>Times New Roman</vt:lpstr>
      <vt:lpstr>VISITAMOS EL KREMLIN 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cp:lastPrinted>1601-01-01T00:00:00Z</cp:lastPrinted>
  <dcterms:created xsi:type="dcterms:W3CDTF">2014-08-03T10:12:21Z</dcterms:created>
  <dcterms:modified xsi:type="dcterms:W3CDTF">2014-08-03T10:14:47Z</dcterms:modified>
</cp:coreProperties>
</file>