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57" r:id="rId3"/>
    <p:sldId id="356" r:id="rId4"/>
    <p:sldId id="347" r:id="rId5"/>
    <p:sldId id="367" r:id="rId6"/>
    <p:sldId id="297" r:id="rId7"/>
    <p:sldId id="276" r:id="rId8"/>
    <p:sldId id="342" r:id="rId9"/>
    <p:sldId id="293" r:id="rId10"/>
    <p:sldId id="343" r:id="rId11"/>
    <p:sldId id="281" r:id="rId12"/>
    <p:sldId id="321" r:id="rId13"/>
    <p:sldId id="273" r:id="rId14"/>
    <p:sldId id="263" r:id="rId15"/>
    <p:sldId id="283" r:id="rId16"/>
    <p:sldId id="294" r:id="rId17"/>
    <p:sldId id="296" r:id="rId18"/>
    <p:sldId id="261" r:id="rId19"/>
    <p:sldId id="322" r:id="rId20"/>
    <p:sldId id="304" r:id="rId21"/>
    <p:sldId id="265" r:id="rId22"/>
    <p:sldId id="270" r:id="rId23"/>
    <p:sldId id="312" r:id="rId24"/>
    <p:sldId id="279" r:id="rId25"/>
    <p:sldId id="317" r:id="rId26"/>
    <p:sldId id="313" r:id="rId27"/>
    <p:sldId id="271" r:id="rId28"/>
    <p:sldId id="298" r:id="rId29"/>
    <p:sldId id="256" r:id="rId30"/>
    <p:sldId id="266" r:id="rId31"/>
    <p:sldId id="295" r:id="rId32"/>
    <p:sldId id="272" r:id="rId33"/>
    <p:sldId id="291" r:id="rId34"/>
    <p:sldId id="305" r:id="rId35"/>
    <p:sldId id="302" r:id="rId36"/>
    <p:sldId id="267" r:id="rId37"/>
    <p:sldId id="335" r:id="rId38"/>
    <p:sldId id="303" r:id="rId39"/>
    <p:sldId id="368" r:id="rId40"/>
    <p:sldId id="327" r:id="rId41"/>
    <p:sldId id="306" r:id="rId42"/>
    <p:sldId id="339" r:id="rId43"/>
    <p:sldId id="365" r:id="rId44"/>
    <p:sldId id="364" r:id="rId45"/>
    <p:sldId id="311" r:id="rId46"/>
    <p:sldId id="318" r:id="rId47"/>
    <p:sldId id="362" r:id="rId48"/>
    <p:sldId id="315" r:id="rId49"/>
    <p:sldId id="360" r:id="rId50"/>
    <p:sldId id="366" r:id="rId51"/>
    <p:sldId id="369" r:id="rId52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vx3LAPP5+e7VffJEe3ZEA==" hashData="u/anje6q4VlaZXijIyPGKWSvNs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BE0E3"/>
    <a:srgbClr val="FFFFCC"/>
    <a:srgbClr val="FFCC99"/>
    <a:srgbClr val="FF9933"/>
    <a:srgbClr val="FFFF99"/>
    <a:srgbClr val="9966FF"/>
    <a:srgbClr val="FF6600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48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10AD4E-408E-4BBD-ABAF-7DACA4897CA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38005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AFC18F-E7C5-44AB-90DC-5F19CB2E6CC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50661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88E0B8-B770-48EE-9265-A94CD756A1DA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19864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36CA1D-BAA1-4415-838B-47EA247CC96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59795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AFA714-502C-4BCD-B665-66800585385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52941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0E6437-EEA0-4D91-88E9-38C3320D19D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724532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88BEB-1DAA-4BE8-B6A9-FA655838CFBA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90317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2468B9-5AF0-477A-9853-A78F6CC033C4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896702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AR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0E0E20-F2A6-433B-80E2-59CEFBE74D87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23309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5EB81C-A3AB-4122-A927-FFE4886D624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58383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DA8773-8BC5-49B6-9B27-E813884190B8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6571391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0142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A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AR" smtClean="0"/>
              <a:t>Haga clic para modificar el estilo de texto del patrón</a:t>
            </a:r>
          </a:p>
          <a:p>
            <a:pPr lvl="1"/>
            <a:r>
              <a:rPr lang="es-AR" smtClean="0"/>
              <a:t>Segundo nivel</a:t>
            </a:r>
          </a:p>
          <a:p>
            <a:pPr lvl="2"/>
            <a:r>
              <a:rPr lang="es-AR" smtClean="0"/>
              <a:t>Tercer nivel</a:t>
            </a:r>
          </a:p>
          <a:p>
            <a:pPr lvl="3"/>
            <a:r>
              <a:rPr lang="es-AR" smtClean="0"/>
              <a:t>Cuarto nivel</a:t>
            </a:r>
          </a:p>
          <a:p>
            <a:pPr lvl="4"/>
            <a:r>
              <a:rPr lang="es-A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8438ED2-A5A5-4253-8CF1-3EDBF5603B2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Tm="6000">
    <p:sndAc>
      <p:stSnd>
        <p:snd r:embed="rId13" name="Musica de Peliculas - Propuesta Indecente.wav"/>
      </p:stSnd>
    </p:sndAc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imageshack.us/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img41.imageshack.us/i/meseta2.jpg/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javascript:%20void(0);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img21.imageshack.us/my.php?image=solluz.jpg" TargetMode="Externa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img263.imageshack.us/my.php?image=atardecerh.jpg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5" descr="190617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WordArt 6"/>
          <p:cNvSpPr>
            <a:spLocks noChangeArrowheads="1" noChangeShapeType="1" noTextEdit="1"/>
          </p:cNvSpPr>
          <p:nvPr/>
        </p:nvSpPr>
        <p:spPr bwMode="auto">
          <a:xfrm>
            <a:off x="322263" y="549275"/>
            <a:ext cx="5113337" cy="1817688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53125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chemeClr val="bg2"/>
                  </a:solidFill>
                  <a:round/>
                  <a:headEnd/>
                  <a:tailEnd/>
                </a:ln>
                <a:solidFill>
                  <a:srgbClr val="DDDDDD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VIÑA  DEL  MAR</a:t>
            </a:r>
          </a:p>
        </p:txBody>
      </p:sp>
      <p:sp>
        <p:nvSpPr>
          <p:cNvPr id="13320" name="Text Box 7"/>
          <p:cNvSpPr txBox="1">
            <a:spLocks noChangeArrowheads="1"/>
          </p:cNvSpPr>
          <p:nvPr/>
        </p:nvSpPr>
        <p:spPr bwMode="auto">
          <a:xfrm>
            <a:off x="1187450" y="2133600"/>
            <a:ext cx="35877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AR" sz="1800" dirty="0">
                <a:solidFill>
                  <a:schemeClr val="bg1"/>
                </a:solidFill>
              </a:rPr>
              <a:t>Cuando el   sol  empieza  a  bajar</a:t>
            </a:r>
          </a:p>
        </p:txBody>
      </p:sp>
    </p:spTree>
  </p:cSld>
  <p:clrMapOvr>
    <a:masterClrMapping/>
  </p:clrMapOvr>
  <p:transition advClick="0" advTm="8000">
    <p:sndAc>
      <p:stSnd>
        <p:snd r:embed="rId2" name="Musica de Peliculas - Propuesta Indecen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5" descr="190616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6" name="Text Box 3"/>
          <p:cNvSpPr txBox="1">
            <a:spLocks noChangeArrowheads="1"/>
          </p:cNvSpPr>
          <p:nvPr/>
        </p:nvSpPr>
        <p:spPr bwMode="auto">
          <a:xfrm>
            <a:off x="5487988" y="187325"/>
            <a:ext cx="2851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AR" sz="1400">
                <a:solidFill>
                  <a:schemeClr val="bg1"/>
                </a:solidFill>
              </a:rPr>
              <a:t>EDIFICIOS  PUERTO  PACÍFICO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5" descr="1313745065_vina_pabloveneg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0" name="Text Box 3"/>
          <p:cNvSpPr txBox="1">
            <a:spLocks noChangeArrowheads="1"/>
          </p:cNvSpPr>
          <p:nvPr/>
        </p:nvSpPr>
        <p:spPr bwMode="auto">
          <a:xfrm>
            <a:off x="6424613" y="65088"/>
            <a:ext cx="15970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AR"/>
              <a:t>PLAYA  ACAPULCO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54" name="Picture 10" descr="centenarioga3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5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82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5" descr="2417739354_0a2f967f2c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6280150" y="138113"/>
            <a:ext cx="81756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AR"/>
              <a:t>REÑACA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5" descr="2829675400790487c7fbzt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8" name="Text Box 4"/>
          <p:cNvSpPr txBox="1">
            <a:spLocks noChangeArrowheads="1"/>
          </p:cNvSpPr>
          <p:nvPr/>
        </p:nvSpPr>
        <p:spPr bwMode="auto">
          <a:xfrm rot="760823">
            <a:off x="6721475" y="260350"/>
            <a:ext cx="2422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AR">
                <a:solidFill>
                  <a:srgbClr val="FFCC66"/>
                </a:solidFill>
              </a:rPr>
              <a:t>VISTA AEREA DE AV. PERÚ  Y </a:t>
            </a:r>
          </a:p>
          <a:p>
            <a:pPr algn="ctr"/>
            <a:r>
              <a:rPr lang="es-AR">
                <a:solidFill>
                  <a:srgbClr val="FFCC66"/>
                </a:solidFill>
              </a:rPr>
              <a:t> HOTEL DEL MAR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5" descr="IMG_64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6" name="Text Box 3"/>
          <p:cNvSpPr txBox="1">
            <a:spLocks noChangeArrowheads="1"/>
          </p:cNvSpPr>
          <p:nvPr/>
        </p:nvSpPr>
        <p:spPr bwMode="auto">
          <a:xfrm>
            <a:off x="376238" y="6402388"/>
            <a:ext cx="25050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AR">
                <a:solidFill>
                  <a:srgbClr val="FF9933"/>
                </a:solidFill>
              </a:rPr>
              <a:t>JARDINES EN  AV. SAN MARTÍN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5" descr="dsc00485u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4" name="Text Box 3"/>
          <p:cNvSpPr txBox="1">
            <a:spLocks noChangeArrowheads="1"/>
          </p:cNvSpPr>
          <p:nvPr/>
        </p:nvSpPr>
        <p:spPr bwMode="auto">
          <a:xfrm>
            <a:off x="4479925" y="547688"/>
            <a:ext cx="1836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AR" sz="1400">
                <a:solidFill>
                  <a:srgbClr val="FFCC66"/>
                </a:solidFill>
              </a:rPr>
              <a:t>PLAYA  ACAPULCO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8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7" descr="IMG_65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303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8" name="Text Box 3"/>
          <p:cNvSpPr txBox="1">
            <a:spLocks noChangeArrowheads="1"/>
          </p:cNvSpPr>
          <p:nvPr/>
        </p:nvSpPr>
        <p:spPr bwMode="auto">
          <a:xfrm>
            <a:off x="1671638" y="138113"/>
            <a:ext cx="2540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AR"/>
              <a:t>AV. MARINA Y PUENTE  CASINO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445133916_36c9551c13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8088" y="0"/>
            <a:ext cx="48021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2" name="Text Box 3"/>
          <p:cNvSpPr txBox="1">
            <a:spLocks noChangeArrowheads="1"/>
          </p:cNvSpPr>
          <p:nvPr/>
        </p:nvSpPr>
        <p:spPr bwMode="auto">
          <a:xfrm>
            <a:off x="2700338" y="6381750"/>
            <a:ext cx="314007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AR">
                <a:solidFill>
                  <a:srgbClr val="FFCC99"/>
                </a:solidFill>
              </a:rPr>
              <a:t>HOTEL DEL MAR  Y  CASINO MUNICIPAL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5" descr="meseta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1325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5" descr="dsc07826k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71"/>
          <a:stretch/>
        </p:blipFill>
        <p:spPr bwMode="auto">
          <a:xfrm>
            <a:off x="-541338" y="476250"/>
            <a:ext cx="10442576" cy="6626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0" name="Text Box 3"/>
          <p:cNvSpPr txBox="1">
            <a:spLocks noChangeArrowheads="1"/>
          </p:cNvSpPr>
          <p:nvPr/>
        </p:nvSpPr>
        <p:spPr bwMode="auto">
          <a:xfrm>
            <a:off x="158750" y="65088"/>
            <a:ext cx="16827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AR">
                <a:solidFill>
                  <a:schemeClr val="accent1"/>
                </a:solidFill>
              </a:rPr>
              <a:t>CASINO  MUNICIPAL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7" descr="28193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325"/>
            <a:ext cx="8820150" cy="661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21526220rg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7875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WordArt 3"/>
          <p:cNvSpPr>
            <a:spLocks noChangeArrowheads="1" noChangeShapeType="1" noTextEdit="1"/>
          </p:cNvSpPr>
          <p:nvPr/>
        </p:nvSpPr>
        <p:spPr bwMode="auto">
          <a:xfrm>
            <a:off x="3419475" y="3860800"/>
            <a:ext cx="2016125" cy="2159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FFFF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28213"/>
              </a:avLst>
            </a:prstTxWarp>
          </a:bodyPr>
          <a:lstStyle/>
          <a:p>
            <a:pPr algn="ctr"/>
            <a:r>
              <a:rPr lang="es-ES" sz="3600" kern="10">
                <a:solidFill>
                  <a:srgbClr val="FF9933"/>
                </a:solidFill>
                <a:latin typeface="Times New Roman"/>
                <a:cs typeface="Times New Roman"/>
              </a:rPr>
              <a:t>Avenida  Marina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7" descr="2416918185_fd541d54e6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5" descr="2417732532_41d258b7e4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5" descr="via6yz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5125"/>
            <a:ext cx="9144000" cy="612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6567488" y="569913"/>
            <a:ext cx="81756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AR" dirty="0"/>
              <a:t>REÑACA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5" descr="via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6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5" descr="DSC02640.jpg image by el_bebidunch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5" descr="22puestadesol11sized7z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0"/>
            <a:ext cx="10333038" cy="742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4" name="Text Box 3"/>
          <p:cNvSpPr txBox="1">
            <a:spLocks noChangeArrowheads="1"/>
          </p:cNvSpPr>
          <p:nvPr/>
        </p:nvSpPr>
        <p:spPr bwMode="auto">
          <a:xfrm>
            <a:off x="158750" y="425450"/>
            <a:ext cx="38163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AR">
                <a:solidFill>
                  <a:schemeClr val="bg1"/>
                </a:solidFill>
              </a:rPr>
              <a:t>AV. PERÚ …al fondo  el  PUERTO DE VALPARAISO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1145067810_d5fd1b3b3f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950"/>
            <a:ext cx="9144000" cy="660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7" descr="155130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71438"/>
            <a:ext cx="8953500" cy="671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2" name="Rectangle 3"/>
          <p:cNvSpPr>
            <a:spLocks noChangeArrowheads="1"/>
          </p:cNvSpPr>
          <p:nvPr/>
        </p:nvSpPr>
        <p:spPr bwMode="auto">
          <a:xfrm>
            <a:off x="179388" y="6237288"/>
            <a:ext cx="2447925" cy="360362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AR"/>
              <a:t>AV.  ESPAÑA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5" descr="mini_500_3407_120352590318921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93663"/>
            <a:ext cx="8964612" cy="672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5559425" y="5754688"/>
            <a:ext cx="1531938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AR">
                <a:solidFill>
                  <a:srgbClr val="FF6600"/>
                </a:solidFill>
              </a:rPr>
              <a:t>CASTILLO  WULFF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5" descr="solluz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8663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5" descr="atardecerh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2" descr="img2244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4938"/>
            <a:ext cx="8785225" cy="658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7" descr="2417768938_55df479bc0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28575"/>
            <a:ext cx="9105900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5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9361488" cy="702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5" descr="dsc07908b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10548938" cy="701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5" descr="2417734746_7f9d7980c7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298" name="Text Box 3"/>
          <p:cNvSpPr txBox="1">
            <a:spLocks noChangeArrowheads="1"/>
          </p:cNvSpPr>
          <p:nvPr/>
        </p:nvSpPr>
        <p:spPr bwMode="auto">
          <a:xfrm>
            <a:off x="663575" y="209550"/>
            <a:ext cx="231457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AR"/>
              <a:t>RESTAURANTE  CURANURIN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5" descr="3295206482_7be97192d5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-41275"/>
            <a:ext cx="4965700" cy="689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2" name="Text Box 3"/>
          <p:cNvSpPr txBox="1">
            <a:spLocks noChangeArrowheads="1"/>
          </p:cNvSpPr>
          <p:nvPr/>
        </p:nvSpPr>
        <p:spPr bwMode="auto">
          <a:xfrm>
            <a:off x="6135688" y="138113"/>
            <a:ext cx="817562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AR"/>
              <a:t>REÑACA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5" descr="DSC006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7" descr="[PatriciaViot_.jpg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8763"/>
            <a:ext cx="10044113" cy="719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5" descr="25167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5" descr="dsc09496q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6013" y="726901"/>
            <a:ext cx="10260013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5" descr="dsc09533z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2938" y="908050"/>
            <a:ext cx="9786938" cy="650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Picture 7" descr="jav_40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3088"/>
            <a:ext cx="9144000" cy="613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9" name="Picture 7" descr="403375024_a3d5028faf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242300" cy="618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5" name="Picture 7" descr="Faroles_PatriciaVio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773238"/>
            <a:ext cx="5435600" cy="363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86" name="Rectangle 8"/>
          <p:cNvSpPr>
            <a:spLocks noChangeArrowheads="1"/>
          </p:cNvSpPr>
          <p:nvPr/>
        </p:nvSpPr>
        <p:spPr bwMode="auto">
          <a:xfrm>
            <a:off x="6084888" y="5084763"/>
            <a:ext cx="2159000" cy="4318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sp>
        <p:nvSpPr>
          <p:cNvPr id="67587" name="Rectangle 4"/>
          <p:cNvSpPr>
            <a:spLocks noChangeArrowheads="1"/>
          </p:cNvSpPr>
          <p:nvPr/>
        </p:nvSpPr>
        <p:spPr bwMode="auto">
          <a:xfrm>
            <a:off x="5724525" y="5084763"/>
            <a:ext cx="431800" cy="4318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6000"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Picture 5" descr="dsc03860u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0475" y="0"/>
            <a:ext cx="11306175" cy="751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0" name="Text Box 3"/>
          <p:cNvSpPr txBox="1">
            <a:spLocks noChangeArrowheads="1"/>
          </p:cNvSpPr>
          <p:nvPr/>
        </p:nvSpPr>
        <p:spPr bwMode="auto">
          <a:xfrm>
            <a:off x="5487988" y="209550"/>
            <a:ext cx="31829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AR">
                <a:solidFill>
                  <a:srgbClr val="FFFFCC"/>
                </a:solidFill>
              </a:rPr>
              <a:t>HOTEL DEL MAR  Y  CASINO  MUNICIPAL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5" descr="2049054848_fd4973de26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Picture 5" descr="dsc08145c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5350"/>
            <a:ext cx="9685338" cy="644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Picture 5" descr="dsc08076w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1088" y="549275"/>
            <a:ext cx="10225088" cy="679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Picture 7" descr="viadelmar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2175"/>
            <a:ext cx="9144000" cy="507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Picture 5" descr="m8z038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5138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5" name="Picture 5" descr="2522984742_923caf4655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6288"/>
            <a:ext cx="9144000" cy="608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49" name="Picture 2" descr="36922930pu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1941513"/>
            <a:ext cx="9467850" cy="330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3" name="Picture 4" descr="2495172228_308a136e49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1338" y="-61913"/>
            <a:ext cx="10369551" cy="688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908" name="Group 12"/>
          <p:cNvGrpSpPr>
            <a:grpSpLocks/>
          </p:cNvGrpSpPr>
          <p:nvPr/>
        </p:nvGrpSpPr>
        <p:grpSpPr bwMode="auto">
          <a:xfrm>
            <a:off x="900113" y="1341438"/>
            <a:ext cx="7878762" cy="3455988"/>
            <a:chOff x="567" y="1026"/>
            <a:chExt cx="4963" cy="2177"/>
          </a:xfrm>
        </p:grpSpPr>
        <p:sp>
          <p:nvSpPr>
            <p:cNvPr id="80898" name="Text Box 8"/>
            <p:cNvSpPr txBox="1">
              <a:spLocks noChangeArrowheads="1"/>
            </p:cNvSpPr>
            <p:nvPr/>
          </p:nvSpPr>
          <p:spPr bwMode="auto">
            <a:xfrm>
              <a:off x="567" y="1480"/>
              <a:ext cx="2844" cy="1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>
                <a:defRPr sz="12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>
                <a:defRPr sz="12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>
                <a:defRPr sz="12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>
                <a:defRPr sz="12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s-AR" sz="1800" dirty="0">
                  <a:solidFill>
                    <a:srgbClr val="FF3300"/>
                  </a:solidFill>
                </a:rPr>
                <a:t>MUSICA	        :  	JOHN  BARRY</a:t>
              </a:r>
            </a:p>
            <a:p>
              <a:endParaRPr lang="es-AR" sz="1800" dirty="0">
                <a:solidFill>
                  <a:srgbClr val="FF3300"/>
                </a:solidFill>
              </a:endParaRPr>
            </a:p>
            <a:p>
              <a:r>
                <a:rPr lang="es-AR" sz="1800" dirty="0">
                  <a:solidFill>
                    <a:srgbClr val="FF3300"/>
                  </a:solidFill>
                </a:rPr>
                <a:t>TEMA            :      INDECENT PROPOSAL</a:t>
              </a:r>
            </a:p>
            <a:p>
              <a:endParaRPr lang="es-AR" sz="1800" dirty="0">
                <a:solidFill>
                  <a:srgbClr val="FF3300"/>
                </a:solidFill>
              </a:endParaRPr>
            </a:p>
            <a:p>
              <a:r>
                <a:rPr lang="es-AR" sz="1800" dirty="0">
                  <a:solidFill>
                    <a:srgbClr val="FF3300"/>
                  </a:solidFill>
                </a:rPr>
                <a:t>FOTOS          :     GOOGLE</a:t>
              </a:r>
            </a:p>
            <a:p>
              <a:endParaRPr lang="es-AR" sz="1800" dirty="0">
                <a:solidFill>
                  <a:srgbClr val="FF3300"/>
                </a:solidFill>
              </a:endParaRPr>
            </a:p>
            <a:p>
              <a:endParaRPr lang="es-AR" sz="1800" dirty="0">
                <a:solidFill>
                  <a:srgbClr val="0066CC"/>
                </a:solidFill>
              </a:endParaRPr>
            </a:p>
            <a:p>
              <a:endParaRPr lang="es-AR" sz="1800" dirty="0">
                <a:solidFill>
                  <a:srgbClr val="0066CC"/>
                </a:solidFill>
              </a:endParaRPr>
            </a:p>
          </p:txBody>
        </p:sp>
        <p:pic>
          <p:nvPicPr>
            <p:cNvPr id="80907" name="Picture 11" descr="John%20Barry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7" y="1026"/>
              <a:ext cx="1743" cy="21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0909" name="WordArt 13"/>
          <p:cNvSpPr>
            <a:spLocks noChangeArrowheads="1" noChangeShapeType="1" noTextEdit="1"/>
          </p:cNvSpPr>
          <p:nvPr/>
        </p:nvSpPr>
        <p:spPr bwMode="auto">
          <a:xfrm>
            <a:off x="6156325" y="5157788"/>
            <a:ext cx="2476500" cy="28733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gradFill rotWithShape="1">
                  <a:gsLst>
                    <a:gs pos="0">
                      <a:srgbClr val="FF3300"/>
                    </a:gs>
                    <a:gs pos="100000">
                      <a:srgbClr val="FF66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JOHN  BARRY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ÑA DEL MAR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VIÑA DEL MAR</Template>
  <TotalTime>0</TotalTime>
  <Words>94</Words>
  <Application>Microsoft Office PowerPoint</Application>
  <PresentationFormat>Presentación en pantalla (4:3)</PresentationFormat>
  <Paragraphs>29</Paragraphs>
  <Slides>50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VIÑA DEL MAR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2020-11-05T09:47:37Z</dcterms:created>
  <dcterms:modified xsi:type="dcterms:W3CDTF">2020-11-05T09:48:33Z</dcterms:modified>
</cp:coreProperties>
</file>