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58" r:id="rId3"/>
    <p:sldId id="259" r:id="rId4"/>
    <p:sldId id="257" r:id="rId5"/>
    <p:sldId id="262" r:id="rId6"/>
    <p:sldId id="260" r:id="rId7"/>
    <p:sldId id="261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87" r:id="rId16"/>
    <p:sldId id="271" r:id="rId17"/>
    <p:sldId id="280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3" r:id="rId29"/>
    <p:sldId id="284" r:id="rId30"/>
    <p:sldId id="285" r:id="rId31"/>
    <p:sldId id="286" r:id="rId32"/>
    <p:sldId id="263" r:id="rId33"/>
    <p:sldId id="288" r:id="rId3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OFCq9B4GxeOS4Sfem+Neqw==" hashData="LWxOc5eG8MGVSse9wCgBgu1BBt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3F4F7937-4F7D-4390-9164-E3673C2660F7}" type="datetimeFigureOut">
              <a:rPr lang="fr-CA"/>
              <a:pPr/>
              <a:t>2015-03-15</a:t>
            </a:fld>
            <a:endParaRPr lang="fr-CA"/>
          </a:p>
        </p:txBody>
      </p:sp>
      <p:sp>
        <p:nvSpPr>
          <p:cNvPr id="4608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72F7E40C-E0A7-42BF-BD06-DCCBBC335D06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2999D-9FE4-476F-8DFA-DC770187D8A3}" type="datetimeFigureOut">
              <a:rPr lang="fr-CA"/>
              <a:pPr>
                <a:defRPr/>
              </a:pPr>
              <a:t>2015-03-15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9D4ED-B757-4A90-92D0-9B18E5597EC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E0BFE-777C-4836-A870-3DEB84E17725}" type="datetimeFigureOut">
              <a:rPr lang="fr-CA"/>
              <a:pPr>
                <a:defRPr/>
              </a:pPr>
              <a:t>2015-03-15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A6692-B49F-46C5-978D-E540E50AAB5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4A306-41D3-43D4-BD09-D80AD8C3FF19}" type="datetimeFigureOut">
              <a:rPr lang="fr-CA"/>
              <a:pPr>
                <a:defRPr/>
              </a:pPr>
              <a:t>2015-03-15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B6A00-7081-4BA9-ADFB-FFB8C1FB7A2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52F52-3830-479C-A379-A7FCEE6C18F6}" type="datetimeFigureOut">
              <a:rPr lang="fr-CA"/>
              <a:pPr>
                <a:defRPr/>
              </a:pPr>
              <a:t>2015-03-15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5F2BD-F1AD-4BD4-B5A8-A4102F9A3DB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04323-07CD-4688-9123-7FC0F5208485}" type="datetimeFigureOut">
              <a:rPr lang="fr-CA"/>
              <a:pPr>
                <a:defRPr/>
              </a:pPr>
              <a:t>2015-03-15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15A22-4092-4F75-8575-D70676707DD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0589F-A134-4027-9DAE-ED78899F148F}" type="datetimeFigureOut">
              <a:rPr lang="fr-CA"/>
              <a:pPr>
                <a:defRPr/>
              </a:pPr>
              <a:t>2015-03-15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242D2-E2AB-422B-B1BA-0573F212348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BB935-5E3E-4265-A436-D1010196D547}" type="datetimeFigureOut">
              <a:rPr lang="fr-CA"/>
              <a:pPr>
                <a:defRPr/>
              </a:pPr>
              <a:t>2015-03-15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FE09C-8EFB-4F29-B768-CF8B504576F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2A048-B96C-41BA-96B4-DC8B8FAFF6C6}" type="datetimeFigureOut">
              <a:rPr lang="fr-CA"/>
              <a:pPr>
                <a:defRPr/>
              </a:pPr>
              <a:t>2015-03-15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6099A3-0F47-44B4-913C-8D0FDA46D61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CA5B9-D732-4801-8CE9-4201A110D0D5}" type="datetimeFigureOut">
              <a:rPr lang="fr-CA"/>
              <a:pPr>
                <a:defRPr/>
              </a:pPr>
              <a:t>2015-03-15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1E1A9-0809-4510-9A2B-22C250F6401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F58CD-5FE6-4B0E-B87B-5D497297211F}" type="datetimeFigureOut">
              <a:rPr lang="fr-CA"/>
              <a:pPr>
                <a:defRPr/>
              </a:pPr>
              <a:t>2015-03-15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864B8-8A79-4AAF-B480-8264B7462A7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D5D6A-6D10-4D1B-BC3B-E6D75AF15258}" type="datetimeFigureOut">
              <a:rPr lang="fr-CA"/>
              <a:pPr>
                <a:defRPr/>
              </a:pPr>
              <a:t>2015-03-15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9959F-2770-4646-9A39-F0E586E6063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B0CF27-B88B-496A-83DC-6EF095290CD6}" type="datetimeFigureOut">
              <a:rPr lang="fr-CA"/>
              <a:pPr>
                <a:defRPr/>
              </a:pPr>
              <a:t>2015-03-15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1DCAD11-D83E-49DA-92C5-48B9E080F87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TEMPOR~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4644008" y="548680"/>
            <a:ext cx="3960440" cy="1323439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Villes de nuit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Sao Paulo</a:t>
            </a:r>
            <a:endParaRPr lang="fr-FR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5"/>
          <p:cNvSpPr txBox="1">
            <a:spLocks noChangeArrowheads="1"/>
          </p:cNvSpPr>
          <p:nvPr/>
        </p:nvSpPr>
        <p:spPr bwMode="auto">
          <a:xfrm>
            <a:off x="250825" y="5876925"/>
            <a:ext cx="24558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2053" name="Image 6" descr="drapeau5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350" y="6308725"/>
            <a:ext cx="5048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ZoneTexte 8"/>
          <p:cNvSpPr txBox="1">
            <a:spLocks noChangeArrowheads="1"/>
          </p:cNvSpPr>
          <p:nvPr/>
        </p:nvSpPr>
        <p:spPr bwMode="auto">
          <a:xfrm>
            <a:off x="7524750" y="6308725"/>
            <a:ext cx="1503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pic>
        <p:nvPicPr>
          <p:cNvPr id="2055" name="Image 7" descr="muziek24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488" y="6308725"/>
            <a:ext cx="569912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Soy.wav">
            <a:hlinkClick r:id="" action="ppaction://media"/>
          </p:cNvPr>
          <p:cNvPicPr>
            <a:picLocks noRot="1" noChangeAspect="1"/>
          </p:cNvPicPr>
          <p:nvPr>
            <a:wavAudioFile r:embed="rId1" name="Soy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130726910_jCguX587_BrazilOct1000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1398896567f959cb239o2jx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img_5050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975"/>
            <a:ext cx="9144000" cy="430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aniversario_pedro_2008_010_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marginal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250"/>
            <a:ext cx="914400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Sao-Paulo-Night-view-Brazil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Ponte Staia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250825" y="188913"/>
            <a:ext cx="16573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Pont Staiada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Édifice Petrobr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3851275" y="6308725"/>
            <a:ext cx="18732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Édifice Petrobras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Paulista Aven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179388" y="6381750"/>
            <a:ext cx="194468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Avenue Paulista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 descr="École de droi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250825" y="6381750"/>
            <a:ext cx="18002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École de droit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birapuera Auditorium 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250825" y="6237288"/>
            <a:ext cx="23764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Auditorium Ibirapuera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Ibirapuera Auditoriu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50825" y="6237288"/>
            <a:ext cx="23764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Auditorium Ibirapuera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colors and lights in Ibirapuer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4932363" y="6237288"/>
            <a:ext cx="35274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Couleurs et lumières d’</a:t>
            </a:r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Ibirapuera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Ibirapuera Park at night during christm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179388" y="188913"/>
            <a:ext cx="37449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Parc Ibirapuera au temps des Fêtes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Fountain of the Park of Ibirapuer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179388" y="630872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Fountaine du parc Ibirapuera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La cour du collè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323850" y="6381750"/>
            <a:ext cx="17097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 b="1">
                <a:latin typeface="Calibri" pitchFamily="34" charset="0"/>
              </a:rPr>
              <a:t>La cour du collège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Gare Lu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0"/>
            <a:ext cx="59039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731963" y="6381750"/>
            <a:ext cx="11112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Gare Luz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BankBoston in Paulista Aven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1075"/>
            <a:ext cx="9144000" cy="475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2843213" y="6021388"/>
            <a:ext cx="3673475" cy="33813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BankBoston sur l’avenue Paulista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Credicard Hall.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323850" y="6308725"/>
            <a:ext cx="20875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Credicard Hall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Credicard Hall 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323850" y="6308725"/>
            <a:ext cx="20875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Credicard Hall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Vila Olimpia, quartier principal pour le Night lif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179388" y="6381750"/>
            <a:ext cx="576103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Vila Olimpia, quartier principal pour le Night life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Municipal Theatre of São Paul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5724525" y="6308725"/>
            <a:ext cx="31686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1600" b="1">
                <a:solidFill>
                  <a:srgbClr val="FFFF00"/>
                </a:solidFill>
                <a:latin typeface="Calibri" pitchFamily="34" charset="0"/>
              </a:rPr>
              <a:t>Théâtre Municipal de Sao Paulo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Monument of the Flag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323850" y="6308725"/>
            <a:ext cx="28797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Monument des drapeaux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São Paulo Museum of Ar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179388" y="188913"/>
            <a:ext cx="21605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Musée des Arts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Hotel Uniq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1619250" y="6308725"/>
            <a:ext cx="18002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Hotel Unique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Catedral da Sé 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23850" y="6381750"/>
            <a:ext cx="22320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Cathédrale Da Se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Catedral da Sé 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323850" y="6381750"/>
            <a:ext cx="22320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Cathédrale Da Se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Catedral da Sé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323850" y="6381750"/>
            <a:ext cx="22320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Cathédrale Da Se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Hôtel Hyat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250825" y="6308725"/>
            <a:ext cx="15128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Hôtel Hyatt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Jrballe_july_2004_chicago_skyline_at_nigh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380288" y="260350"/>
            <a:ext cx="13684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8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44444E-6 -1.11111E-6 L -0.56302 0.52732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" y="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lles-de-nuit-sao-paulo-mich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villes-de-nuit-sao-paulo-michel</Template>
  <TotalTime>1</TotalTime>
  <Words>102</Words>
  <Application>Microsoft Office PowerPoint</Application>
  <PresentationFormat>Presentación en pantalla (4:3)</PresentationFormat>
  <Paragraphs>31</Paragraphs>
  <Slides>32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8" baseType="lpstr">
      <vt:lpstr>Calibri</vt:lpstr>
      <vt:lpstr>Arial</vt:lpstr>
      <vt:lpstr>Algerian</vt:lpstr>
      <vt:lpstr>Arial Rounded MT Bold</vt:lpstr>
      <vt:lpstr>villes-de-nuit-sao-paulo-michel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2015-03-15T16:43:53Z</dcterms:created>
  <dcterms:modified xsi:type="dcterms:W3CDTF">2015-03-15T16:45:43Z</dcterms:modified>
</cp:coreProperties>
</file>