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8" r:id="rId3"/>
    <p:sldId id="259" r:id="rId4"/>
    <p:sldId id="257" r:id="rId5"/>
    <p:sldId id="262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7" r:id="rId16"/>
    <p:sldId id="271" r:id="rId17"/>
    <p:sldId id="28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63" r:id="rId33"/>
    <p:sldId id="288" r:id="rId3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jEiVN2l/O5RpJ1j539rDw" hashData="TA0OcoJB4YdC4bVhiwBzR0prI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44D51B0-8AC9-4B6F-AA18-B887AD7723CC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358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Click to edit Master text styles</a:t>
            </a:r>
          </a:p>
          <a:p>
            <a:pPr lvl="1"/>
            <a:r>
              <a:rPr lang="fr-CA" noProof="0" smtClean="0"/>
              <a:t>Second level</a:t>
            </a:r>
          </a:p>
          <a:p>
            <a:pPr lvl="2"/>
            <a:r>
              <a:rPr lang="fr-CA" noProof="0" smtClean="0"/>
              <a:t>Third level</a:t>
            </a:r>
          </a:p>
          <a:p>
            <a:pPr lvl="3"/>
            <a:r>
              <a:rPr lang="fr-CA" noProof="0" smtClean="0"/>
              <a:t>Fourth level</a:t>
            </a:r>
          </a:p>
          <a:p>
            <a:pPr lvl="4"/>
            <a:r>
              <a:rPr lang="fr-CA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EEF67D5-2684-414D-B5BC-7DA87691C9A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97885-0551-4DBD-A5F5-A92B8B87A999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F0855-1D1E-49A6-8D49-63CF19DB690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342CD-2905-4314-AEB3-E4D425DE3C34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4F120-957B-4BF9-BD6F-2BC7154447B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9E6DE-3D7C-4E0B-8765-5633F7ADC18D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9251-2EBC-4EF8-A76D-6B1F1BC8BDD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4AB8D-4CE4-486D-ABF3-F32BFC8BE7F2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C5755-7152-4724-A9FC-688441110D2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0975A-DD59-473A-B1EC-B1AB6040B764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2CF50-FE52-42D1-B77C-1E806603B52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916E8-AC43-43A0-A811-46E717A2B2A6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BFBF3-19DB-40FB-B161-93C49C463DB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C0FDD-473C-456A-A7E1-C7AF95D0A407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76E4E-3D8C-4329-B82D-6013F494701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6E3FB-55C1-4345-B983-BF958E126CE4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EFD1F-12C1-4D51-89FD-4FC2556D28A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A47FA-9CD0-4F6E-8009-1CE31E57FFF8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4C2FA-344D-4521-AB8F-92E30E7207A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0D282-5040-46CF-98D9-08B90E23C987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9D1E6-0A39-4356-9474-E2ABBD0EC7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36884-E546-4E3B-87AB-9E85E45C770E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E9365-A661-4A1E-9B8B-09DC5A4EE62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9AAFF3-4600-441D-A2BF-49B7FD04D442}" type="datetimeFigureOut">
              <a:rPr lang="fr-CA"/>
              <a:pPr>
                <a:defRPr/>
              </a:pPr>
              <a:t>2015-08-26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6695B5-34C9-42B0-BF02-DF367050E4B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TEMPOR~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644008" y="548680"/>
            <a:ext cx="3960440" cy="132343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Villes de nuit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Sao Paulo</a:t>
            </a:r>
          </a:p>
        </p:txBody>
      </p:sp>
      <p:sp>
        <p:nvSpPr>
          <p:cNvPr id="3076" name="ZoneTexte 5"/>
          <p:cNvSpPr txBox="1">
            <a:spLocks noChangeArrowheads="1"/>
          </p:cNvSpPr>
          <p:nvPr/>
        </p:nvSpPr>
        <p:spPr bwMode="auto">
          <a:xfrm>
            <a:off x="250825" y="5876925"/>
            <a:ext cx="245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3077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6308725"/>
            <a:ext cx="504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ZoneTexte 8"/>
          <p:cNvSpPr txBox="1">
            <a:spLocks noChangeArrowheads="1"/>
          </p:cNvSpPr>
          <p:nvPr/>
        </p:nvSpPr>
        <p:spPr bwMode="auto">
          <a:xfrm>
            <a:off x="7524750" y="6308725"/>
            <a:ext cx="150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3079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6308725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Soy.wav">
            <a:hlinkClick r:id="" action="ppaction://media"/>
          </p:cNvPr>
          <p:cNvPicPr>
            <a:picLocks noRot="1" noChangeAspect="1"/>
          </p:cNvPicPr>
          <p:nvPr>
            <a:wavAudioFile r:embed="rId1" name="Soy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30726910_jCguX587_BrazilOct1000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398896567f959cb239o2j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g_5050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niversario_pedro_2008_010_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marginal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ao-Paulo-Night-view-Brazil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Ponte Stai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50825" y="188913"/>
            <a:ext cx="16573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Pont Staiada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Édifice Petrobr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851275" y="6308725"/>
            <a:ext cx="18732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Édifice Petrobras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Paulista Aven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9388" y="6381750"/>
            <a:ext cx="19446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Avenue Paulista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École de droi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50825" y="6381750"/>
            <a:ext cx="18002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École de droit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birapuera Auditorium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50825" y="6237288"/>
            <a:ext cx="23764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Auditorium Ibirapuera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birapuera Auditoriu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50825" y="6237288"/>
            <a:ext cx="23764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Auditorium Ibirapuera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olors and lights in Ibirapue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4932363" y="6237288"/>
            <a:ext cx="3527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Couleurs et lumières d’</a:t>
            </a:r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Ibirapuera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birapuera Park at night during christm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179388" y="188913"/>
            <a:ext cx="37449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Parc Ibirapuera au temps des Fêtes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Fountain of the Park of Ibirapue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79388" y="6308725"/>
            <a:ext cx="2952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Fountaine du parc Ibirapuera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La cour du collè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23850" y="6381750"/>
            <a:ext cx="17097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latin typeface="Calibri" pitchFamily="34" charset="0"/>
              </a:rPr>
              <a:t>La cour du collège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Gare Lu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5903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731963" y="6381750"/>
            <a:ext cx="1111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Gare Luz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ankBoston in Paulista Aven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2843213" y="6021388"/>
            <a:ext cx="3673475" cy="3381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BankBoston sur l’avenue Paulista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redicard Hall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323850" y="6308725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Credicard Hall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redicard Hall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323850" y="6308725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Credicard Hall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Vila Olimpia, quartier principal pour le Night lif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179388" y="6381750"/>
            <a:ext cx="57610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Vila Olimpia, quartier principal pour le Night life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Municipal Theatre of São Pau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5724525" y="6308725"/>
            <a:ext cx="3168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1600" b="1">
                <a:solidFill>
                  <a:srgbClr val="FFFF00"/>
                </a:solidFill>
                <a:latin typeface="Calibri" pitchFamily="34" charset="0"/>
              </a:rPr>
              <a:t>Théâtre Municipal de Sao Paulo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onument of the Flag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323850" y="6308725"/>
            <a:ext cx="28797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Monument des drapeaux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São Paulo Museum of A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179388" y="188913"/>
            <a:ext cx="21605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Musée des Arts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otel Un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1619250" y="6308725"/>
            <a:ext cx="18002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Hotel Unique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Catedral da Sé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atedral da Sé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atedral da Sé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323850" y="6381750"/>
            <a:ext cx="2232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Cathédrale Da Se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ôtel Hyat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250825" y="6308725"/>
            <a:ext cx="1512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Hyatt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Jrballe_july_2004_chicago_skyline_at_nig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80288" y="260350"/>
            <a:ext cx="13684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44444E-6 -1.11111E-6 L -0.56302 0.5273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" y="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3482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3482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3482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lles de nuit Sao Pau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Villes de nuit Sao Paulo</Template>
  <TotalTime>1</TotalTime>
  <Words>102</Words>
  <Application>Microsoft Office PowerPoint</Application>
  <PresentationFormat>Presentación en pantalla (4:3)</PresentationFormat>
  <Paragraphs>31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Arial</vt:lpstr>
      <vt:lpstr>Calibri</vt:lpstr>
      <vt:lpstr>Algerian</vt:lpstr>
      <vt:lpstr>Kristen ITC</vt:lpstr>
      <vt:lpstr>Villes de nuit Sao Paulo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2015-08-26T08:11:13Z</dcterms:created>
  <dcterms:modified xsi:type="dcterms:W3CDTF">2015-08-26T08:12:30Z</dcterms:modified>
</cp:coreProperties>
</file>