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4"/>
  </p:notesMasterIdLst>
  <p:sldIdLst>
    <p:sldId id="257" r:id="rId3"/>
    <p:sldId id="280" r:id="rId4"/>
    <p:sldId id="259" r:id="rId5"/>
    <p:sldId id="260" r:id="rId6"/>
    <p:sldId id="263" r:id="rId7"/>
    <p:sldId id="264" r:id="rId8"/>
    <p:sldId id="265" r:id="rId9"/>
    <p:sldId id="279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81" r:id="rId23"/>
    <p:sldId id="282" r:id="rId24"/>
    <p:sldId id="283" r:id="rId25"/>
    <p:sldId id="284" r:id="rId26"/>
    <p:sldId id="286" r:id="rId27"/>
    <p:sldId id="287" r:id="rId28"/>
    <p:sldId id="288" r:id="rId29"/>
    <p:sldId id="289" r:id="rId30"/>
    <p:sldId id="290" r:id="rId31"/>
    <p:sldId id="278" r:id="rId32"/>
    <p:sldId id="291" r:id="rId33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wmGY4w7XGKAFhaTUrAblLg" hashData="DGVMoQFQNHUAfZFLN9G2qJOjE7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65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B57B1783-F9A1-4606-AAFF-A03D55253285}" type="datetimeFigureOut">
              <a:rPr lang="fr-CA"/>
              <a:pPr/>
              <a:t>2015-08-31</a:t>
            </a:fld>
            <a:endParaRPr lang="fr-CA"/>
          </a:p>
        </p:txBody>
      </p:sp>
      <p:sp>
        <p:nvSpPr>
          <p:cNvPr id="4506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50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450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450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84460534-1B08-4214-9324-066DB5328EE0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DD65E1-5320-49AE-80F6-31ACF13C1D9C}" type="datetimeFigureOut">
              <a:rPr lang="fr-CA"/>
              <a:pPr>
                <a:defRPr/>
              </a:pPr>
              <a:t>2015-08-31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EF8EB9-EA27-4EEE-ACA3-FDA7C08EFDA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82F10F-A276-439B-B116-7F02EDF46431}" type="datetimeFigureOut">
              <a:rPr lang="fr-CA"/>
              <a:pPr>
                <a:defRPr/>
              </a:pPr>
              <a:t>2015-08-31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3FE1C3-3D16-43A9-A1C5-096CD9D205C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45102D-2538-40A3-9A24-452854F5B32F}" type="datetimeFigureOut">
              <a:rPr lang="fr-CA"/>
              <a:pPr>
                <a:defRPr/>
              </a:pPr>
              <a:t>2015-08-31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A139DC-6896-4D95-9BA7-C6EE9C12445A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48F7AD-B2BE-4EE0-A98D-BFD2E013E726}" type="datetimeFigureOut">
              <a:rPr lang="fr-CA"/>
              <a:pPr>
                <a:defRPr/>
              </a:pPr>
              <a:t>2015-08-31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D40288-FE0B-42E7-8152-19E008A8045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454606-03F4-4B35-B906-7230E72CB55A}" type="datetimeFigureOut">
              <a:rPr lang="fr-CA"/>
              <a:pPr>
                <a:defRPr/>
              </a:pPr>
              <a:t>2015-08-31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F7B5BE-217E-48B9-8D35-3B562DCD510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23DC17-2848-42C6-B65D-4497121F1613}" type="datetimeFigureOut">
              <a:rPr lang="fr-CA"/>
              <a:pPr>
                <a:defRPr/>
              </a:pPr>
              <a:t>2015-08-31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8A5180-2C81-4EF3-83FF-CB163842EB0B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BFD314-DAE8-4D75-BB39-7A3AB02A58CC}" type="datetimeFigureOut">
              <a:rPr lang="fr-CA"/>
              <a:pPr>
                <a:defRPr/>
              </a:pPr>
              <a:t>2015-08-31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C2DBF1-13C4-4B7C-B77C-562FA587D02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8A1453-13FA-42CC-A830-93D27658B1B7}" type="datetimeFigureOut">
              <a:rPr lang="fr-CA"/>
              <a:pPr>
                <a:defRPr/>
              </a:pPr>
              <a:t>2015-08-31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498495-AEE0-4421-A3E9-9380CF02550B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A12729-69CE-4D00-8300-07375DFE7EF3}" type="datetimeFigureOut">
              <a:rPr lang="fr-CA"/>
              <a:pPr>
                <a:defRPr/>
              </a:pPr>
              <a:t>2015-08-31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B9051C-57E1-42CD-B406-B45B943D488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F6F5C-EC83-4E4B-9512-D6B439504E94}" type="datetimeFigureOut">
              <a:rPr lang="fr-CA"/>
              <a:pPr>
                <a:defRPr/>
              </a:pPr>
              <a:t>2015-08-31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0ACE06-21F8-4203-ADD0-6E597832953C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E2D8E-9474-4072-AA0A-29D504627DFA}" type="datetimeFigureOut">
              <a:rPr lang="fr-CA"/>
              <a:pPr>
                <a:defRPr/>
              </a:pPr>
              <a:t>2015-08-31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F69E01-8C38-4826-95A3-A8417CA6F59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5F6F9D9-8FD1-446D-A513-C496A8BF4975}" type="datetimeFigureOut">
              <a:rPr lang="fr-CA"/>
              <a:pPr>
                <a:defRPr/>
              </a:pPr>
              <a:t>2015-08-31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092216B-E55E-40B3-9E70-0D6589FE5F5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plus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5.png"/><Relationship Id="rId10" Type="http://schemas.openxmlformats.org/officeDocument/2006/relationships/image" Target="../media/image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1336699382-P801II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4932040" y="260648"/>
            <a:ext cx="3960440" cy="1323439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Villes de nuit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Mexico</a:t>
            </a:r>
            <a:endParaRPr lang="fr-FR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052" name="ZoneTexte 5"/>
          <p:cNvSpPr txBox="1">
            <a:spLocks noChangeArrowheads="1"/>
          </p:cNvSpPr>
          <p:nvPr/>
        </p:nvSpPr>
        <p:spPr bwMode="auto">
          <a:xfrm>
            <a:off x="214282" y="6143644"/>
            <a:ext cx="245586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2400" b="1" dirty="0" smtClean="0">
                <a:solidFill>
                  <a:srgbClr val="FFFF00"/>
                </a:solidFill>
                <a:latin typeface="Calibri" pitchFamily="34" charset="0"/>
              </a:rPr>
              <a:t>Michel</a:t>
            </a:r>
            <a:endParaRPr lang="fr-CA" sz="2400" b="1" dirty="0">
              <a:solidFill>
                <a:srgbClr val="FFFF00"/>
              </a:solidFill>
              <a:latin typeface="Calibri" pitchFamily="34" charset="0"/>
            </a:endParaRPr>
          </a:p>
        </p:txBody>
      </p:sp>
      <p:pic>
        <p:nvPicPr>
          <p:cNvPr id="2053" name="Image 6" descr="drapeau52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03350" y="6308725"/>
            <a:ext cx="5048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ZoneTexte 8"/>
          <p:cNvSpPr txBox="1">
            <a:spLocks noChangeArrowheads="1"/>
          </p:cNvSpPr>
          <p:nvPr/>
        </p:nvSpPr>
        <p:spPr bwMode="auto">
          <a:xfrm>
            <a:off x="7524750" y="6308725"/>
            <a:ext cx="15033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Automatique</a:t>
            </a:r>
          </a:p>
        </p:txBody>
      </p:sp>
      <p:pic>
        <p:nvPicPr>
          <p:cNvPr id="2055" name="Image 7" descr="muziek24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48488" y="6308725"/>
            <a:ext cx="569912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da me la.wav">
            <a:hlinkClick r:id="" action="ppaction://media"/>
          </p:cNvPr>
          <p:cNvPicPr>
            <a:picLocks noRot="1" noChangeAspect="1"/>
          </p:cNvPicPr>
          <p:nvPr>
            <a:wavAudioFile r:embed="rId1" name="Pida me la.wav"/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4449763" y="3306763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2" descr="mexico_at_night_2_by_mx_nov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ARLMSC8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Sans titr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ReformaAerialview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3" descr="DSC0686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Revolution monumen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16238" y="-3175"/>
            <a:ext cx="575945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323850" y="2997200"/>
            <a:ext cx="20161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Monument de la </a:t>
            </a:r>
          </a:p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Révolution</a:t>
            </a:r>
          </a:p>
        </p:txBody>
      </p:sp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Pemex Towe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Rectangle 2"/>
          <p:cNvSpPr>
            <a:spLocks noChangeArrowheads="1"/>
          </p:cNvSpPr>
          <p:nvPr/>
        </p:nvSpPr>
        <p:spPr bwMode="auto">
          <a:xfrm>
            <a:off x="250825" y="6165850"/>
            <a:ext cx="1512888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Tour Pemex</a:t>
            </a:r>
          </a:p>
        </p:txBody>
      </p:sp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Bibliothèque  centrale de l'université autonome de Mexic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Rectangle 2"/>
          <p:cNvSpPr>
            <a:spLocks noChangeArrowheads="1"/>
          </p:cNvSpPr>
          <p:nvPr/>
        </p:nvSpPr>
        <p:spPr bwMode="auto">
          <a:xfrm>
            <a:off x="250825" y="5876925"/>
            <a:ext cx="45720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Bibliothèque  centrale de l'université </a:t>
            </a:r>
          </a:p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autonome de Mexico</a:t>
            </a:r>
          </a:p>
        </p:txBody>
      </p:sp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Quartier Polanc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Rectangle 2"/>
          <p:cNvSpPr>
            <a:spLocks noChangeArrowheads="1"/>
          </p:cNvSpPr>
          <p:nvPr/>
        </p:nvSpPr>
        <p:spPr bwMode="auto">
          <a:xfrm>
            <a:off x="250825" y="6237288"/>
            <a:ext cx="216058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Quartier Polanco</a:t>
            </a:r>
          </a:p>
        </p:txBody>
      </p:sp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BCBCB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Place Chapultepe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48038" y="0"/>
            <a:ext cx="5508625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Rectangle 2"/>
          <p:cNvSpPr>
            <a:spLocks noChangeArrowheads="1"/>
          </p:cNvSpPr>
          <p:nvPr/>
        </p:nvSpPr>
        <p:spPr bwMode="auto">
          <a:xfrm>
            <a:off x="684213" y="2708275"/>
            <a:ext cx="1931987" cy="369888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Place Chapultepec</a:t>
            </a:r>
          </a:p>
        </p:txBody>
      </p:sp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Torre Latinoamericana (Latin American Tower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6350"/>
            <a:ext cx="5292725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Rectangle 2"/>
          <p:cNvSpPr>
            <a:spLocks noChangeArrowheads="1"/>
          </p:cNvSpPr>
          <p:nvPr/>
        </p:nvSpPr>
        <p:spPr bwMode="auto">
          <a:xfrm>
            <a:off x="3209925" y="333375"/>
            <a:ext cx="27305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Tour Latino-Americana</a:t>
            </a:r>
          </a:p>
        </p:txBody>
      </p:sp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Santa Fé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Rectangle 2"/>
          <p:cNvSpPr>
            <a:spLocks noChangeArrowheads="1"/>
          </p:cNvSpPr>
          <p:nvPr/>
        </p:nvSpPr>
        <p:spPr bwMode="auto">
          <a:xfrm>
            <a:off x="395288" y="6237288"/>
            <a:ext cx="20891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Quartier Santa Fé</a:t>
            </a:r>
          </a:p>
        </p:txBody>
      </p:sp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HSBC Tower at nigh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Rectangle 2"/>
          <p:cNvSpPr>
            <a:spLocks noChangeArrowheads="1"/>
          </p:cNvSpPr>
          <p:nvPr/>
        </p:nvSpPr>
        <p:spPr bwMode="auto">
          <a:xfrm>
            <a:off x="250825" y="115888"/>
            <a:ext cx="15128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Tour HSBC</a:t>
            </a:r>
          </a:p>
        </p:txBody>
      </p:sp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Place Zocal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08050"/>
            <a:ext cx="9144000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Rectangle 2"/>
          <p:cNvSpPr>
            <a:spLocks noChangeArrowheads="1"/>
          </p:cNvSpPr>
          <p:nvPr/>
        </p:nvSpPr>
        <p:spPr bwMode="auto">
          <a:xfrm>
            <a:off x="3563938" y="260350"/>
            <a:ext cx="1512887" cy="338138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Place Zocalo</a:t>
            </a:r>
          </a:p>
        </p:txBody>
      </p:sp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Casona Hotel in the Roma distric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Rectangle 2"/>
          <p:cNvSpPr>
            <a:spLocks noChangeArrowheads="1"/>
          </p:cNvSpPr>
          <p:nvPr/>
        </p:nvSpPr>
        <p:spPr bwMode="auto">
          <a:xfrm>
            <a:off x="250825" y="6237288"/>
            <a:ext cx="388937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b="1">
                <a:solidFill>
                  <a:srgbClr val="FFFF00"/>
                </a:solidFill>
                <a:latin typeface="Calibri" pitchFamily="34" charset="0"/>
              </a:rPr>
              <a:t>Hôtel Casona dans le Quartier Rome</a:t>
            </a:r>
            <a:endParaRPr lang="fr-CA" sz="1600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Zara department stor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76600" y="0"/>
            <a:ext cx="5511800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Rectangle 2"/>
          <p:cNvSpPr>
            <a:spLocks noChangeArrowheads="1"/>
          </p:cNvSpPr>
          <p:nvPr/>
        </p:nvSpPr>
        <p:spPr bwMode="auto">
          <a:xfrm>
            <a:off x="468313" y="3141663"/>
            <a:ext cx="2232025" cy="3683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Grand magasin Zara</a:t>
            </a:r>
          </a:p>
        </p:txBody>
      </p:sp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Presidential Palac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Rectangle 2"/>
          <p:cNvSpPr>
            <a:spLocks noChangeArrowheads="1"/>
          </p:cNvSpPr>
          <p:nvPr/>
        </p:nvSpPr>
        <p:spPr bwMode="auto">
          <a:xfrm>
            <a:off x="323850" y="6237288"/>
            <a:ext cx="22320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Palais Présidentiel</a:t>
            </a:r>
          </a:p>
        </p:txBody>
      </p:sp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Presidential Palace 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Rectangle 2"/>
          <p:cNvSpPr>
            <a:spLocks noChangeArrowheads="1"/>
          </p:cNvSpPr>
          <p:nvPr/>
        </p:nvSpPr>
        <p:spPr bwMode="auto">
          <a:xfrm>
            <a:off x="323850" y="6237288"/>
            <a:ext cx="22320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Palais Présidentiel</a:t>
            </a:r>
          </a:p>
        </p:txBody>
      </p:sp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Cathédrale Métropolitaine 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Rectangle 2"/>
          <p:cNvSpPr>
            <a:spLocks noChangeArrowheads="1"/>
          </p:cNvSpPr>
          <p:nvPr/>
        </p:nvSpPr>
        <p:spPr bwMode="auto">
          <a:xfrm>
            <a:off x="5724525" y="6308725"/>
            <a:ext cx="30241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Cathédrale Métropolitaine </a:t>
            </a:r>
          </a:p>
        </p:txBody>
      </p:sp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Statue of Diana la Cazadora (Diana the Hunter) on Reforma Avenu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107950" y="6092825"/>
            <a:ext cx="4572000" cy="585788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1600" b="1" dirty="0">
                <a:solidFill>
                  <a:srgbClr val="FFFF00"/>
                </a:solidFill>
                <a:latin typeface="+mn-lt"/>
                <a:cs typeface="+mn-cs"/>
              </a:rPr>
              <a:t>Statue de Diane la Cazadora (Diane la chasseresse) sur l’avenue Reforma</a:t>
            </a:r>
            <a:endParaRPr lang="fr-CA" sz="1600" b="1" dirty="0">
              <a:solidFill>
                <a:srgbClr val="FFFF00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Vieil aquedu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Rectangle 2"/>
          <p:cNvSpPr>
            <a:spLocks noChangeArrowheads="1"/>
          </p:cNvSpPr>
          <p:nvPr/>
        </p:nvSpPr>
        <p:spPr bwMode="auto">
          <a:xfrm>
            <a:off x="323850" y="6237288"/>
            <a:ext cx="18002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Vieil aqueduc</a:t>
            </a:r>
          </a:p>
        </p:txBody>
      </p:sp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Ice skating rink at the Zocalo during Christmas tim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Rectangle 2"/>
          <p:cNvSpPr>
            <a:spLocks noChangeArrowheads="1"/>
          </p:cNvSpPr>
          <p:nvPr/>
        </p:nvSpPr>
        <p:spPr bwMode="auto">
          <a:xfrm>
            <a:off x="179388" y="115888"/>
            <a:ext cx="5040312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b="1">
                <a:solidFill>
                  <a:srgbClr val="FFFF00"/>
                </a:solidFill>
                <a:latin typeface="Calibri" pitchFamily="34" charset="0"/>
              </a:rPr>
              <a:t>Patinoire Place Zocalo pendant le temps des Fêtes</a:t>
            </a:r>
            <a:endParaRPr lang="fr-CA" sz="1600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Angel of Independenc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Rectangle 2"/>
          <p:cNvSpPr>
            <a:spLocks noChangeArrowheads="1"/>
          </p:cNvSpPr>
          <p:nvPr/>
        </p:nvSpPr>
        <p:spPr bwMode="auto">
          <a:xfrm>
            <a:off x="1187450" y="6237288"/>
            <a:ext cx="26638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L’Ange de l’indépendence</a:t>
            </a:r>
          </a:p>
        </p:txBody>
      </p:sp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mexico-city-in-the-night-wallpaper-bnk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Rectangle 2"/>
          <p:cNvSpPr>
            <a:spLocks noChangeArrowheads="1"/>
          </p:cNvSpPr>
          <p:nvPr/>
        </p:nvSpPr>
        <p:spPr bwMode="auto">
          <a:xfrm>
            <a:off x="250825" y="115888"/>
            <a:ext cx="2665413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L’Ange de l’indépendence</a:t>
            </a:r>
          </a:p>
        </p:txBody>
      </p:sp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Palais des Beaux-Art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20713"/>
            <a:ext cx="9144000" cy="547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Rectangle 2"/>
          <p:cNvSpPr>
            <a:spLocks noChangeArrowheads="1"/>
          </p:cNvSpPr>
          <p:nvPr/>
        </p:nvSpPr>
        <p:spPr bwMode="auto">
          <a:xfrm>
            <a:off x="3419475" y="6308725"/>
            <a:ext cx="21605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Palais des Beaux-Arts</a:t>
            </a:r>
          </a:p>
        </p:txBody>
      </p:sp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El Benito Juarez Monumen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Rectangle 2"/>
          <p:cNvSpPr>
            <a:spLocks noChangeArrowheads="1"/>
          </p:cNvSpPr>
          <p:nvPr/>
        </p:nvSpPr>
        <p:spPr bwMode="auto">
          <a:xfrm>
            <a:off x="179388" y="6308725"/>
            <a:ext cx="30241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Monument El Benito Juarez</a:t>
            </a:r>
          </a:p>
        </p:txBody>
      </p:sp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Ensenada-mexico-night-flag-sm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Rectangle 2"/>
          <p:cNvSpPr>
            <a:spLocks noChangeArrowheads="1"/>
          </p:cNvSpPr>
          <p:nvPr/>
        </p:nvSpPr>
        <p:spPr bwMode="auto">
          <a:xfrm>
            <a:off x="179388" y="6308725"/>
            <a:ext cx="22320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Marina de Mexico</a:t>
            </a:r>
          </a:p>
        </p:txBody>
      </p:sp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PanoNocturn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Downtownbuilding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7235825" y="620713"/>
            <a:ext cx="136842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4800" b="1">
                <a:solidFill>
                  <a:srgbClr val="FFFF00"/>
                </a:solidFill>
                <a:latin typeface="Algerian" pitchFamily="82" charset="0"/>
              </a:rPr>
              <a:t>Fin</a:t>
            </a:r>
          </a:p>
        </p:txBody>
      </p:sp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42" presetClass="path" presetSubtype="0" accel="50000" decel="5000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4.16667E-6 4.07407E-6 L -0.35035 0.24398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" y="1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lles-de-nuit-mexico-miche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villes-de-nuit-mexico-michel</Template>
  <TotalTime>3</TotalTime>
  <Words>103</Words>
  <Application>Microsoft Office PowerPoint</Application>
  <PresentationFormat>Presentación en pantalla (4:3)</PresentationFormat>
  <Paragraphs>31</Paragraphs>
  <Slides>31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7" baseType="lpstr">
      <vt:lpstr>Calibri</vt:lpstr>
      <vt:lpstr>Arial</vt:lpstr>
      <vt:lpstr>Algerian</vt:lpstr>
      <vt:lpstr>Arial Rounded MT Bold</vt:lpstr>
      <vt:lpstr>villes-de-nuit-mexico-michel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4</cp:revision>
  <dcterms:created xsi:type="dcterms:W3CDTF">2015-08-31T06:49:41Z</dcterms:created>
  <dcterms:modified xsi:type="dcterms:W3CDTF">2015-08-31T06:53:03Z</dcterms:modified>
</cp:coreProperties>
</file>