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  <p:sldId id="276" r:id="rId23"/>
    <p:sldId id="277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90" r:id="rId35"/>
    <p:sldId id="291" r:id="rId36"/>
    <p:sldId id="292" r:id="rId37"/>
    <p:sldId id="293" r:id="rId38"/>
    <p:sldId id="294" r:id="rId39"/>
    <p:sldId id="295" r:id="rId4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gi2tpW+PALYfqlCHlqpwQ==" hashData="vZhukys4GGNdZcXul5jrJKOp2K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58" autoAdjust="0"/>
    <p:restoredTop sz="94660"/>
  </p:normalViewPr>
  <p:slideViewPr>
    <p:cSldViewPr>
      <p:cViewPr varScale="1">
        <p:scale>
          <a:sx n="76" d="100"/>
          <a:sy n="76" d="100"/>
        </p:scale>
        <p:origin x="-8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5EF4A7FA-AD09-48C4-9D26-16E3BC524CE3}" type="datetimeFigureOut">
              <a:rPr lang="fr-CA"/>
              <a:pPr/>
              <a:t>2015-05-10</a:t>
            </a:fld>
            <a:endParaRPr lang="fr-CA"/>
          </a:p>
        </p:txBody>
      </p:sp>
      <p:sp>
        <p:nvSpPr>
          <p:cNvPr id="5222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22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22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B85255E7-E7C7-44D9-88D2-A3D1CFDDA267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07A29-8812-40B8-98DA-43683F70345E}" type="datetimeFigureOut">
              <a:rPr lang="fr-CA"/>
              <a:pPr>
                <a:defRPr/>
              </a:pPr>
              <a:t>2015-05-10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A233D-E36B-4D46-A1A4-A358393FA8F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7E4ED-8E30-4E5D-A917-429C7AFFA802}" type="datetimeFigureOut">
              <a:rPr lang="fr-CA"/>
              <a:pPr>
                <a:defRPr/>
              </a:pPr>
              <a:t>2015-05-10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E4B22-58D2-4288-8F95-7894BCE0EE4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7E814-56C5-47CB-8620-4AFB44170B9B}" type="datetimeFigureOut">
              <a:rPr lang="fr-CA"/>
              <a:pPr>
                <a:defRPr/>
              </a:pPr>
              <a:t>2015-05-10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6B93E-1A5F-4C29-B0F0-952667FA444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9BC80-44CE-4233-B132-164123FDD29F}" type="datetimeFigureOut">
              <a:rPr lang="fr-CA"/>
              <a:pPr>
                <a:defRPr/>
              </a:pPr>
              <a:t>2015-05-10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F81E7-38B2-46DC-9DBE-E2C4FA52889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E03E3-3856-48D4-B4A7-A7807E7C33D4}" type="datetimeFigureOut">
              <a:rPr lang="fr-CA"/>
              <a:pPr>
                <a:defRPr/>
              </a:pPr>
              <a:t>2015-05-10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02A40-160E-4698-BF61-AEFE89FA01A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D417A-A86A-459E-945D-672380B0032F}" type="datetimeFigureOut">
              <a:rPr lang="fr-CA"/>
              <a:pPr>
                <a:defRPr/>
              </a:pPr>
              <a:t>2015-05-10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41200-4BA7-46A4-BBA9-D494DDEF044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74F6B-308A-451B-8A46-2776A0E1FA37}" type="datetimeFigureOut">
              <a:rPr lang="fr-CA"/>
              <a:pPr>
                <a:defRPr/>
              </a:pPr>
              <a:t>2015-05-10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5D4BD-9F24-4CBA-A56D-D0F34C2D8D3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F9EE1-7E4B-4EB4-AAC2-1ED6766E2450}" type="datetimeFigureOut">
              <a:rPr lang="fr-CA"/>
              <a:pPr>
                <a:defRPr/>
              </a:pPr>
              <a:t>2015-05-10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B05BE-C490-4648-9A4D-9BEA4AB3385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5F237-AC8A-4514-B252-626F4329F71D}" type="datetimeFigureOut">
              <a:rPr lang="fr-CA"/>
              <a:pPr>
                <a:defRPr/>
              </a:pPr>
              <a:t>2015-05-10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BE9D6-B8D2-4937-9A71-AE1508DA680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C4CF3-F169-478D-9022-52E8A5E01A00}" type="datetimeFigureOut">
              <a:rPr lang="fr-CA"/>
              <a:pPr>
                <a:defRPr/>
              </a:pPr>
              <a:t>2015-05-10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4AD59-B30E-4E5D-A532-FDB398F442D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0B9B2-841D-4E35-A045-93896135E509}" type="datetimeFigureOut">
              <a:rPr lang="fr-CA"/>
              <a:pPr>
                <a:defRPr/>
              </a:pPr>
              <a:t>2015-05-10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82ABA-7244-439A-90B1-763D8480048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34718C-F4EB-47F4-8979-E71FE160B31A}" type="datetimeFigureOut">
              <a:rPr lang="fr-CA"/>
              <a:pPr>
                <a:defRPr/>
              </a:pPr>
              <a:t>2015-05-10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39F673-4FC6-46DA-ACB1-15BACDCEF5C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Acropole 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051720" y="332656"/>
            <a:ext cx="4752528" cy="156966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Villes de nuit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Athènes</a:t>
            </a:r>
            <a:endParaRPr lang="fr-FR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8"/>
          <p:cNvSpPr txBox="1">
            <a:spLocks noChangeArrowheads="1"/>
          </p:cNvSpPr>
          <p:nvPr/>
        </p:nvSpPr>
        <p:spPr bwMode="auto">
          <a:xfrm>
            <a:off x="7389813" y="6237288"/>
            <a:ext cx="1503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107950" y="5876925"/>
            <a:ext cx="24558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4" name="Image 6" descr="drapeau5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8888" y="6308725"/>
            <a:ext cx="5286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7" descr="muziek2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588" y="6165850"/>
            <a:ext cx="5699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Zorba le Grec.wav">
            <a:hlinkClick r:id="" action="ppaction://media"/>
          </p:cNvPr>
          <p:cNvPicPr>
            <a:picLocks noRot="1" noChangeAspect="1"/>
          </p:cNvPicPr>
          <p:nvPr>
            <a:wavAudioFile r:embed="rId1" name="Zorba le Grec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Sans titre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116324184_YgoicX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148870261_1ZDVTNQq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148870262_hY0mDlz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athens_@_nigh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athens-skyli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leo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The Arch of the Anchestor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257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2051050" y="6165850"/>
            <a:ext cx="20891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L’Arc des ancêtres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l'Erechthéi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95288" y="6237288"/>
            <a:ext cx="18002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L‘Érechthéion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The Observator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250825" y="6237288"/>
            <a:ext cx="19446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L’observatoire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Por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250825" y="6308725"/>
            <a:ext cx="25209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port d’Athènes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temple of olympian zeu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179388" y="630872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Ruines du temple de Zeus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hopping street in the old town (Plaka district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179388" y="6308725"/>
            <a:ext cx="46799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Petite rue commerciale dans le vieux Athènes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Agia Eirin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329237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Kotzia squa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250825" y="6308725"/>
            <a:ext cx="19446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Place Kotzia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Acropol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323850" y="6237288"/>
            <a:ext cx="17272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L’Acropole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Athens Academ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323850" y="6237288"/>
            <a:ext cx="27352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L’Académie d’Athènes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Panathinaikon Stadium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179388" y="6308725"/>
            <a:ext cx="28082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stade Panathinaikon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Olympic Athletic Center of Athen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250825" y="6237288"/>
            <a:ext cx="43211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Centre olympique athlétique d’Athènes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Palaio Fali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50825" y="6308725"/>
            <a:ext cx="27368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Plage de Palaio Faliro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Gate of Athena Archeget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179388" y="188913"/>
            <a:ext cx="30972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Porte d’Athéna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Le Parlement 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250825" y="6237288"/>
            <a:ext cx="19446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Parlement 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Zapion pala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59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1908175" y="6308725"/>
            <a:ext cx="22320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palais Zapion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Vasilisis Sofias Aven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6443663" y="188913"/>
            <a:ext cx="25923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Avenue Vasilisis Sofias</a:t>
            </a: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La Plaz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250825" y="6308725"/>
            <a:ext cx="15128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Plaza</a:t>
            </a: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Lykavittos Hil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179388" y="260350"/>
            <a:ext cx="23764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colline Lykavittos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Acropolis and Lykavittos hil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250825" y="6237288"/>
            <a:ext cx="35290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L’Acropole et la colline Lykavittos</a:t>
            </a: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Acropolis and Herodeu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5940425" y="6237288"/>
            <a:ext cx="30178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L’Acropole et le Herodeum</a:t>
            </a: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Athens National Librar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250825" y="6381750"/>
            <a:ext cx="40338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bibliothèque nationale d’Athènes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Tower of the Win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107950" y="6308725"/>
            <a:ext cx="25193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Tour des vents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Hilt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250825" y="6308725"/>
            <a:ext cx="18002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Hilton</a:t>
            </a: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Hôtel Grande Bretag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179388" y="6237288"/>
            <a:ext cx="25209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Grande Bretagne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Le Théseion - Agora Grecq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179388" y="6308725"/>
            <a:ext cx="28797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Théseion - Agora Grecque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Temple of Poseid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250825" y="630872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Temple de Poséidon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Parthen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250825" y="188913"/>
            <a:ext cx="18732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Parthénon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64171454_fViK3fZ2_DSC_64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23850" y="333375"/>
            <a:ext cx="13684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05556E-6 2.22222E-6 L 0.59445 0.4120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" y="2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lles-de-nuit-athenes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villes-de-nuit-athenes-michel</Template>
  <TotalTime>3</TotalTime>
  <Words>109</Words>
  <Application>Microsoft Office PowerPoint</Application>
  <PresentationFormat>Presentación en pantalla (4:3)</PresentationFormat>
  <Paragraphs>35</Paragraphs>
  <Slides>38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4" baseType="lpstr">
      <vt:lpstr>Calibri</vt:lpstr>
      <vt:lpstr>Arial</vt:lpstr>
      <vt:lpstr>Algerian</vt:lpstr>
      <vt:lpstr>Arial Rounded MT Bold</vt:lpstr>
      <vt:lpstr>villes-de-nuit-athenes-michel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2015-05-10T20:43:55Z</dcterms:created>
  <dcterms:modified xsi:type="dcterms:W3CDTF">2015-05-10T20:46:58Z</dcterms:modified>
</cp:coreProperties>
</file>