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97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96" r:id="rId23"/>
    <p:sldId id="276" r:id="rId24"/>
    <p:sldId id="293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92" r:id="rId37"/>
    <p:sldId id="289" r:id="rId38"/>
    <p:sldId id="291" r:id="rId39"/>
    <p:sldId id="290" r:id="rId40"/>
    <p:sldId id="295" r:id="rId41"/>
    <p:sldId id="277" r:id="rId42"/>
    <p:sldId id="294" r:id="rId43"/>
    <p:sldId id="298" r:id="rId4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X2iz39UYplsX9hO/toWKQ==" hashData="UFuekBvT3o0Jxhm8ca2MDoX0E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D405E7F-E83A-4D61-A663-7D0680372DDF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A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7AF245A-55C2-45E6-A700-0878D321B4A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A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02D1FF1-5349-479D-8CBA-5C39E0622BBA}" type="slidenum">
              <a:rPr lang="fr-CA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15D0D-7DA9-45EC-BE02-C237064B4149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CC6C1-1C30-4D23-A8F6-FBA9FD756F4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E8951-65F1-42AB-BF48-295C045BD261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50A9E-B12E-45F3-B8E7-AD6BBB480F7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0C561-E22C-4A2C-A255-F8FB5972E9AE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AB275-4ACF-465E-A5A3-5C3E171C7CA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56ADB-673F-4238-96E9-B6868D0E3000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0B020-6112-4916-8FB4-3FFCD901D75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BB45F-7BF9-423B-AA4D-0BF7BF132464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58E4C-6089-4AEA-9F6C-80B2A5FCA89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FE31E-77F2-43F0-A7C5-A9AE872972CA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9E272-67EF-46AA-8C48-CE751C0BCCD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C240D-A84C-4DBF-A46E-1CBFA3E0B85C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BE6AB-5E9D-48E5-9041-C570C3C45A4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61746-9B52-4D9E-AB9D-5F9C7F33BBC2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2D161-879B-417B-97D8-8996251A186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34A2B-8376-4583-BF16-9227E69C9D93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5AAAB-1BDF-4680-8328-50E16B7F518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953C7-1DF0-466E-8A2D-0E69407723F7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27A80-E23D-4C8D-8F97-466D3B56F4A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43DEC-4C3F-4A90-A8E8-D31F61BCA266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56592-8D8B-41B6-962C-D15E47ED984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CD8114-AEB1-4398-B761-D840503D4E11}" type="datetimeFigureOut">
              <a:rPr lang="fr-CA"/>
              <a:pPr>
                <a:defRPr/>
              </a:pPr>
              <a:t>2015-04-28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D80BEE-CF5F-4566-A8B3-72B5BFC5B5E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Sheikh Zayed roa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051720" y="332656"/>
            <a:ext cx="4608512" cy="1323439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Villes de nuit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Dubai</a:t>
            </a:r>
            <a:endParaRPr lang="fr-FR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89813" y="6237288"/>
            <a:ext cx="1503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24558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4" name="Image 6" descr="drapeau5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6308725"/>
            <a:ext cx="5286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588" y="6165850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gypte.wav">
            <a:hlinkClick r:id="" action="ppaction://media"/>
          </p:cNvPr>
          <p:cNvPicPr>
            <a:picLocks noRot="1" noChangeAspect="1"/>
          </p:cNvPicPr>
          <p:nvPr>
            <a:wavAudioFile r:embed="rId1" name="Egypte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635659main_image_2211_946-7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mg_627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tableau-photo-deco-pvc-dibond-plexi-dubai-la-nui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 descr="800px-Night_Duba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47fe674bb740025de21eb9f4944bb6b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215f69fd669907576f24cb9e3ff465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0"/>
            <a:ext cx="7129463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Atlantis Hote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395288" y="6237288"/>
            <a:ext cx="17287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Atlantis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9327a4fac924abc41f55151532c37a3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395288" y="6237288"/>
            <a:ext cx="17287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Atlantis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anque nationale de Duba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684213" y="6308725"/>
            <a:ext cx="30956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Banque nationale de Dubai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a-night-in-duba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323850" y="6308725"/>
            <a:ext cx="21605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Burj Al Arab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Burj el Ara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323850" y="6308725"/>
            <a:ext cx="21605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Burj Al Arab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urj_khalif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-33338"/>
            <a:ext cx="532765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323850" y="2924175"/>
            <a:ext cx="2376488" cy="8318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Burj Khalifa à Dubaï.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building le plus haut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du monde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Burj Khalifa à Dubaï. il s’agit du building le plus haut du mon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5076825" y="333375"/>
            <a:ext cx="32400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Dubai et le Burj Khalifa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China Pavili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323850" y="260350"/>
            <a:ext cx="24479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Pavillon de Chine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Dubai Creek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323850" y="6237288"/>
            <a:ext cx="16557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Dubai Creek 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Dubai Cree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323850" y="6237288"/>
            <a:ext cx="16557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Dubai Creek 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dubai dhow cruise is one of the tourist and local attraction,some cruise is cheap including the dinner and cruising along dubai cree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50825" y="6237288"/>
            <a:ext cx="4826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Le bateau croisière spectacle dans le Dubai Creek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ubai Mal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611188" y="6308725"/>
            <a:ext cx="17287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Dubai Mall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Dubai marin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323850" y="6237288"/>
            <a:ext cx="21605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Marina de Dubai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Marina de Duba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23850" y="6237288"/>
            <a:ext cx="21605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Marina de Dubai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DubaiTowersTheLagoonNightCopyrightTVSA2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0"/>
            <a:ext cx="7200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1187450" y="260350"/>
            <a:ext cx="31686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Tours de Dubai et la lagon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abu dhabi stree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2700338" y="6308725"/>
            <a:ext cx="19431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Rue Abu Dhabi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Emirates Tower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179388" y="333375"/>
            <a:ext cx="25209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tours des Emirats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entrance to Souk Al Bahar.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250825" y="6381750"/>
            <a:ext cx="28082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FF00"/>
                </a:solidFill>
                <a:latin typeface="Calibri" pitchFamily="34" charset="0"/>
              </a:rPr>
              <a:t>Entrée du Souk Al Bahar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World Trade Cent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0"/>
            <a:ext cx="583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323850" y="3141663"/>
            <a:ext cx="2016125" cy="3381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World Trade Center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Fontaines a l'arrière du World Trade Cent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179388" y="6308725"/>
            <a:ext cx="43211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Fontaines à l'arrière du World Trade Center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Hôtel Dusit Than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0"/>
            <a:ext cx="56896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755650" y="2997200"/>
            <a:ext cx="16541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Dusit Thani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Hôtel Fairmon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0"/>
            <a:ext cx="5616575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827088" y="3141663"/>
            <a:ext cx="1657350" cy="3381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Fairmont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Jumeira Mos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179388" y="260350"/>
            <a:ext cx="2016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Mosquée Jumeira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Jumeirah Mosque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107950" y="6381750"/>
            <a:ext cx="2016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Mosquée Jumeira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Mina Al Salam Hote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179388" y="6237288"/>
            <a:ext cx="25209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Mina Al Salam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old Bastakiya Quarter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250825" y="6308725"/>
            <a:ext cx="30257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vieux cartier Bastakiya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Sheikh Zayed Road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2771775" y="6237288"/>
            <a:ext cx="28797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L’autoroute Sheikh Zayed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_fra3248-pan6d-a-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323850" y="188913"/>
            <a:ext cx="18716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golf de Dubai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souk madinat jumeira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2555875" y="6381750"/>
            <a:ext cx="28797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Souk Madinat Jumeirah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windtowers_under_moonligh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179388" y="260350"/>
            <a:ext cx="21605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tours du vent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Zabeel Par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323850" y="6308725"/>
            <a:ext cx="2016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Le Zabeel Parc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lightning-stor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Sunset over Global vill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179388" y="6381750"/>
            <a:ext cx="37449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Coucher de soleil sur le Global village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beaches of Duba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395288" y="6165850"/>
            <a:ext cx="43211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soleil se couche sur les plages de Dubai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451725" y="476250"/>
            <a:ext cx="151288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5.55556E-7 -2.96296E-6 L -0.43698 0.5951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" y="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BA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DUBAY</Template>
  <TotalTime>2</TotalTime>
  <Words>165</Words>
  <Application>Microsoft Office PowerPoint</Application>
  <PresentationFormat>Presentación en pantalla (4:3)</PresentationFormat>
  <Paragraphs>44</Paragraphs>
  <Slides>42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DUBAY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2015-04-28T20:02:52Z</dcterms:created>
  <dcterms:modified xsi:type="dcterms:W3CDTF">2015-04-28T20:05:27Z</dcterms:modified>
</cp:coreProperties>
</file>