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113.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s/slide120.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99.xml" ContentType="application/vnd.openxmlformats-officedocument.presentationml.slide+xml"/>
  <Override PartName="/ppt/slides/slide118.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107.xml" ContentType="application/vnd.openxmlformats-officedocument.presentationml.slide+xml"/>
  <Override PartName="/ppt/slides/slide125.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s/slide119.xml" ContentType="application/vnd.openxmlformats-officedocument.presentationml.slide+xml"/>
  <Override PartName="/ppt/slideLayouts/slideLayout10.xml" ContentType="application/vnd.openxmlformats-officedocument.presentationml.slideLayout+xml"/>
  <Override PartName="/ppt/slides/slide89.xml" ContentType="application/vnd.openxmlformats-officedocument.presentationml.slide+xml"/>
  <Override PartName="/ppt/slides/slide98.xml" ContentType="application/vnd.openxmlformats-officedocument.presentationml.slide+xml"/>
  <Override PartName="/ppt/slides/slide108.xml" ContentType="application/vnd.openxmlformats-officedocument.presentationml.slide+xml"/>
  <Override PartName="/ppt/slides/slide117.xml" ContentType="application/vnd.openxmlformats-officedocument.presentationml.slide+xml"/>
  <Override PartName="/ppt/slides/slide126.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ppt/slides/slide106.xml" ContentType="application/vnd.openxmlformats-officedocument.presentationml.slide+xml"/>
  <Override PartName="/ppt/slides/slide115.xml" ContentType="application/vnd.openxmlformats-officedocument.presentationml.slide+xml"/>
  <Override PartName="/ppt/slides/slide124.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s/slide122.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s/slide79.xml" ContentType="application/vnd.openxmlformats-officedocument.presentationml.slide+xml"/>
  <Override PartName="/ppt/slides/slide109.xml" ContentType="application/vnd.openxmlformats-officedocument.presentationml.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slides/slide123.xml" ContentType="application/vnd.openxmlformats-officedocument.presentationml.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51" r:id="rId2"/>
    <p:sldMasterId id="2147483775" r:id="rId3"/>
  </p:sldMasterIdLst>
  <p:sldIdLst>
    <p:sldId id="256" r:id="rId4"/>
    <p:sldId id="386" r:id="rId5"/>
    <p:sldId id="257" r:id="rId6"/>
    <p:sldId id="259" r:id="rId7"/>
    <p:sldId id="260" r:id="rId8"/>
    <p:sldId id="263" r:id="rId9"/>
    <p:sldId id="264" r:id="rId10"/>
    <p:sldId id="265" r:id="rId11"/>
    <p:sldId id="266" r:id="rId12"/>
    <p:sldId id="267" r:id="rId13"/>
    <p:sldId id="270" r:id="rId14"/>
    <p:sldId id="271" r:id="rId15"/>
    <p:sldId id="273" r:id="rId16"/>
    <p:sldId id="274" r:id="rId17"/>
    <p:sldId id="275" r:id="rId18"/>
    <p:sldId id="276" r:id="rId19"/>
    <p:sldId id="277" r:id="rId20"/>
    <p:sldId id="278" r:id="rId21"/>
    <p:sldId id="279" r:id="rId22"/>
    <p:sldId id="280" r:id="rId23"/>
    <p:sldId id="281" r:id="rId24"/>
    <p:sldId id="282" r:id="rId25"/>
    <p:sldId id="283" r:id="rId26"/>
    <p:sldId id="284" r:id="rId27"/>
    <p:sldId id="285" r:id="rId28"/>
    <p:sldId id="286" r:id="rId29"/>
    <p:sldId id="287" r:id="rId30"/>
    <p:sldId id="288" r:id="rId31"/>
    <p:sldId id="289" r:id="rId32"/>
    <p:sldId id="290" r:id="rId33"/>
    <p:sldId id="291" r:id="rId34"/>
    <p:sldId id="292" r:id="rId35"/>
    <p:sldId id="293" r:id="rId36"/>
    <p:sldId id="294" r:id="rId37"/>
    <p:sldId id="295" r:id="rId38"/>
    <p:sldId id="296" r:id="rId39"/>
    <p:sldId id="297" r:id="rId40"/>
    <p:sldId id="298" r:id="rId41"/>
    <p:sldId id="299" r:id="rId42"/>
    <p:sldId id="300" r:id="rId43"/>
    <p:sldId id="301" r:id="rId44"/>
    <p:sldId id="302" r:id="rId45"/>
    <p:sldId id="303" r:id="rId46"/>
    <p:sldId id="304" r:id="rId47"/>
    <p:sldId id="305" r:id="rId48"/>
    <p:sldId id="306" r:id="rId49"/>
    <p:sldId id="307" r:id="rId50"/>
    <p:sldId id="308" r:id="rId51"/>
    <p:sldId id="309" r:id="rId52"/>
    <p:sldId id="310" r:id="rId53"/>
    <p:sldId id="311" r:id="rId54"/>
    <p:sldId id="312" r:id="rId55"/>
    <p:sldId id="313" r:id="rId56"/>
    <p:sldId id="314" r:id="rId57"/>
    <p:sldId id="315" r:id="rId58"/>
    <p:sldId id="316" r:id="rId59"/>
    <p:sldId id="317" r:id="rId60"/>
    <p:sldId id="318" r:id="rId61"/>
    <p:sldId id="319" r:id="rId62"/>
    <p:sldId id="320" r:id="rId63"/>
    <p:sldId id="321" r:id="rId64"/>
    <p:sldId id="322" r:id="rId65"/>
    <p:sldId id="323" r:id="rId66"/>
    <p:sldId id="324" r:id="rId67"/>
    <p:sldId id="325" r:id="rId68"/>
    <p:sldId id="326" r:id="rId69"/>
    <p:sldId id="327" r:id="rId70"/>
    <p:sldId id="328" r:id="rId71"/>
    <p:sldId id="329" r:id="rId72"/>
    <p:sldId id="330" r:id="rId73"/>
    <p:sldId id="331" r:id="rId74"/>
    <p:sldId id="332" r:id="rId75"/>
    <p:sldId id="333" r:id="rId76"/>
    <p:sldId id="334" r:id="rId77"/>
    <p:sldId id="335" r:id="rId78"/>
    <p:sldId id="336" r:id="rId79"/>
    <p:sldId id="337" r:id="rId80"/>
    <p:sldId id="338" r:id="rId81"/>
    <p:sldId id="339" r:id="rId82"/>
    <p:sldId id="340" r:id="rId83"/>
    <p:sldId id="341" r:id="rId84"/>
    <p:sldId id="342" r:id="rId85"/>
    <p:sldId id="343" r:id="rId86"/>
    <p:sldId id="344" r:id="rId87"/>
    <p:sldId id="345" r:id="rId88"/>
    <p:sldId id="346" r:id="rId89"/>
    <p:sldId id="347" r:id="rId90"/>
    <p:sldId id="348" r:id="rId91"/>
    <p:sldId id="349" r:id="rId92"/>
    <p:sldId id="350" r:id="rId93"/>
    <p:sldId id="351" r:id="rId94"/>
    <p:sldId id="352" r:id="rId95"/>
    <p:sldId id="353" r:id="rId96"/>
    <p:sldId id="354" r:id="rId97"/>
    <p:sldId id="355" r:id="rId98"/>
    <p:sldId id="356" r:id="rId99"/>
    <p:sldId id="357" r:id="rId100"/>
    <p:sldId id="358" r:id="rId101"/>
    <p:sldId id="359" r:id="rId102"/>
    <p:sldId id="360" r:id="rId103"/>
    <p:sldId id="361" r:id="rId104"/>
    <p:sldId id="362" r:id="rId105"/>
    <p:sldId id="363" r:id="rId106"/>
    <p:sldId id="364" r:id="rId107"/>
    <p:sldId id="365" r:id="rId108"/>
    <p:sldId id="366" r:id="rId109"/>
    <p:sldId id="367" r:id="rId110"/>
    <p:sldId id="368" r:id="rId111"/>
    <p:sldId id="369" r:id="rId112"/>
    <p:sldId id="370" r:id="rId113"/>
    <p:sldId id="371" r:id="rId114"/>
    <p:sldId id="372" r:id="rId115"/>
    <p:sldId id="373" r:id="rId116"/>
    <p:sldId id="374" r:id="rId117"/>
    <p:sldId id="375" r:id="rId118"/>
    <p:sldId id="376" r:id="rId119"/>
    <p:sldId id="377" r:id="rId120"/>
    <p:sldId id="378" r:id="rId121"/>
    <p:sldId id="379" r:id="rId122"/>
    <p:sldId id="380" r:id="rId123"/>
    <p:sldId id="381" r:id="rId124"/>
    <p:sldId id="382" r:id="rId125"/>
    <p:sldId id="383" r:id="rId126"/>
    <p:sldId id="384" r:id="rId127"/>
    <p:sldId id="385" r:id="rId128"/>
    <p:sldId id="387" r:id="rId129"/>
  </p:sldIdLst>
  <p:sldSz cx="9144000" cy="6858000" type="screen4x3"/>
  <p:notesSz cx="6858000" cy="9144000"/>
  <p:photoAlbum/>
  <p:defaultTextStyle>
    <a:defPPr>
      <a:defRPr lang="es-ES"/>
    </a:defPPr>
    <a:lvl1pPr algn="l" rtl="0" eaLnBrk="0" fontAlgn="base" hangingPunct="0">
      <a:spcBef>
        <a:spcPct val="0"/>
      </a:spcBef>
      <a:spcAft>
        <a:spcPct val="0"/>
      </a:spcAft>
      <a:defRPr kern="1200">
        <a:solidFill>
          <a:schemeClr val="tx1"/>
        </a:solidFill>
        <a:latin typeface="Arial" charset="0"/>
        <a:ea typeface="+mn-ea"/>
        <a:cs typeface="Arial" charset="0"/>
      </a:defRPr>
    </a:lvl1pPr>
    <a:lvl2pPr marL="457200" algn="l" rtl="0" eaLnBrk="0" fontAlgn="base" hangingPunct="0">
      <a:spcBef>
        <a:spcPct val="0"/>
      </a:spcBef>
      <a:spcAft>
        <a:spcPct val="0"/>
      </a:spcAft>
      <a:defRPr kern="1200">
        <a:solidFill>
          <a:schemeClr val="tx1"/>
        </a:solidFill>
        <a:latin typeface="Arial" charset="0"/>
        <a:ea typeface="+mn-ea"/>
        <a:cs typeface="Arial" charset="0"/>
      </a:defRPr>
    </a:lvl2pPr>
    <a:lvl3pPr marL="914400" algn="l" rtl="0" eaLnBrk="0" fontAlgn="base" hangingPunct="0">
      <a:spcBef>
        <a:spcPct val="0"/>
      </a:spcBef>
      <a:spcAft>
        <a:spcPct val="0"/>
      </a:spcAft>
      <a:defRPr kern="1200">
        <a:solidFill>
          <a:schemeClr val="tx1"/>
        </a:solidFill>
        <a:latin typeface="Arial" charset="0"/>
        <a:ea typeface="+mn-ea"/>
        <a:cs typeface="Arial" charset="0"/>
      </a:defRPr>
    </a:lvl3pPr>
    <a:lvl4pPr marL="1371600" algn="l" rtl="0" eaLnBrk="0" fontAlgn="base" hangingPunct="0">
      <a:spcBef>
        <a:spcPct val="0"/>
      </a:spcBef>
      <a:spcAft>
        <a:spcPct val="0"/>
      </a:spcAft>
      <a:defRPr kern="1200">
        <a:solidFill>
          <a:schemeClr val="tx1"/>
        </a:solidFill>
        <a:latin typeface="Arial" charset="0"/>
        <a:ea typeface="+mn-ea"/>
        <a:cs typeface="Arial" charset="0"/>
      </a:defRPr>
    </a:lvl4pPr>
    <a:lvl5pPr marL="1828800" algn="l" rtl="0" eaLnBrk="0" fontAlgn="base" hangingPunct="0">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QRQ0j6EWqGoacujr4U48Q==" hashData="UfuHjqXvL+xqpVGcD0wn0rNi52s="/>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117" Type="http://schemas.openxmlformats.org/officeDocument/2006/relationships/slide" Target="slides/slide114.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slide" Target="slides/slide86.xml"/><Relationship Id="rId112" Type="http://schemas.openxmlformats.org/officeDocument/2006/relationships/slide" Target="slides/slide109.xml"/><Relationship Id="rId133" Type="http://schemas.openxmlformats.org/officeDocument/2006/relationships/tableStyles" Target="tableStyles.xml"/><Relationship Id="rId16" Type="http://schemas.openxmlformats.org/officeDocument/2006/relationships/slide" Target="slides/slide13.xml"/><Relationship Id="rId107" Type="http://schemas.openxmlformats.org/officeDocument/2006/relationships/slide" Target="slides/slide104.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102" Type="http://schemas.openxmlformats.org/officeDocument/2006/relationships/slide" Target="slides/slide99.xml"/><Relationship Id="rId123" Type="http://schemas.openxmlformats.org/officeDocument/2006/relationships/slide" Target="slides/slide120.xml"/><Relationship Id="rId128" Type="http://schemas.openxmlformats.org/officeDocument/2006/relationships/slide" Target="slides/slide125.xml"/><Relationship Id="rId5" Type="http://schemas.openxmlformats.org/officeDocument/2006/relationships/slide" Target="slides/slide2.xml"/><Relationship Id="rId90" Type="http://schemas.openxmlformats.org/officeDocument/2006/relationships/slide" Target="slides/slide87.xml"/><Relationship Id="rId95" Type="http://schemas.openxmlformats.org/officeDocument/2006/relationships/slide" Target="slides/slide92.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100" Type="http://schemas.openxmlformats.org/officeDocument/2006/relationships/slide" Target="slides/slide97.xml"/><Relationship Id="rId105" Type="http://schemas.openxmlformats.org/officeDocument/2006/relationships/slide" Target="slides/slide102.xml"/><Relationship Id="rId113" Type="http://schemas.openxmlformats.org/officeDocument/2006/relationships/slide" Target="slides/slide110.xml"/><Relationship Id="rId118" Type="http://schemas.openxmlformats.org/officeDocument/2006/relationships/slide" Target="slides/slide115.xml"/><Relationship Id="rId126" Type="http://schemas.openxmlformats.org/officeDocument/2006/relationships/slide" Target="slides/slide123.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slide" Target="slides/slide82.xml"/><Relationship Id="rId93" Type="http://schemas.openxmlformats.org/officeDocument/2006/relationships/slide" Target="slides/slide90.xml"/><Relationship Id="rId98" Type="http://schemas.openxmlformats.org/officeDocument/2006/relationships/slide" Target="slides/slide95.xml"/><Relationship Id="rId121" Type="http://schemas.openxmlformats.org/officeDocument/2006/relationships/slide" Target="slides/slide11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103" Type="http://schemas.openxmlformats.org/officeDocument/2006/relationships/slide" Target="slides/slide100.xml"/><Relationship Id="rId108" Type="http://schemas.openxmlformats.org/officeDocument/2006/relationships/slide" Target="slides/slide105.xml"/><Relationship Id="rId116" Type="http://schemas.openxmlformats.org/officeDocument/2006/relationships/slide" Target="slides/slide113.xml"/><Relationship Id="rId124" Type="http://schemas.openxmlformats.org/officeDocument/2006/relationships/slide" Target="slides/slide121.xml"/><Relationship Id="rId129" Type="http://schemas.openxmlformats.org/officeDocument/2006/relationships/slide" Target="slides/slide126.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slide" Target="slides/slide85.xml"/><Relationship Id="rId91" Type="http://schemas.openxmlformats.org/officeDocument/2006/relationships/slide" Target="slides/slide88.xml"/><Relationship Id="rId96" Type="http://schemas.openxmlformats.org/officeDocument/2006/relationships/slide" Target="slides/slide93.xml"/><Relationship Id="rId111" Type="http://schemas.openxmlformats.org/officeDocument/2006/relationships/slide" Target="slides/slide108.xml"/><Relationship Id="rId13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6" Type="http://schemas.openxmlformats.org/officeDocument/2006/relationships/slide" Target="slides/slide103.xml"/><Relationship Id="rId114" Type="http://schemas.openxmlformats.org/officeDocument/2006/relationships/slide" Target="slides/slide111.xml"/><Relationship Id="rId119" Type="http://schemas.openxmlformats.org/officeDocument/2006/relationships/slide" Target="slides/slide116.xml"/><Relationship Id="rId127" Type="http://schemas.openxmlformats.org/officeDocument/2006/relationships/slide" Target="slides/slide12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slide" Target="slides/slide91.xml"/><Relationship Id="rId99" Type="http://schemas.openxmlformats.org/officeDocument/2006/relationships/slide" Target="slides/slide96.xml"/><Relationship Id="rId101" Type="http://schemas.openxmlformats.org/officeDocument/2006/relationships/slide" Target="slides/slide98.xml"/><Relationship Id="rId122" Type="http://schemas.openxmlformats.org/officeDocument/2006/relationships/slide" Target="slides/slide119.xml"/><Relationship Id="rId130"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109" Type="http://schemas.openxmlformats.org/officeDocument/2006/relationships/slide" Target="slides/slide10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slide" Target="slides/slide94.xml"/><Relationship Id="rId104" Type="http://schemas.openxmlformats.org/officeDocument/2006/relationships/slide" Target="slides/slide101.xml"/><Relationship Id="rId120" Type="http://schemas.openxmlformats.org/officeDocument/2006/relationships/slide" Target="slides/slide117.xml"/><Relationship Id="rId125" Type="http://schemas.openxmlformats.org/officeDocument/2006/relationships/slide" Target="slides/slide122.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slide" Target="slides/slide84.xml"/><Relationship Id="rId110" Type="http://schemas.openxmlformats.org/officeDocument/2006/relationships/slide" Target="slides/slide107.xml"/><Relationship Id="rId115" Type="http://schemas.openxmlformats.org/officeDocument/2006/relationships/slide" Target="slides/slide112.xml"/><Relationship Id="rId131" Type="http://schemas.openxmlformats.org/officeDocument/2006/relationships/viewProps" Target="viewProps.xml"/><Relationship Id="rId61" Type="http://schemas.openxmlformats.org/officeDocument/2006/relationships/slide" Target="slides/slide58.xml"/><Relationship Id="rId82" Type="http://schemas.openxmlformats.org/officeDocument/2006/relationships/slide" Target="slides/slide79.xml"/><Relationship Id="rId19" Type="http://schemas.openxmlformats.org/officeDocument/2006/relationships/slide" Target="slides/slide1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1498FBF-523C-435D-A6C3-BF229D3EE86B}" type="datetimeFigureOut">
              <a:rPr lang="es-ES"/>
              <a:pPr>
                <a:defRPr/>
              </a:pPr>
              <a:t>19/02/2015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fld id="{1FC4CE14-2D51-4391-927F-EEDE4FCCBFE1}" type="slidenum">
              <a:rPr lang="es-ES" altLang="es-ES"/>
              <a:pPr/>
              <a:t>‹Nº›</a:t>
            </a:fld>
            <a:endParaRPr lang="es-ES" altLang="es-ES"/>
          </a:p>
        </p:txBody>
      </p:sp>
    </p:spTree>
  </p:cSld>
  <p:clrMapOvr>
    <a:masterClrMapping/>
  </p:clrMapOvr>
  <p:transition spd="slow" advTm="4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7667A4D2-B689-406B-B26B-B61DD6B79ED2}" type="datetimeFigureOut">
              <a:rPr lang="es-ES"/>
              <a:pPr>
                <a:defRPr/>
              </a:pPr>
              <a:t>19/02/2015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fld id="{0B85A242-8C07-474C-B565-9E4DC462DA03}" type="slidenum">
              <a:rPr lang="es-ES" altLang="es-ES"/>
              <a:pPr/>
              <a:t>‹Nº›</a:t>
            </a:fld>
            <a:endParaRPr lang="es-ES" altLang="es-ES"/>
          </a:p>
        </p:txBody>
      </p:sp>
    </p:spTree>
  </p:cSld>
  <p:clrMapOvr>
    <a:masterClrMapping/>
  </p:clrMapOvr>
  <p:transition spd="slow" advTm="4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0C15FE8D-E2C4-4AFD-A087-9FFB7D1A6B8B}" type="datetimeFigureOut">
              <a:rPr lang="es-ES"/>
              <a:pPr>
                <a:defRPr/>
              </a:pPr>
              <a:t>19/02/2015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fld id="{347331CD-68AF-4642-8F27-FCD6AC53A09F}" type="slidenum">
              <a:rPr lang="es-ES" altLang="es-ES"/>
              <a:pPr/>
              <a:t>‹Nº›</a:t>
            </a:fld>
            <a:endParaRPr lang="es-ES" altLang="es-ES"/>
          </a:p>
        </p:txBody>
      </p:sp>
    </p:spTree>
  </p:cSld>
  <p:clrMapOvr>
    <a:masterClrMapping/>
  </p:clrMapOvr>
  <p:transition spd="slow" advTm="4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62BD7FA2-0288-4CFF-A8D9-D5DF1FB357EF}" type="datetimeFigureOut">
              <a:rPr lang="es-ES"/>
              <a:pPr>
                <a:defRPr/>
              </a:pPr>
              <a:t>19/02/2015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fld id="{37D7EABD-28D0-4CA6-A779-384E2B107E9F}" type="slidenum">
              <a:rPr lang="es-ES" altLang="es-ES"/>
              <a:pPr/>
              <a:t>‹Nº›</a:t>
            </a:fld>
            <a:endParaRPr lang="es-ES" altLang="es-ES"/>
          </a:p>
        </p:txBody>
      </p:sp>
    </p:spTree>
  </p:cSld>
  <p:clrMapOvr>
    <a:masterClrMapping/>
  </p:clrMapOvr>
  <p:transition spd="slow" advTm="4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34641F4F-F386-4483-B243-A717427C789F}" type="datetimeFigureOut">
              <a:rPr lang="es-ES"/>
              <a:pPr>
                <a:defRPr/>
              </a:pPr>
              <a:t>19/02/2015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fld id="{69CCF1DA-A399-4D6D-9483-D3DF18D199BA}" type="slidenum">
              <a:rPr lang="es-ES" altLang="es-ES"/>
              <a:pPr/>
              <a:t>‹Nº›</a:t>
            </a:fld>
            <a:endParaRPr lang="es-ES" altLang="es-ES"/>
          </a:p>
        </p:txBody>
      </p:sp>
    </p:spTree>
  </p:cSld>
  <p:clrMapOvr>
    <a:masterClrMapping/>
  </p:clrMapOvr>
  <p:transition spd="slow" advTm="4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272BD536-351E-4368-B20D-1DE6E6850EA0}" type="datetimeFigureOut">
              <a:rPr lang="es-ES"/>
              <a:pPr>
                <a:defRPr/>
              </a:pPr>
              <a:t>19/02/2015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fld id="{818BAC1D-44C3-407B-8E0D-DB6F36BC5680}" type="slidenum">
              <a:rPr lang="es-ES" altLang="es-ES"/>
              <a:pPr/>
              <a:t>‹Nº›</a:t>
            </a:fld>
            <a:endParaRPr lang="es-ES" altLang="es-ES"/>
          </a:p>
        </p:txBody>
      </p:sp>
    </p:spTree>
  </p:cSld>
  <p:clrMapOvr>
    <a:masterClrMapping/>
  </p:clrMapOvr>
  <p:transition spd="slow" advTm="4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97044ADC-060E-468D-8D86-C2B3EC07DF25}" type="datetimeFigureOut">
              <a:rPr lang="es-ES"/>
              <a:pPr>
                <a:defRPr/>
              </a:pPr>
              <a:t>19/02/2015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fld id="{E172187A-DB97-407C-BDE5-A5C81EEF1198}" type="slidenum">
              <a:rPr lang="es-ES" altLang="es-ES"/>
              <a:pPr/>
              <a:t>‹Nº›</a:t>
            </a:fld>
            <a:endParaRPr lang="es-ES" altLang="es-ES"/>
          </a:p>
        </p:txBody>
      </p:sp>
    </p:spTree>
  </p:cSld>
  <p:clrMapOvr>
    <a:masterClrMapping/>
  </p:clrMapOvr>
  <p:transition spd="slow" advTm="4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70468DE7-9EAF-4B69-BF61-15B947B02A7A}" type="datetimeFigureOut">
              <a:rPr lang="es-ES"/>
              <a:pPr>
                <a:defRPr/>
              </a:pPr>
              <a:t>19/02/2015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fld id="{58921B65-177C-42AC-A2F9-3A2740869399}" type="slidenum">
              <a:rPr lang="es-ES" altLang="es-ES"/>
              <a:pPr/>
              <a:t>‹Nº›</a:t>
            </a:fld>
            <a:endParaRPr lang="es-ES" altLang="es-ES"/>
          </a:p>
        </p:txBody>
      </p:sp>
    </p:spTree>
  </p:cSld>
  <p:clrMapOvr>
    <a:masterClrMapping/>
  </p:clrMapOvr>
  <p:transition spd="slow" advTm="4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02C20D0D-0CCD-43B4-977C-2617E457DB94}" type="datetimeFigureOut">
              <a:rPr lang="es-ES"/>
              <a:pPr>
                <a:defRPr/>
              </a:pPr>
              <a:t>19/02/2015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fld id="{BE54CA52-ED94-4279-B02A-C5A2A1B02B13}" type="slidenum">
              <a:rPr lang="es-ES" altLang="es-ES"/>
              <a:pPr/>
              <a:t>‹Nº›</a:t>
            </a:fld>
            <a:endParaRPr lang="es-ES" altLang="es-ES"/>
          </a:p>
        </p:txBody>
      </p:sp>
    </p:spTree>
  </p:cSld>
  <p:clrMapOvr>
    <a:masterClrMapping/>
  </p:clrMapOvr>
  <p:transition spd="slow" advTm="4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196AA306-217A-44D0-9D52-7640525F50A3}" type="datetimeFigureOut">
              <a:rPr lang="es-ES"/>
              <a:pPr>
                <a:defRPr/>
              </a:pPr>
              <a:t>19/02/2015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fld id="{FEDA76B1-D68D-4E15-ADD2-1409879D8055}" type="slidenum">
              <a:rPr lang="es-ES" altLang="es-ES"/>
              <a:pPr/>
              <a:t>‹Nº›</a:t>
            </a:fld>
            <a:endParaRPr lang="es-ES" altLang="es-ES"/>
          </a:p>
        </p:txBody>
      </p:sp>
    </p:spTree>
  </p:cSld>
  <p:clrMapOvr>
    <a:masterClrMapping/>
  </p:clrMapOvr>
  <p:transition spd="slow" advTm="4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557F6B4-5C85-4F48-BD35-CD169D65F330}" type="datetimeFigureOut">
              <a:rPr lang="es-ES"/>
              <a:pPr>
                <a:defRPr/>
              </a:pPr>
              <a:t>19/02/2015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fld id="{D70F58D6-9A1D-4B00-9161-D971C267F2E5}" type="slidenum">
              <a:rPr lang="es-ES" altLang="es-ES"/>
              <a:pPr/>
              <a:t>‹Nº›</a:t>
            </a:fld>
            <a:endParaRPr lang="es-ES" altLang="es-ES"/>
          </a:p>
        </p:txBody>
      </p:sp>
    </p:spTree>
  </p:cSld>
  <p:clrMapOvr>
    <a:masterClrMapping/>
  </p:clrMapOvr>
  <p:transition spd="slow" advTm="4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9885D552-CD1E-4BC5-B3AE-2284374CE699}" type="datetimeFigureOut">
              <a:rPr lang="es-ES"/>
              <a:pPr>
                <a:defRPr/>
              </a:pPr>
              <a:t>19/02/2015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FFFFFF"/>
                </a:solidFill>
                <a:latin typeface="Calibri" pitchFamily="34" charset="0"/>
              </a:defRPr>
            </a:lvl1pPr>
          </a:lstStyle>
          <a:p>
            <a:fld id="{5DB7AA52-D5AC-4142-BCB1-71B26FC9F129}" type="slidenum">
              <a:rPr lang="es-ES" altLang="es-ES"/>
              <a:pPr/>
              <a:t>‹Nº›</a:t>
            </a:fld>
            <a:endParaRPr lang="es-ES" altLang="es-ES"/>
          </a:p>
        </p:txBody>
      </p:sp>
    </p:spTree>
  </p:cSld>
  <p:clrMap bg1="dk1" tx1="lt1" bg2="dk2" tx2="lt2" accent1="accent1" accent2="accent2" accent3="accent3" accent4="accent4" accent5="accent5" accent6="accent6" hlink="hlink" folHlink="folHlink"/>
  <p:sldLayoutIdLst>
    <p:sldLayoutId id="2147483764" r:id="rId1"/>
    <p:sldLayoutId id="2147483765" r:id="rId2"/>
    <p:sldLayoutId id="2147483766" r:id="rId3"/>
    <p:sldLayoutId id="2147483767" r:id="rId4"/>
    <p:sldLayoutId id="2147483768" r:id="rId5"/>
    <p:sldLayoutId id="2147483769" r:id="rId6"/>
    <p:sldLayoutId id="2147483770" r:id="rId7"/>
    <p:sldLayoutId id="2147483771" r:id="rId8"/>
    <p:sldLayoutId id="2147483772" r:id="rId9"/>
    <p:sldLayoutId id="2147483773" r:id="rId10"/>
    <p:sldLayoutId id="2147483774" r:id="rId11"/>
  </p:sldLayoutIdLst>
  <p:transition spd="slow" advTm="4000">
    <p:random/>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Marcador de título 1"/>
          <p:cNvSpPr>
            <a:spLocks noGrp="1"/>
          </p:cNvSpPr>
          <p:nvPr>
            <p:ph type="title"/>
          </p:nvPr>
        </p:nvSpPr>
        <p:spPr bwMode="auto">
          <a:xfrm>
            <a:off x="628650" y="365125"/>
            <a:ext cx="78867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n-US" smtClean="0"/>
              <a:t>Haga clic para modificar el estilo de título del patrón</a:t>
            </a:r>
          </a:p>
        </p:txBody>
      </p:sp>
      <p:sp>
        <p:nvSpPr>
          <p:cNvPr id="2051" name="Marcador de texto 2"/>
          <p:cNvSpPr>
            <a:spLocks noGrp="1"/>
          </p:cNvSpPr>
          <p:nvPr>
            <p:ph type="body" idx="1"/>
          </p:nvPr>
        </p:nvSpPr>
        <p:spPr bwMode="auto">
          <a:xfrm>
            <a:off x="628650" y="1825625"/>
            <a:ext cx="78867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n-US" smtClean="0"/>
              <a:t>Haga clic para modificar el estilo de texto del patrón</a:t>
            </a:r>
          </a:p>
          <a:p>
            <a:pPr lvl="1"/>
            <a:r>
              <a:rPr lang="es-ES" altLang="en-US" smtClean="0"/>
              <a:t>Segundo nivel</a:t>
            </a:r>
          </a:p>
          <a:p>
            <a:pPr lvl="2"/>
            <a:r>
              <a:rPr lang="es-ES" altLang="en-US" smtClean="0"/>
              <a:t>Tercer nivel</a:t>
            </a:r>
          </a:p>
          <a:p>
            <a:pPr lvl="3"/>
            <a:r>
              <a:rPr lang="es-ES" altLang="en-US" smtClean="0"/>
              <a:t>Cuarto nivel</a:t>
            </a:r>
          </a:p>
          <a:p>
            <a:pPr lvl="4"/>
            <a:r>
              <a:rPr lang="es-ES" altLang="en-US" smtClean="0"/>
              <a:t>Quinto nivel</a:t>
            </a:r>
          </a:p>
        </p:txBody>
      </p:sp>
      <p:sp>
        <p:nvSpPr>
          <p:cNvPr id="4" name="Marcador de fecha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fontAlgn="auto" hangingPunct="1">
              <a:spcBef>
                <a:spcPts val="0"/>
              </a:spcBef>
              <a:spcAft>
                <a:spcPts val="0"/>
              </a:spcAft>
              <a:defRPr sz="900">
                <a:solidFill>
                  <a:prstClr val="black">
                    <a:tint val="75000"/>
                  </a:prstClr>
                </a:solidFill>
                <a:latin typeface="+mn-lt"/>
                <a:cs typeface="+mn-cs"/>
              </a:defRPr>
            </a:lvl1pPr>
          </a:lstStyle>
          <a:p>
            <a:pPr>
              <a:defRPr/>
            </a:pPr>
            <a:fld id="{0952A7D5-1987-43A5-80E0-0AF78C3364D6}" type="datetimeFigureOut">
              <a:rPr lang="es-ES"/>
              <a:pPr>
                <a:defRPr/>
              </a:pPr>
              <a:t>19/02/2015</a:t>
            </a:fld>
            <a:endParaRPr lang="es-ES"/>
          </a:p>
        </p:txBody>
      </p:sp>
      <p:sp>
        <p:nvSpPr>
          <p:cNvPr id="5" name="Marcador de pie de página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900">
                <a:solidFill>
                  <a:prstClr val="black">
                    <a:tint val="75000"/>
                  </a:prstClr>
                </a:solidFill>
                <a:latin typeface="+mn-lt"/>
                <a:cs typeface="+mn-cs"/>
              </a:defRPr>
            </a:lvl1pPr>
          </a:lstStyle>
          <a:p>
            <a:pPr>
              <a:defRPr/>
            </a:pPr>
            <a:endParaRPr lang="es-ES"/>
          </a:p>
        </p:txBody>
      </p:sp>
      <p:sp>
        <p:nvSpPr>
          <p:cNvPr id="6" name="Marcador de número de diapositiva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900">
                <a:solidFill>
                  <a:srgbClr val="898989"/>
                </a:solidFill>
                <a:latin typeface="Calibri" pitchFamily="34" charset="0"/>
              </a:defRPr>
            </a:lvl1pPr>
          </a:lstStyle>
          <a:p>
            <a:fld id="{0AC6FB8F-6AD5-4CD3-B4A2-818127AB94F8}" type="slidenum">
              <a:rPr lang="es-ES" altLang="en-US"/>
              <a:pPr/>
              <a:t>‹Nº›</a:t>
            </a:fld>
            <a:endParaRPr lang="es-ES" altLang="en-US"/>
          </a:p>
        </p:txBody>
      </p:sp>
    </p:spTree>
  </p:cSld>
  <p:clrMap bg1="lt1" tx1="dk1" bg2="lt2" tx2="dk2" accent1="accent1" accent2="accent2" accent3="accent3" accent4="accent4" accent5="accent5" accent6="accent6" hlink="hlink" folHlink="folHlink"/>
  <p:txStyles>
    <p:titleStyle>
      <a:lvl1pPr algn="l"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rtl="0" eaLnBrk="0" fontAlgn="base" hangingPunct="0">
        <a:lnSpc>
          <a:spcPct val="90000"/>
        </a:lnSpc>
        <a:spcBef>
          <a:spcPct val="0"/>
        </a:spcBef>
        <a:spcAft>
          <a:spcPct val="0"/>
        </a:spcAft>
        <a:defRPr sz="3300">
          <a:solidFill>
            <a:schemeClr val="tx1"/>
          </a:solidFill>
          <a:latin typeface="Calibri Light" pitchFamily="34" charset="0"/>
        </a:defRPr>
      </a:lvl2pPr>
      <a:lvl3pPr algn="l" rtl="0" eaLnBrk="0" fontAlgn="base" hangingPunct="0">
        <a:lnSpc>
          <a:spcPct val="90000"/>
        </a:lnSpc>
        <a:spcBef>
          <a:spcPct val="0"/>
        </a:spcBef>
        <a:spcAft>
          <a:spcPct val="0"/>
        </a:spcAft>
        <a:defRPr sz="3300">
          <a:solidFill>
            <a:schemeClr val="tx1"/>
          </a:solidFill>
          <a:latin typeface="Calibri Light" pitchFamily="34" charset="0"/>
        </a:defRPr>
      </a:lvl3pPr>
      <a:lvl4pPr algn="l" rtl="0" eaLnBrk="0" fontAlgn="base" hangingPunct="0">
        <a:lnSpc>
          <a:spcPct val="90000"/>
        </a:lnSpc>
        <a:spcBef>
          <a:spcPct val="0"/>
        </a:spcBef>
        <a:spcAft>
          <a:spcPct val="0"/>
        </a:spcAft>
        <a:defRPr sz="3300">
          <a:solidFill>
            <a:schemeClr val="tx1"/>
          </a:solidFill>
          <a:latin typeface="Calibri Light" pitchFamily="34" charset="0"/>
        </a:defRPr>
      </a:lvl4pPr>
      <a:lvl5pPr algn="l" rtl="0" eaLnBrk="0" fontAlgn="base" hangingPunct="0">
        <a:lnSpc>
          <a:spcPct val="90000"/>
        </a:lnSpc>
        <a:spcBef>
          <a:spcPct val="0"/>
        </a:spcBef>
        <a:spcAft>
          <a:spcPct val="0"/>
        </a:spcAft>
        <a:defRPr sz="3300">
          <a:solidFill>
            <a:schemeClr val="tx1"/>
          </a:solidFill>
          <a:latin typeface="Calibri Light" pitchFamily="34" charset="0"/>
        </a:defRPr>
      </a:lvl5pPr>
      <a:lvl6pPr marL="342900" algn="l" rtl="0" fontAlgn="base">
        <a:lnSpc>
          <a:spcPct val="90000"/>
        </a:lnSpc>
        <a:spcBef>
          <a:spcPct val="0"/>
        </a:spcBef>
        <a:spcAft>
          <a:spcPct val="0"/>
        </a:spcAft>
        <a:defRPr sz="3300">
          <a:solidFill>
            <a:schemeClr val="tx1"/>
          </a:solidFill>
          <a:latin typeface="Calibri Light" pitchFamily="34" charset="0"/>
        </a:defRPr>
      </a:lvl6pPr>
      <a:lvl7pPr marL="685800" algn="l" rtl="0" fontAlgn="base">
        <a:lnSpc>
          <a:spcPct val="90000"/>
        </a:lnSpc>
        <a:spcBef>
          <a:spcPct val="0"/>
        </a:spcBef>
        <a:spcAft>
          <a:spcPct val="0"/>
        </a:spcAft>
        <a:defRPr sz="3300">
          <a:solidFill>
            <a:schemeClr val="tx1"/>
          </a:solidFill>
          <a:latin typeface="Calibri Light" pitchFamily="34" charset="0"/>
        </a:defRPr>
      </a:lvl7pPr>
      <a:lvl8pPr marL="1028700" algn="l" rtl="0" fontAlgn="base">
        <a:lnSpc>
          <a:spcPct val="90000"/>
        </a:lnSpc>
        <a:spcBef>
          <a:spcPct val="0"/>
        </a:spcBef>
        <a:spcAft>
          <a:spcPct val="0"/>
        </a:spcAft>
        <a:defRPr sz="3300">
          <a:solidFill>
            <a:schemeClr val="tx1"/>
          </a:solidFill>
          <a:latin typeface="Calibri Light" pitchFamily="34" charset="0"/>
        </a:defRPr>
      </a:lvl8pPr>
      <a:lvl9pPr marL="1371600" algn="l" rtl="0" fontAlgn="base">
        <a:lnSpc>
          <a:spcPct val="90000"/>
        </a:lnSpc>
        <a:spcBef>
          <a:spcPct val="0"/>
        </a:spcBef>
        <a:spcAft>
          <a:spcPct val="0"/>
        </a:spcAft>
        <a:defRPr sz="3300">
          <a:solidFill>
            <a:schemeClr val="tx1"/>
          </a:solidFill>
          <a:latin typeface="Calibri Light" pitchFamily="34" charset="0"/>
        </a:defRPr>
      </a:lvl9pPr>
    </p:titleStyle>
    <p:bodyStyle>
      <a:lvl1pPr marL="171450" indent="-171450" algn="l" rtl="0" eaLnBrk="0" fontAlgn="base" hangingPunct="0">
        <a:lnSpc>
          <a:spcPct val="90000"/>
        </a:lnSpc>
        <a:spcBef>
          <a:spcPts val="750"/>
        </a:spcBef>
        <a:spcAft>
          <a:spcPct val="0"/>
        </a:spcAft>
        <a:buFont typeface="Arial" charset="0"/>
        <a:buChar char="•"/>
        <a:defRPr sz="2100" kern="1200">
          <a:solidFill>
            <a:schemeClr val="tx1"/>
          </a:solidFill>
          <a:latin typeface="+mn-lt"/>
          <a:ea typeface="+mn-ea"/>
          <a:cs typeface="+mn-cs"/>
        </a:defRPr>
      </a:lvl1pPr>
      <a:lvl2pPr marL="514350" indent="-171450" algn="l" rtl="0" eaLnBrk="0" fontAlgn="base" hangingPunct="0">
        <a:lnSpc>
          <a:spcPct val="90000"/>
        </a:lnSpc>
        <a:spcBef>
          <a:spcPts val="375"/>
        </a:spcBef>
        <a:spcAft>
          <a:spcPct val="0"/>
        </a:spcAft>
        <a:buFont typeface="Arial" charset="0"/>
        <a:buChar char="•"/>
        <a:defRPr kern="1200">
          <a:solidFill>
            <a:schemeClr val="tx1"/>
          </a:solidFill>
          <a:latin typeface="+mn-lt"/>
          <a:ea typeface="+mn-ea"/>
          <a:cs typeface="+mn-cs"/>
        </a:defRPr>
      </a:lvl2pPr>
      <a:lvl3pPr marL="857250" indent="-171450" algn="l" rtl="0" eaLnBrk="0" fontAlgn="base" hangingPunct="0">
        <a:lnSpc>
          <a:spcPct val="90000"/>
        </a:lnSpc>
        <a:spcBef>
          <a:spcPts val="375"/>
        </a:spcBef>
        <a:spcAft>
          <a:spcPct val="0"/>
        </a:spcAft>
        <a:buFont typeface="Arial" charset="0"/>
        <a:buChar char="•"/>
        <a:defRPr sz="1500" kern="1200">
          <a:solidFill>
            <a:schemeClr val="tx1"/>
          </a:solidFill>
          <a:latin typeface="+mn-lt"/>
          <a:ea typeface="+mn-ea"/>
          <a:cs typeface="+mn-cs"/>
        </a:defRPr>
      </a:lvl3pPr>
      <a:lvl4pPr marL="1200150" indent="-171450" algn="l" rtl="0" eaLnBrk="0" fontAlgn="base" hangingPunct="0">
        <a:lnSpc>
          <a:spcPct val="90000"/>
        </a:lnSpc>
        <a:spcBef>
          <a:spcPts val="375"/>
        </a:spcBef>
        <a:spcAft>
          <a:spcPct val="0"/>
        </a:spcAft>
        <a:buFont typeface="Arial" charset="0"/>
        <a:buChar char="•"/>
        <a:defRPr kern="1200">
          <a:solidFill>
            <a:schemeClr val="tx1"/>
          </a:solidFill>
          <a:latin typeface="+mn-lt"/>
          <a:ea typeface="+mn-ea"/>
          <a:cs typeface="+mn-cs"/>
        </a:defRPr>
      </a:lvl4pPr>
      <a:lvl5pPr marL="1543050" indent="-171450" algn="l" rtl="0" eaLnBrk="0" fontAlgn="base" hangingPunct="0">
        <a:lnSpc>
          <a:spcPct val="90000"/>
        </a:lnSpc>
        <a:spcBef>
          <a:spcPts val="375"/>
        </a:spcBef>
        <a:spcAft>
          <a:spcPct val="0"/>
        </a:spcAft>
        <a:buFont typeface="Arial" charset="0"/>
        <a:buChar char="•"/>
        <a:defRPr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s-E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eaLnBrk="1" hangingPunct="1"/>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776"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2" Type="http://schemas.openxmlformats.org/officeDocument/2006/relationships/image" Target="../media/image106.jpeg"/><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2" Type="http://schemas.openxmlformats.org/officeDocument/2006/relationships/image" Target="../media/image107.jpeg"/><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2" Type="http://schemas.openxmlformats.org/officeDocument/2006/relationships/image" Target="../media/image108.jpeg"/><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2" Type="http://schemas.openxmlformats.org/officeDocument/2006/relationships/image" Target="../media/image109.jpeg"/><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2" Type="http://schemas.openxmlformats.org/officeDocument/2006/relationships/image" Target="../media/image110.jpeg"/><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2" Type="http://schemas.openxmlformats.org/officeDocument/2006/relationships/image" Target="../media/image112.jpeg"/><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2" Type="http://schemas.openxmlformats.org/officeDocument/2006/relationships/image" Target="../media/image114.jpeg"/><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2" Type="http://schemas.openxmlformats.org/officeDocument/2006/relationships/image" Target="../media/image115.jpeg"/><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2" Type="http://schemas.openxmlformats.org/officeDocument/2006/relationships/image" Target="../media/image116.jpeg"/><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2" Type="http://schemas.openxmlformats.org/officeDocument/2006/relationships/image" Target="../media/image117.jpeg"/><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2" Type="http://schemas.openxmlformats.org/officeDocument/2006/relationships/image" Target="../media/image118.jpeg"/><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2" Type="http://schemas.openxmlformats.org/officeDocument/2006/relationships/image" Target="../media/image119.jpeg"/><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2" Type="http://schemas.openxmlformats.org/officeDocument/2006/relationships/image" Target="../media/image120.jpeg"/><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2" Type="http://schemas.openxmlformats.org/officeDocument/2006/relationships/image" Target="../media/image121.jpeg"/><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2" Type="http://schemas.openxmlformats.org/officeDocument/2006/relationships/image" Target="../media/image122.jpeg"/><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2" Type="http://schemas.openxmlformats.org/officeDocument/2006/relationships/image" Target="../media/image123.jpeg"/><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8" Type="http://schemas.openxmlformats.org/officeDocument/2006/relationships/image" Target="../media/image127.png"/><Relationship Id="rId13" Type="http://schemas.openxmlformats.org/officeDocument/2006/relationships/hyperlink" Target="https://vk.com/mispps" TargetMode="External"/><Relationship Id="rId3" Type="http://schemas.openxmlformats.org/officeDocument/2006/relationships/image" Target="../media/image124.png"/><Relationship Id="rId7" Type="http://schemas.openxmlformats.org/officeDocument/2006/relationships/hyperlink" Target="https://www.facebook.com/mispps" TargetMode="External"/><Relationship Id="rId12" Type="http://schemas.openxmlformats.org/officeDocument/2006/relationships/image" Target="../media/image12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26.png"/><Relationship Id="rId11" Type="http://schemas.openxmlformats.org/officeDocument/2006/relationships/hyperlink" Target="https://plus.google.com/+Mispps/" TargetMode="External"/><Relationship Id="rId5" Type="http://schemas.openxmlformats.org/officeDocument/2006/relationships/image" Target="../media/image125.png"/><Relationship Id="rId10" Type="http://schemas.openxmlformats.org/officeDocument/2006/relationships/image" Target="../media/image12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p:cNvSpPr>
            <a:spLocks noGrp="1"/>
          </p:cNvSpPr>
          <p:nvPr>
            <p:ph type="ctrTitle"/>
          </p:nvPr>
        </p:nvSpPr>
        <p:spPr/>
        <p:txBody>
          <a:bodyPr/>
          <a:lstStyle/>
          <a:p>
            <a:pPr eaLnBrk="1" hangingPunct="1"/>
            <a:r>
              <a:rPr lang="es-ES" altLang="es-ES" dirty="0" smtClean="0">
                <a:solidFill>
                  <a:srgbClr val="FFFF00"/>
                </a:solidFill>
                <a:latin typeface="Algerian" pitchFamily="82" charset="0"/>
              </a:rPr>
              <a:t>VILLA DE CANDELARIA</a:t>
            </a:r>
          </a:p>
        </p:txBody>
      </p:sp>
      <p:sp>
        <p:nvSpPr>
          <p:cNvPr id="4" name="3 Rectángulo"/>
          <p:cNvSpPr/>
          <p:nvPr/>
        </p:nvSpPr>
        <p:spPr>
          <a:xfrm rot="21012676">
            <a:off x="5531629" y="5265403"/>
            <a:ext cx="2159566" cy="461665"/>
          </a:xfrm>
          <a:prstGeom prst="rect">
            <a:avLst/>
          </a:prstGeom>
          <a:noFill/>
        </p:spPr>
        <p:txBody>
          <a:bodyPr wrap="none">
            <a:spAutoFit/>
          </a:bodyPr>
          <a:lstStyle/>
          <a:p>
            <a:pPr algn="ctr" eaLnBrk="1" hangingPunct="1">
              <a:defRPr/>
            </a:pPr>
            <a:r>
              <a:rPr lang="es-ES"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 DECODE" pitchFamily="2" charset="0"/>
              </a:rPr>
              <a:t>Diseñado por </a:t>
            </a:r>
            <a:r>
              <a:rPr lang="es-ES" sz="2400" dirty="0" err="1">
                <a:ln w="18415" cmpd="sng">
                  <a:solidFill>
                    <a:srgbClr val="FFFFFF"/>
                  </a:solidFill>
                  <a:prstDash val="solid"/>
                </a:ln>
                <a:solidFill>
                  <a:srgbClr val="FFFFFF"/>
                </a:solidFill>
                <a:effectLst>
                  <a:outerShdw blurRad="63500" dir="3600000" algn="tl" rotWithShape="0">
                    <a:srgbClr val="000000">
                      <a:alpha val="70000"/>
                    </a:srgbClr>
                  </a:outerShdw>
                </a:effectLst>
                <a:latin typeface="AR DECODE" pitchFamily="2" charset="0"/>
              </a:rPr>
              <a:t>Abenal</a:t>
            </a:r>
            <a:endParaRPr lang="es-ES" sz="2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 DECODE" pitchFamily="2" charset="0"/>
            </a:endParaRPr>
          </a:p>
        </p:txBody>
      </p:sp>
    </p:spTree>
  </p:cSld>
  <p:clrMapOvr>
    <a:masterClrMapping/>
  </p:clrMapOvr>
  <p:transition spd="slow" advTm="4000">
    <p:random/>
    <p:sndAc>
      <p:stSnd loop="1">
        <p:snd r:embed="rId2" name="02 - Night Fever.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Título"/>
          <p:cNvSpPr>
            <a:spLocks noGrp="1"/>
          </p:cNvSpPr>
          <p:nvPr>
            <p:ph type="title"/>
          </p:nvPr>
        </p:nvSpPr>
        <p:spPr>
          <a:xfrm>
            <a:off x="468313" y="274638"/>
            <a:ext cx="8351837" cy="6249987"/>
          </a:xfrm>
        </p:spPr>
        <p:txBody>
          <a:bodyPr/>
          <a:lstStyle/>
          <a:p>
            <a:pPr eaLnBrk="1" hangingPunct="1"/>
            <a:r>
              <a:rPr lang="es-ES" altLang="es-ES" sz="2400" b="1" smtClean="0"/>
              <a:t>Candelaria</a:t>
            </a:r>
            <a:r>
              <a:rPr lang="es-ES" altLang="es-ES" sz="2400" smtClean="0"/>
              <a:t> es un municipio perteneciente a la provincia de Santa Cruz de Tenerife, en la isla de Tenerife —Canarias, España—.</a:t>
            </a:r>
            <a:br>
              <a:rPr lang="es-ES" altLang="es-ES" sz="2400" smtClean="0"/>
            </a:br>
            <a:r>
              <a:rPr lang="es-ES" altLang="es-ES" sz="2400" smtClean="0"/>
              <a:t>Se extiende por el sector sureste de la isla, limitando con los municipios de El Rosario, El Sauzal, La Matanza de Acentejo, La Victoria, Santa Úrsula y Arafo.</a:t>
            </a:r>
            <a:br>
              <a:rPr lang="es-ES" altLang="es-ES" sz="2400" smtClean="0"/>
            </a:br>
            <a:r>
              <a:rPr lang="es-ES" altLang="es-ES" sz="2400" smtClean="0"/>
              <a:t>La capital municipal es la </a:t>
            </a:r>
            <a:r>
              <a:rPr lang="es-ES" altLang="es-ES" sz="2400" b="1" smtClean="0"/>
              <a:t>Villa de Candelaria</a:t>
            </a:r>
            <a:r>
              <a:rPr lang="es-ES" altLang="es-ES" sz="2400" smtClean="0"/>
              <a:t>, situada a 2 msnm.</a:t>
            </a:r>
            <a:br>
              <a:rPr lang="es-ES" altLang="es-ES" sz="2400" smtClean="0"/>
            </a:br>
            <a:r>
              <a:rPr lang="es-ES" altLang="es-ES" sz="2400" smtClean="0"/>
              <a:t>El municipio es sede de la Virgen de Candelaria, patrona de Canarias, por lo que es también denominado </a:t>
            </a:r>
            <a:r>
              <a:rPr lang="es-ES" altLang="es-ES" sz="2400" b="1" smtClean="0"/>
              <a:t>Villa Mariana de Candelaria</a:t>
            </a:r>
            <a:r>
              <a:rPr lang="es-ES" altLang="es-ES" sz="2400" smtClean="0"/>
              <a:t>. Está considerado como el lugar sagrado y de peregrinaje por excelencia del archipiélago. Cada 2 de febrero y 14 y 15 de agosto miles de peregrinos de todas las islas llegan a la Villa Mariana para celebrar la fiesta de la patrona en la llamada Caminata a Candelaria.</a:t>
            </a:r>
            <a:br>
              <a:rPr lang="es-ES" altLang="es-ES" sz="2400" smtClean="0"/>
            </a:br>
            <a:r>
              <a:rPr lang="es-ES" altLang="es-ES" sz="2400" smtClean="0"/>
              <a:t>El municipio tiene una gran importancia no solo religiosa, sino también histórica, pues en él se unieron las culturas guanche y castellana en torno a la imagen de la Virgen.</a:t>
            </a:r>
            <a:br>
              <a:rPr lang="es-ES" altLang="es-ES" sz="2400" smtClean="0"/>
            </a:br>
            <a:endParaRPr lang="es-ES" altLang="es-ES" sz="1800" smtClean="0"/>
          </a:p>
        </p:txBody>
      </p:sp>
    </p:spTree>
  </p:cSld>
  <p:clrMapOvr>
    <a:masterClrMapping/>
  </p:clrMapOvr>
  <p:transition spd="slow">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1 Imagen" descr="Sta.Cruz IP-2 101.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
        <p:nvSpPr>
          <p:cNvPr id="3" name="2 Rectángulo"/>
          <p:cNvSpPr/>
          <p:nvPr/>
        </p:nvSpPr>
        <p:spPr>
          <a:xfrm>
            <a:off x="370396" y="0"/>
            <a:ext cx="1705916" cy="523220"/>
          </a:xfrm>
          <a:prstGeom prst="rect">
            <a:avLst/>
          </a:prstGeom>
          <a:noFill/>
        </p:spPr>
        <p:txBody>
          <a:bodyPr wrap="none">
            <a:spAutoFit/>
          </a:bodyPr>
          <a:lstStyle/>
          <a:p>
            <a:pPr algn="ctr" eaLnBrk="1" hangingPunct="1">
              <a:defRPr/>
            </a:pPr>
            <a:r>
              <a:rPr lang="es-ES" sz="28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 BLANCA" pitchFamily="2" charset="0"/>
              </a:rPr>
              <a:t>automático</a:t>
            </a:r>
          </a:p>
        </p:txBody>
      </p:sp>
    </p:spTree>
  </p:cSld>
  <p:clrMapOvr>
    <a:masterClrMapping/>
  </p:clrMapOvr>
  <p:transition spd="slow" advTm="400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3">
                                            <p:txEl>
                                              <p:pRg st="0" end="0"/>
                                            </p:txEl>
                                          </p:spTgt>
                                        </p:tgtEl>
                                      </p:cBhvr>
                                    </p:animEffect>
                                    <p:set>
                                      <p:cBhvr>
                                        <p:cTn id="7" dur="1" fill="hold">
                                          <p:stCondLst>
                                            <p:cond delay="4999"/>
                                          </p:stCondLst>
                                        </p:cTn>
                                        <p:tgtEl>
                                          <p:spTgt spid="3">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1 Imagen" descr="Sta.Cruz IP-2 103.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1 Imagen" descr="Sta.Cruz IP-2 104.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1 Imagen" descr="Sta.Cruz IP-2 107.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1 Imagen" descr="Sta.Cruz IP-2 108.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1 Imagen" descr="Sta.Cruz IP-2 109.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1 Imagen" descr="Sta.Cruz IP-2 110.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1 Imagen" descr="Sta.Cruz IP-2 111.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1 Imagen" descr="Sta.Cruz IP-2 114.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1 Imagen" descr="Sta.Cruz IP-2 115.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1 Imagen" descr="Sta.Cruz IP-2 117.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1 Imagen" descr="Sta.Cruz IP-2 118.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1 Imagen" descr="Sta.Cruz IP-2 119.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1 Imagen" descr="Sta.Cruz IP-2 120.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1 Imagen" descr="Sta.Cruz IP-2 121.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1 Imagen" descr="Sta.Cruz IP-2 122.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1 Imagen" descr="Sta.Cruz IP-2 123.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1 Imagen" descr="Sta.Cruz IP-2 124.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1 Imagen" descr="Sta.Cruz IP-2 125.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1 Imagen" descr="Sta.Cruz IP-2 126.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1 Imagen" descr="Sta.Cruz IP-2 127.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1 Imagen" descr="Sta.Cruz IP-2 128.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1 Imagen" descr="Sta.Cruz IP-2 129.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1 Imagen" descr="Sta.Cruz IP-2 130.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1 Imagen" descr="Sta.Cruz IP-2 131.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1 Imagen" descr="Sta.Cruz IP-2 132.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1 Imagen" descr="Sta.Cruz IP-2 133.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1 Imagen" descr="Sta.Cruz IP-2 134.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1 Imagen" descr="Sta.Cruz IP-2 135.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1 Imagen" descr="Sta.Cruz IP-2 136.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1 Imagen" descr="Sta.Cruz IP-2 137.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1 Imagen" descr="Sta.Cruz IP-2 138.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1 Imagen" descr="Sta.Cruz IP-2 139.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1 Imagen" descr="Sta.Cruz IP-2 140.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1 Imagen" descr="Sta.Cruz IP-2 141.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1 Imagen" descr="Sta.Cruz IP-2 142.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1 Imagen" descr="Sta.Cruz IP-2 143.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1 Imagen" descr="Sta.Cruz IP-2 144.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1 Imagen" descr="Sta.Cruz IP-2 145.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1 Imagen" descr="Sta.Cruz IP-2 146.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1 Imagen" descr="Sta.Cruz IP-2 147.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1 Imagen" descr="Sta.Cruz IP-2 148.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1 Imagen" descr="Sta.Cruz IP-2 149.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1 Imagen" descr="Sta.Cruz IP-2 150.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1 Imagen" descr="Sta.Cruz IP-2 151.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1 Imagen" descr="Sta.Cruz IP-2 152.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1 Imagen" descr="Sta.Cruz IP-2 153.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1 Imagen" descr="Sta.Cruz IP-2 154.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1 Imagen" descr="Sta.Cruz IP-2 155.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1 Imagen" descr="Sta.Cruz IP-2 156.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1 Imagen" descr="Sta.Cruz IP-2 157.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1 Imagen" descr="Sta.Cruz IP-2 159.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1 Imagen" descr="Sta.Cruz IP-2 160.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1 Imagen" descr="Sta.Cruz IP-2 161.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1 Imagen" descr="Sta.Cruz IP-2 164.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1 Imagen" descr="Sta.Cruz IP-2 165.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1 Imagen" descr="Sta.Cruz IP-2 166.JPG"/>
          <p:cNvPicPr>
            <a:picLocks noGrp="1" noChangeAspect="1"/>
          </p:cNvPicPr>
          <p:nvPr isPhoto="1"/>
        </p:nvPicPr>
        <p:blipFill>
          <a:blip r:embed="rId2" cstate="print"/>
          <a:srcRect/>
          <a:stretch>
            <a:fillRect/>
          </a:stretch>
        </p:blipFill>
        <p:spPr bwMode="auto">
          <a:xfrm>
            <a:off x="2270125" y="0"/>
            <a:ext cx="4603750" cy="6858000"/>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1 Imagen" descr="Sta.Cruz IP-2 168.JPG"/>
          <p:cNvPicPr>
            <a:picLocks noGrp="1" noChangeAspect="1"/>
          </p:cNvPicPr>
          <p:nvPr isPhoto="1"/>
        </p:nvPicPr>
        <p:blipFill>
          <a:blip r:embed="rId2" cstate="print"/>
          <a:srcRect/>
          <a:stretch>
            <a:fillRect/>
          </a:stretch>
        </p:blipFill>
        <p:spPr bwMode="auto">
          <a:xfrm>
            <a:off x="2270125" y="0"/>
            <a:ext cx="4603750" cy="6858000"/>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1 Imagen" descr="Sta.Cruz IP-2 169.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1 Imagen" descr="Sta.Cruz IP-2 171.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1 Imagen" descr="Sta.Cruz IP-2 172.JPG"/>
          <p:cNvPicPr>
            <a:picLocks noGrp="1" noChangeAspect="1"/>
          </p:cNvPicPr>
          <p:nvPr isPhoto="1"/>
        </p:nvPicPr>
        <p:blipFill>
          <a:blip r:embed="rId2" cstate="print"/>
          <a:srcRect/>
          <a:stretch>
            <a:fillRect/>
          </a:stretch>
        </p:blipFill>
        <p:spPr bwMode="auto">
          <a:xfrm>
            <a:off x="2270125" y="0"/>
            <a:ext cx="4603750" cy="6858000"/>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1 Imagen" descr="Sta.Cruz IP-2 173.JPG"/>
          <p:cNvPicPr>
            <a:picLocks noGrp="1" noChangeAspect="1"/>
          </p:cNvPicPr>
          <p:nvPr isPhoto="1"/>
        </p:nvPicPr>
        <p:blipFill>
          <a:blip r:embed="rId2" cstate="print"/>
          <a:srcRect/>
          <a:stretch>
            <a:fillRect/>
          </a:stretch>
        </p:blipFill>
        <p:spPr bwMode="auto">
          <a:xfrm>
            <a:off x="2270125" y="0"/>
            <a:ext cx="4603750" cy="6858000"/>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1 Imagen" descr="Sta.Cruz IP-2 174.JPG"/>
          <p:cNvPicPr>
            <a:picLocks noGrp="1" noChangeAspect="1"/>
          </p:cNvPicPr>
          <p:nvPr isPhoto="1"/>
        </p:nvPicPr>
        <p:blipFill>
          <a:blip r:embed="rId2" cstate="print"/>
          <a:srcRect/>
          <a:stretch>
            <a:fillRect/>
          </a:stretch>
        </p:blipFill>
        <p:spPr bwMode="auto">
          <a:xfrm>
            <a:off x="2270125" y="0"/>
            <a:ext cx="4603750" cy="6858000"/>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1 Imagen" descr="Sta.Cruz IP-2 175.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1 Imagen" descr="Sta.Cruz IP-2 176.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1 Imagen" descr="Sta.Cruz IP-2 177.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1 Imagen" descr="Sta.Cruz IP-2 178.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1 Imagen" descr="Sta.Cruz IP-2 179.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1 Imagen" descr="Sta.Cruz IP-2 180.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1 Imagen" descr="Sta.Cruz IP-2 181.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1 Imagen" descr="Sta.Cruz IP-2 185.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1 Imagen" descr="Sta.Cruz IP-2 186.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1 Imagen" descr="Sta.Cruz IP-2 187.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1 Imagen" descr="Sta.Cruz IP-2 188.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1 Imagen" descr="Sta.Cruz IP-2 194.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1 Imagen" descr="Sta.Cruz IP-2 195.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1 Imagen" descr="Sta.Cruz IP-2 196.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1 Imagen" descr="Sta.Cruz IP-2 197.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1 Imagen" descr="Sta.Cruz IP-2 198.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1 Imagen" descr="Sta.Cruz IP-2 199.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0" name="1 Imagen" descr="Sta.Cruz IP-2 200.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1 Imagen" descr="Sta.Cruz IP-2 201.JPG"/>
          <p:cNvPicPr>
            <a:picLocks noGrp="1" noChangeAspect="1"/>
          </p:cNvPicPr>
          <p:nvPr isPhoto="1"/>
        </p:nvPicPr>
        <p:blipFill>
          <a:blip r:embed="rId2" cstate="print"/>
          <a:srcRect/>
          <a:stretch>
            <a:fillRect/>
          </a:stretch>
        </p:blipFill>
        <p:spPr bwMode="auto">
          <a:xfrm>
            <a:off x="2270125" y="0"/>
            <a:ext cx="4603750" cy="6858000"/>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1 Imagen" descr="Sta.Cruz IP-2 202.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2" name="1 Imagen" descr="Sta.Cruz IP-2 203.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1 Imagen" descr="Sta.Cruz IP-2 204.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0" name="1 Imagen" descr="Sta.Cruz IP-2 205.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474" name="1 Imagen" descr="Sta.Cruz IP-2 206.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498" name="1 Imagen" descr="Sta.Cruz IP-2 207.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2" name="1 Imagen" descr="Sta.Cruz IP-2 208.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6" name="1 Imagen" descr="Sta.Cruz IP-2 209.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9570" name="1 Imagen" descr="Sta.Cruz IP-2 210.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4" name="1 Imagen" descr="Sta.Cruz IP-2 211.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8" name="1 Imagen" descr="Sta.Cruz IP-2 212.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2" name="1 Imagen" descr="Sta.Cruz IP-2 213.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6" name="1 Imagen" descr="Sta.Cruz IP-2 214.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690" name="1 Imagen" descr="Sta.Cruz IP-2 215.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4" name="1 Imagen" descr="Sta.Cruz IP-2 216.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738" name="1 Imagen" descr="Sta.Cruz IP-2 217.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2" name="1 Imagen" descr="Sta.Cruz IP-2 218.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8786" name="1 Imagen" descr="Sta.Cruz IP-2 219.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10" name="1 Imagen" descr="Sta.Cruz IP-2 220.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0834" name="1 Imagen" descr="Sta.Cruz IP-2 221.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858" name="1 Imagen" descr="Sta.Cruz IP-2 222.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82" name="1 Imagen" descr="Sta.Cruz IP-2 223.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3906" name="1 Imagen" descr="Sta.Cruz IP-2 224.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4930" name="1 Imagen" descr="Sta.Cruz IP-2 225.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5954" name="1 Imagen" descr="Sta.Cruz IP-2 226.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978" name="1 Imagen" descr="Sta.Cruz IP-2 227.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002" name="1 Imagen" descr="Sta.Cruz IP-2 228.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9026" name="1 Imagen" descr="Sta.Cruz IP-2 229.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0050" name="1 Imagen" descr="Sta.Cruz IP-2 230.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074" name="1 Imagen" descr="Sta.Cruz IP-2 231.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2098" name="1 Imagen" descr="Sta.Cruz IP-2 232.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22" name="1 Imagen" descr="Sta.Cruz IP-2 233.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6" name="1 Imagen" descr="Sta.Cruz IP-2 234.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5170" name="1 Imagen" descr="Sta.Cruz IP-2 235.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194" name="1 Imagen" descr="Sta.Cruz IP-2 236.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218" name="1 Imagen" descr="Sta.Cruz IP-2 237.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8242" name="1 Imagen" descr="Sta.Cruz IP-2 238.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9266" name="1 Imagen" descr="Sta.Cruz IP-2 239.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0290" name="1 Imagen" descr="Sta.Cruz IP-2 240.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4" name="1 Imagen" descr="Sta.Cruz IP-2 241.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Tree>
  </p:cSld>
  <p:clrMapOvr>
    <a:masterClrMapping/>
  </p:clrMapOvr>
  <p:transition spd="slow" advTm="4000">
    <p:random/>
  </p:transition>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2338" name="1 Imagen" descr="Sta.Cruz IP-2 242.JPG"/>
          <p:cNvPicPr>
            <a:picLocks noGrp="1" noChangeAspect="1"/>
          </p:cNvPicPr>
          <p:nvPr isPhoto="1"/>
        </p:nvPicPr>
        <p:blipFill>
          <a:blip r:embed="rId2" cstate="print"/>
          <a:srcRect/>
          <a:stretch>
            <a:fillRect/>
          </a:stretch>
        </p:blipFill>
        <p:spPr bwMode="auto">
          <a:xfrm>
            <a:off x="0" y="358775"/>
            <a:ext cx="9144000" cy="6138863"/>
          </a:xfrm>
          <a:prstGeom prst="rect">
            <a:avLst/>
          </a:prstGeom>
          <a:noFill/>
          <a:ln w="9525">
            <a:noFill/>
            <a:miter lim="800000"/>
            <a:headEnd/>
            <a:tailEnd/>
          </a:ln>
        </p:spPr>
      </p:pic>
      <p:sp>
        <p:nvSpPr>
          <p:cNvPr id="3" name="2 Rectángulo"/>
          <p:cNvSpPr/>
          <p:nvPr/>
        </p:nvSpPr>
        <p:spPr>
          <a:xfrm>
            <a:off x="6816691" y="5373216"/>
            <a:ext cx="1938351" cy="923330"/>
          </a:xfrm>
          <a:prstGeom prst="rect">
            <a:avLst/>
          </a:prstGeom>
          <a:noFill/>
        </p:spPr>
        <p:txBody>
          <a:bodyPr wrap="none">
            <a:spAutoFit/>
          </a:bodyPr>
          <a:lstStyle/>
          <a:p>
            <a:pPr algn="ctr" eaLnBrk="1" hangingPunct="1">
              <a:defRPr/>
            </a:pPr>
            <a:r>
              <a:rPr lang="es-ES" sz="5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 BERKLEY" pitchFamily="2" charset="0"/>
              </a:rPr>
              <a:t>F i n</a:t>
            </a:r>
          </a:p>
        </p:txBody>
      </p:sp>
    </p:spTree>
  </p:cSld>
  <p:clrMapOvr>
    <a:masterClrMapping/>
  </p:clrMapOvr>
  <p:transition spd="slow" advTm="400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lide(fromLeft)">
                                      <p:cBhvr>
                                        <p:cTn id="7" dur="5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eaLnBrk="1" hangingPunct="1"/>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eaLnBrk="1" hangingPunct="1"/>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eaLnBrk="1" hangingPunct="1">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eaLnBrk="1" hangingPunct="1">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eaLnBrk="1" hangingPunct="1">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villa-de-candelar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villa-de-candelaria</Template>
  <TotalTime>1</TotalTime>
  <Words>50</Words>
  <Application>Microsoft Office PowerPoint</Application>
  <PresentationFormat>Presentación en pantalla (4:3)</PresentationFormat>
  <Paragraphs>7</Paragraphs>
  <Slides>126</Slides>
  <Notes>0</Notes>
  <HiddenSlides>0</HiddenSlides>
  <MMClips>0</MMClips>
  <ScaleCrop>false</ScaleCrop>
  <HeadingPairs>
    <vt:vector size="6" baseType="variant">
      <vt:variant>
        <vt:lpstr>Fuentes usadas</vt:lpstr>
      </vt:variant>
      <vt:variant>
        <vt:i4>4</vt:i4>
      </vt:variant>
      <vt:variant>
        <vt:lpstr>Tema</vt:lpstr>
      </vt:variant>
      <vt:variant>
        <vt:i4>3</vt:i4>
      </vt:variant>
      <vt:variant>
        <vt:lpstr>Títulos de diapositiva</vt:lpstr>
      </vt:variant>
      <vt:variant>
        <vt:i4>126</vt:i4>
      </vt:variant>
    </vt:vector>
  </HeadingPairs>
  <TitlesOfParts>
    <vt:vector size="133" baseType="lpstr">
      <vt:lpstr>Arial</vt:lpstr>
      <vt:lpstr>Calibri</vt:lpstr>
      <vt:lpstr>Calibri Light</vt:lpstr>
      <vt:lpstr>Algerian</vt:lpstr>
      <vt:lpstr>villa-de-candelaria</vt:lpstr>
      <vt:lpstr>Tema de Office</vt:lpstr>
      <vt:lpstr>Diseño predeterminado</vt:lpstr>
      <vt:lpstr>VILLA DE CANDELARIA</vt:lpstr>
      <vt:lpstr>Candelaria es un municipio perteneciente a la provincia de Santa Cruz de Tenerife, en la isla de Tenerife —Canarias, España—. Se extiende por el sector sureste de la isla, limitando con los municipios de El Rosario, El Sauzal, La Matanza de Acentejo, La Victoria, Santa Úrsula y Arafo. La capital municipal es la Villa de Candelaria, situada a 2 msnm. El municipio es sede de la Virgen de Candelaria, patrona de Canarias, por lo que es también denominado Villa Mariana de Candelaria. Está considerado como el lugar sagrado y de peregrinaje por excelencia del archipiélago. Cada 2 de febrero y 14 y 15 de agosto miles de peregrinos de todas las islas llegan a la Villa Mariana para celebrar la fiesta de la patrona en la llamada Caminata a Candelaria. El municipio tiene una gran importancia no solo religiosa, sino también histórica, pues en él se unieron las culturas guanche y castellana en torno a la imagen de la Virgen. </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lpstr>Diapositiva 91</vt:lpstr>
      <vt:lpstr>Diapositiva 92</vt:lpstr>
      <vt:lpstr>Diapositiva 93</vt:lpstr>
      <vt:lpstr>Diapositiva 94</vt:lpstr>
      <vt:lpstr>Diapositiva 95</vt:lpstr>
      <vt:lpstr>Diapositiva 96</vt:lpstr>
      <vt:lpstr>Diapositiva 97</vt:lpstr>
      <vt:lpstr>Diapositiva 98</vt:lpstr>
      <vt:lpstr>Diapositiva 99</vt:lpstr>
      <vt:lpstr>Diapositiva 100</vt:lpstr>
      <vt:lpstr>Diapositiva 101</vt:lpstr>
      <vt:lpstr>Diapositiva 102</vt:lpstr>
      <vt:lpstr>Diapositiva 103</vt:lpstr>
      <vt:lpstr>Diapositiva 104</vt:lpstr>
      <vt:lpstr>Diapositiva 105</vt:lpstr>
      <vt:lpstr>Diapositiva 106</vt:lpstr>
      <vt:lpstr>Diapositiva 107</vt:lpstr>
      <vt:lpstr>Diapositiva 108</vt:lpstr>
      <vt:lpstr>Diapositiva 109</vt:lpstr>
      <vt:lpstr>Diapositiva 110</vt:lpstr>
      <vt:lpstr>Diapositiva 111</vt:lpstr>
      <vt:lpstr>Diapositiva 112</vt:lpstr>
      <vt:lpstr>Diapositiva 113</vt:lpstr>
      <vt:lpstr>Diapositiva 114</vt:lpstr>
      <vt:lpstr>Diapositiva 115</vt:lpstr>
      <vt:lpstr>Diapositiva 116</vt:lpstr>
      <vt:lpstr>Diapositiva 117</vt:lpstr>
      <vt:lpstr>Diapositiva 118</vt:lpstr>
      <vt:lpstr>Diapositiva 119</vt:lpstr>
      <vt:lpstr>Diapositiva 120</vt:lpstr>
      <vt:lpstr>Diapositiva 121</vt:lpstr>
      <vt:lpstr>Diapositiva 122</vt:lpstr>
      <vt:lpstr>Diapositiva 123</vt:lpstr>
      <vt:lpstr>Diapositiva 124</vt:lpstr>
      <vt:lpstr>Diapositiva 125</vt:lpstr>
      <vt:lpstr>Diapositiva 126</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VILLA DE CANDELARIA</dc:title>
  <dc:creator>JOSE LUIS</dc:creator>
  <cp:lastModifiedBy>JOSE LUIS</cp:lastModifiedBy>
  <cp:revision>1</cp:revision>
  <dcterms:created xsi:type="dcterms:W3CDTF">2015-02-19T20:40:57Z</dcterms:created>
  <dcterms:modified xsi:type="dcterms:W3CDTF">2015-02-19T20:42:36Z</dcterms:modified>
</cp:coreProperties>
</file>