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5" r:id="rId3"/>
    <p:sldId id="354" r:id="rId4"/>
    <p:sldId id="369" r:id="rId5"/>
    <p:sldId id="387" r:id="rId6"/>
    <p:sldId id="325" r:id="rId7"/>
    <p:sldId id="367" r:id="rId8"/>
    <p:sldId id="391" r:id="rId9"/>
    <p:sldId id="359" r:id="rId10"/>
    <p:sldId id="400" r:id="rId11"/>
    <p:sldId id="350" r:id="rId12"/>
    <p:sldId id="397" r:id="rId13"/>
    <p:sldId id="380" r:id="rId14"/>
    <p:sldId id="365" r:id="rId15"/>
    <p:sldId id="351" r:id="rId16"/>
    <p:sldId id="370" r:id="rId17"/>
    <p:sldId id="366" r:id="rId18"/>
    <p:sldId id="265" r:id="rId19"/>
    <p:sldId id="375" r:id="rId20"/>
    <p:sldId id="394" r:id="rId21"/>
    <p:sldId id="332" r:id="rId22"/>
    <p:sldId id="334" r:id="rId23"/>
    <p:sldId id="374" r:id="rId24"/>
    <p:sldId id="392" r:id="rId25"/>
    <p:sldId id="372" r:id="rId26"/>
    <p:sldId id="404" r:id="rId27"/>
    <p:sldId id="377" r:id="rId28"/>
    <p:sldId id="357" r:id="rId29"/>
    <p:sldId id="360" r:id="rId30"/>
    <p:sldId id="386" r:id="rId31"/>
    <p:sldId id="268" r:id="rId32"/>
    <p:sldId id="358" r:id="rId33"/>
    <p:sldId id="403" r:id="rId34"/>
    <p:sldId id="379" r:id="rId35"/>
    <p:sldId id="256" r:id="rId36"/>
    <p:sldId id="383" r:id="rId37"/>
    <p:sldId id="368" r:id="rId38"/>
    <p:sldId id="378" r:id="rId39"/>
    <p:sldId id="301" r:id="rId40"/>
    <p:sldId id="381" r:id="rId41"/>
    <p:sldId id="396" r:id="rId42"/>
    <p:sldId id="361" r:id="rId43"/>
    <p:sldId id="276" r:id="rId44"/>
    <p:sldId id="290" r:id="rId45"/>
    <p:sldId id="352" r:id="rId46"/>
    <p:sldId id="398" r:id="rId47"/>
    <p:sldId id="264" r:id="rId48"/>
    <p:sldId id="300" r:id="rId49"/>
    <p:sldId id="405" r:id="rId50"/>
    <p:sldId id="406" r:id="rId51"/>
    <p:sldId id="407" r:id="rId5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xC0jhuelzwS9hy17BzeKw==" hashData="E2IxZUPqVsbmEbJZyxC9b+j2qh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7E4F7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4CAB80-E700-420E-8FED-0AE64DF6091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1507446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62CE9-24A9-42FE-AD2E-66858D062F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8765950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3D3C2-9B19-49CC-B0C3-7EE121C2E8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598520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DC63A-82D9-42DE-8A82-E07FE348BF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491204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9DE23-C412-4F76-AD49-487E97F932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803016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A3580-7638-42E8-85CD-37EE2F8C13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3594965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CD638-DF9F-48D7-AF4C-62D10EDF2C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7242126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B7D80-A617-4BEC-9D1B-50482B3168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6215157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E2E128-A03B-4158-8BF0-39BAF16219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9698234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7FA90B-7899-4FFB-B868-005B7CE6A4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5444556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26345-758D-4A86-A5A8-9F994B9D47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116925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184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E4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nl-BE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nl-BE" smtClean="0"/>
              <a:t>Clique para editar os estilos do texto mestre</a:t>
            </a:r>
          </a:p>
          <a:p>
            <a:pPr lvl="1"/>
            <a:r>
              <a:rPr lang="pt-BR" altLang="nl-BE" smtClean="0"/>
              <a:t>Segundo nível</a:t>
            </a:r>
          </a:p>
          <a:p>
            <a:pPr lvl="2"/>
            <a:r>
              <a:rPr lang="pt-BR" altLang="nl-BE" smtClean="0"/>
              <a:t>Terceiro nível</a:t>
            </a:r>
          </a:p>
          <a:p>
            <a:pPr lvl="3"/>
            <a:r>
              <a:rPr lang="pt-BR" altLang="nl-BE" smtClean="0"/>
              <a:t>Quarto nível</a:t>
            </a:r>
          </a:p>
          <a:p>
            <a:pPr lvl="4"/>
            <a:r>
              <a:rPr lang="pt-BR" altLang="nl-BE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03EAA78B-CAED-4861-8853-3CB623F51C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gif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2051" name="Picture 4" descr="Da Mi lake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solidFill>
            <a:srgbClr val="A7E4F7"/>
          </a:solidFill>
        </p:spPr>
      </p:pic>
      <p:sp>
        <p:nvSpPr>
          <p:cNvPr id="96261" name="WordArt 5"/>
          <p:cNvSpPr>
            <a:spLocks noChangeArrowheads="1" noChangeShapeType="1" noTextEdit="1"/>
          </p:cNvSpPr>
          <p:nvPr/>
        </p:nvSpPr>
        <p:spPr bwMode="auto">
          <a:xfrm>
            <a:off x="2438400" y="762000"/>
            <a:ext cx="4724400" cy="114300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1431"/>
              </a:avLst>
            </a:prstTxWarp>
          </a:bodyPr>
          <a:lstStyle/>
          <a:p>
            <a:pPr algn="ctr"/>
            <a:r>
              <a:rPr lang="nl-BE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Vietnam</a:t>
            </a:r>
          </a:p>
        </p:txBody>
      </p:sp>
    </p:spTree>
  </p:cSld>
  <p:clrMapOvr>
    <a:masterClrMapping/>
  </p:clrMapOvr>
  <p:transition spd="slow">
    <p:sndAc>
      <p:stSnd loop="1">
        <p:snd r:embed="rId2" name="classicOrquestra Chinesa Trad. de Xangai - Música Da Tartarug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076" name="Picture 5" descr="Hoan Kie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6"/>
          <p:cNvSpPr>
            <a:spLocks noChangeArrowheads="1"/>
          </p:cNvSpPr>
          <p:nvPr/>
        </p:nvSpPr>
        <p:spPr bwMode="auto">
          <a:xfrm>
            <a:off x="5580063" y="6669088"/>
            <a:ext cx="1368425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4100" name="Picture 5" descr="Lang Co—my youth lagoon /01/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39269" name="Picture 5" descr="Hoi 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39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6148" name="Picture 5" descr="At the start of the journey. Perfume Pagoda near Hanoi,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0" y="6669088"/>
            <a:ext cx="2987675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7172" name="Picture 5" descr="Chùa Huong 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8196" name="Picture 5" descr="rowing the touris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9220" name="Picture 5" descr="The boat enjoyme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0244" name="Picture 5" descr="Scented 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01381" name="Picture 5" descr="Halong Bay 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49509" name="Picture 5" descr="Ha Long B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32101" name="Picture 5" descr="Halong bay Journ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16741" name="Picture 5" descr="Cruising with the wi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67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5364" name="Picture 5" descr="TAN THACH  COMMUNE,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21861" name="Picture 5" descr="Hoi An Fish Mark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1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1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7412" name="Picture 5" descr="Dancer in a golden ve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1269" name="Picture 5" descr="Woman doing irrigation work in a rice field.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6"/>
          <p:cNvSpPr>
            <a:spLocks noChangeArrowheads="1"/>
          </p:cNvSpPr>
          <p:nvPr/>
        </p:nvSpPr>
        <p:spPr bwMode="auto">
          <a:xfrm>
            <a:off x="0" y="6669088"/>
            <a:ext cx="2843213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9460" name="Picture 5" descr="Rice fie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7740650" y="6524625"/>
            <a:ext cx="1079500" cy="333375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20484" name="Picture 5" descr="Rice Fie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81925" name="Picture 5" descr="Rice fields among the karstic mountains of Tam Coc. near Ninh Binh, 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0" y="6669088"/>
            <a:ext cx="2771775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22532" name="Picture 5" descr="Bicyclist on a dry levee. near Ninh Binh, 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Rectangle 6"/>
          <p:cNvSpPr>
            <a:spLocks noChangeArrowheads="1"/>
          </p:cNvSpPr>
          <p:nvPr/>
        </p:nvSpPr>
        <p:spPr bwMode="auto">
          <a:xfrm>
            <a:off x="0" y="6669088"/>
            <a:ext cx="2843213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25957" name="Picture 5" descr="Hard 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44389" name="Picture 5" descr="Harvest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387424"/>
            <a:ext cx="9721080" cy="7632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25604" name="Picture 5" descr="Harvest T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26628" name="Picture 5" descr="The stor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29029" name="Picture 5" descr="Plow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28676" name="Picture 5" descr="Storm com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11621" name="Picture 5" descr="Bird flu hits central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11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0724" name="Picture 5" descr="Handycraf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1748" name="Picture 5" descr="Motorcyclist carrying live pigs.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0" y="6669088"/>
            <a:ext cx="2843213" cy="188912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2772" name="Picture 5" descr="Four on o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3796" name="Picture 5" descr="A bit of propag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4820" name="Picture 5" descr="after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5844" name="Picture 5" descr="Villager with conical hat, Ben Tre.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250825" y="6669088"/>
            <a:ext cx="2665413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6868" name="Picture 5" descr="Bac Ha's canteen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" t="4173" r="2922" b="5123"/>
          <a:stretch/>
        </p:blipFill>
        <p:spPr bwMode="auto">
          <a:xfrm>
            <a:off x="0" y="0"/>
            <a:ext cx="925435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19813" name="Picture 5" descr="Hmong flower in Bac 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4064000" cy="584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814" name="Picture 6" descr="hidden beauty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692150"/>
            <a:ext cx="4176712" cy="5545138"/>
          </a:xfr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37893" name="Rectangle 7"/>
          <p:cNvSpPr>
            <a:spLocks noChangeArrowheads="1"/>
          </p:cNvSpPr>
          <p:nvPr/>
        </p:nvSpPr>
        <p:spPr bwMode="auto">
          <a:xfrm>
            <a:off x="1763713" y="6308725"/>
            <a:ext cx="1439862" cy="730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19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2000"/>
                                        <p:tgtEl>
                                          <p:spTgt spid="119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8916" name="Picture 5" descr="Wet day in Sa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39940" name="Picture 5" descr="Soldiers performing a long  military service. Delta region,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1" name="Rectangle 6"/>
          <p:cNvSpPr>
            <a:spLocks noChangeArrowheads="1"/>
          </p:cNvSpPr>
          <p:nvPr/>
        </p:nvSpPr>
        <p:spPr bwMode="auto">
          <a:xfrm>
            <a:off x="250825" y="6669088"/>
            <a:ext cx="2665413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40964" name="Picture 5" descr="Vietnamese Sies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6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41988" name="Picture 5" descr="Selling baske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43012" name="Picture 5" descr="Heavy  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22533" name="Picture 5" descr="Girl sorting dried shrimp. Ha Tien,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Rectangle 6"/>
          <p:cNvSpPr>
            <a:spLocks noChangeArrowheads="1"/>
          </p:cNvSpPr>
          <p:nvPr/>
        </p:nvSpPr>
        <p:spPr bwMode="auto">
          <a:xfrm>
            <a:off x="0" y="6669088"/>
            <a:ext cx="3059113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45060" name="Picture 5" descr="A variety of tropical fruit for sale. Ho Chi Minh City ,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Rectangle 6"/>
          <p:cNvSpPr>
            <a:spLocks noChangeArrowheads="1"/>
          </p:cNvSpPr>
          <p:nvPr/>
        </p:nvSpPr>
        <p:spPr bwMode="auto">
          <a:xfrm>
            <a:off x="0" y="6669088"/>
            <a:ext cx="2987675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103429" name="Picture 5" descr="Lanter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47108" name="Picture 5" descr="Watching worshi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48132" name="Picture 5" descr="The noon ceremony, attended by priests inside the great Cao Dai temple. Tay Ninh,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Rectangle 6"/>
          <p:cNvSpPr>
            <a:spLocks noChangeArrowheads="1"/>
          </p:cNvSpPr>
          <p:nvPr/>
        </p:nvSpPr>
        <p:spPr bwMode="auto">
          <a:xfrm>
            <a:off x="0" y="6669088"/>
            <a:ext cx="2843213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49156" name="Picture 5" descr="The great Cao Dai temple, with its oriental and occidental features, reflects the religion's eclectism. Tay Ninh, Vietn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0" y="6669088"/>
            <a:ext cx="3059113" cy="188912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nl-BE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nl-BE" smtClean="0"/>
          </a:p>
        </p:txBody>
      </p:sp>
      <p:pic>
        <p:nvPicPr>
          <p:cNvPr id="50180" name="Picture 4" descr="Near Tam C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1" name="Picture 12" descr="av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388" y="2686050"/>
            <a:ext cx="29432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13" descr="av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125538"/>
            <a:ext cx="2943225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Picture 14" descr="av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16113"/>
            <a:ext cx="208915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4" name="Picture 16" descr="estrelinh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6021388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3" descr="Michel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62" y="404664"/>
            <a:ext cx="2827337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333" y="3706830"/>
            <a:ext cx="9169594" cy="280076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fr-FR" sz="8800" b="1" kern="1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gun" pitchFamily="34" charset="0"/>
                <a:cs typeface="Times New Roman"/>
              </a:rPr>
              <a:t>POR</a:t>
            </a:r>
          </a:p>
          <a:p>
            <a:pPr algn="ctr">
              <a:defRPr/>
            </a:pPr>
            <a:r>
              <a:rPr lang="fr-FR" sz="8800" b="1" kern="1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hogun" pitchFamily="34" charset="0"/>
                <a:cs typeface="Times New Roman"/>
              </a:rPr>
              <a:t>DIVERSIÓN</a:t>
            </a:r>
            <a:endParaRPr lang="fr-FR" sz="8800" dirty="0">
              <a:ln w="11430">
                <a:solidFill>
                  <a:srgbClr val="FFC000"/>
                </a:solidFill>
              </a:ln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1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tnam - De romance vietnamienne .. 25 02 2020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Vietnam - De romance vietnamienne .. 25 02 2020</Template>
  <TotalTime>9</TotalTime>
  <Words>19</Words>
  <Application>Microsoft Office PowerPoint</Application>
  <PresentationFormat>Presentación en pantalla (4:3)</PresentationFormat>
  <Paragraphs>5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Vietnam - De romance vietnamienne .. 25 02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2020-04-19T08:11:59Z</dcterms:created>
  <dcterms:modified xsi:type="dcterms:W3CDTF">2020-04-19T08:21:16Z</dcterms:modified>
</cp:coreProperties>
</file>