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8" r:id="rId39"/>
    <p:sldId id="296" r:id="rId40"/>
    <p:sldId id="299" r:id="rId41"/>
    <p:sldId id="300" r:id="rId42"/>
    <p:sldId id="301" r:id="rId43"/>
  </p:sldIdLst>
  <p:sldSz cx="9144000" cy="6858000" type="screen4x3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4jtm0ObM+ODM08RDFddLg" hashData="m+DBWTG2jP8KvWxShQrYFZG482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05AB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0F225-0842-45FC-996B-A35892B73D6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F1B52-81AB-47AB-B0F2-545D7A422BE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8FD8E-5CBA-4023-9E96-3FD9147281F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9193A-BABA-46CE-ABF7-06764DF2AF7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174DA-8808-46A1-BDB7-15790FDF6B3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734F7-5E8B-4A8F-B6AA-1910447AF9D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2D8DE-6077-4AA7-B515-749F6E30CF4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DE7D5-048D-47F7-8CA1-51AF6ACAFB9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2DE24-F4A4-4598-AE57-6935B291751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179BC-31BA-4311-995B-5FB10B6555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5AFF8-5179-4A11-B3E5-F1BF5A7BAC9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5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CAD4197-F0F4-4AA6-874B-8B584636B14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file:///F:\FOTOS\Fotografias\ALBIR\PICT3483.JPG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file:///F:\FOTOS\Guggein\Guggein\guggen%206.jpg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50000">
              <a:srgbClr val="2505AB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nl-BE" sz="4800" dirty="0" smtClean="0">
                <a:solidFill>
                  <a:srgbClr val="FF0000"/>
                </a:solidFill>
                <a:latin typeface="Comic Sans MS" pitchFamily="66" charset="0"/>
              </a:rPr>
              <a:t>VIAJE POR EL MUNDO</a:t>
            </a:r>
            <a:endParaRPr lang="nl-NL" sz="4800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051" name="Picture 5" descr="Imagen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933825"/>
            <a:ext cx="7905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843213" y="5876925"/>
            <a:ext cx="4175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a-E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Avance</a:t>
            </a:r>
            <a:r>
              <a:rPr lang="ca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ca-E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automático</a:t>
            </a:r>
            <a:endParaRPr lang="ca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4000">
    <p:split/>
    <p:sndAc>
      <p:stSnd loop="1">
        <p:snd r:embed="rId2" name="07 - James Last - Games That Lovers Pl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075" name="Rectangle 3" descr="Sveti%20Stefan,%20Serbia%20and%20Montenegr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148263" y="6381750"/>
            <a:ext cx="3887787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Sveti Stefan, Serbia - Montenegro</a:t>
            </a: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4099" name="Rectangle 3" descr="Swiss%20Countryside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6588125" y="6381750"/>
            <a:ext cx="23050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nl-NL" sz="2400">
                <a:effectLst>
                  <a:outerShdw blurRad="38100" dist="38100" dir="2700000" algn="tl">
                    <a:srgbClr val="FFFFFF"/>
                  </a:outerShdw>
                </a:effectLst>
              </a:rPr>
              <a:t>Campo suizo</a:t>
            </a:r>
            <a:r>
              <a:rPr lang="nl-NL"/>
              <a:t> 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5123" name="Rectangle 3" descr="Tabacon%20Hot%20Springs,%20Arenal%20Volcano%20National%20Park,%20Costa%20Ric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11188" y="6308725"/>
            <a:ext cx="7777162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Tabacon, Aguas Calientes, Volcán Arenal. Parque Nacional. Costa Rica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6147" name="Rectangle 3" descr="Tahaa%20Island,%20French%20Polynes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364163" y="6237288"/>
            <a:ext cx="3529012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IT"/>
              <a:t>Isla Tahaa, la Polinesia Francesa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7171" name="Rectangle 3" descr="Tahitian%20Escape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659563" y="6453188"/>
            <a:ext cx="2305050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Fuga Tahitiana 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8195" name="Rectangle 3" descr="Taino%20Beach,%20Bahamas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372225" y="6237288"/>
            <a:ext cx="25209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Playa Taino, Bahamas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9219" name="Rectangle 3" descr="Taj%20Mahal,%20Agra,%20Ind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6227763" y="6453188"/>
            <a:ext cx="2736850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Taj Mahal, Agra, India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0243" name="Rectangle 3" descr="Talbot%20Lake,%20Jasper%20National%20Park,%20Canad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924300" y="6281738"/>
            <a:ext cx="5040313" cy="5762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Lago Talbot, Jasper, Parque Nacional, Canadá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1267" name="Rectangle 3" descr="Tall%20Stacks%20Festival,%20Cincinnati,%20Ohi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995738" y="6353175"/>
            <a:ext cx="4859337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Festival de barcos antiguos, Cincinnati, Ohio 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2291" name="Rectangle 3" descr="Tallinn,%20Eston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877050" y="6381750"/>
            <a:ext cx="2087563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Tallinn, Estonia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3315" name="Rectangle 3" descr="Tawas%20Point%20Lighthouse,%20Iosco%20County,%20Michigan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211638" y="6381750"/>
            <a:ext cx="4752975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Faro Tawas, Condado Iosco, Michigan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4339" name="Rectangle 3" descr="Tea%20Tree%20Beach,%20Noosa%20National%20Park,%20Queensland,%20Austral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547813" y="6524625"/>
            <a:ext cx="7416800" cy="333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Playa del Árbol de Té, Noosa Parque Nacional, Queensland, Australia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5363" name="Rectangle 3" descr="Technical,%20Lake%20Tahoe,%20Nevad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508625" y="6453188"/>
            <a:ext cx="3455988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Esquiando, Lago Tahoe, Nevada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6387" name="Rectangle 3" descr="Telluride%20Barn,%20San%20Juan%20Mountains,%20Colorad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067175" y="6453188"/>
            <a:ext cx="4824413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 Granero,  Montañas San Juan, Colorado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7411" name="Rectangle 3" descr="Temple%20of%20Olympian%20Zeus,%20Athens,%20Greece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4643438" y="6524625"/>
            <a:ext cx="4500562" cy="333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Templo Olímpico de Zeus, Atenas, Grecia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8435" name="Rectangle 3" descr="Tenby,%20Wales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6156325" y="6426200"/>
            <a:ext cx="27368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Tenby, País de Gales 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19459" name="Rectangle 3" descr="Teton%20Barn,%20Jackson%20Hole,%20Wyoming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563938" y="6381750"/>
            <a:ext cx="540067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Granero Teton, Agujero de Jackson, Wyoming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0483" name="Rectangle 3" descr="Thatched%20Bungalow,%20Moorea%20Island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924300" y="6381750"/>
            <a:ext cx="5041900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Bungalow Cubierto con paja, Isla Moorea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1507" name="Rectangle 3" descr="The%20Acropolis,%20Greece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588125" y="6308725"/>
            <a:ext cx="2305050" cy="4048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EL Acrópolis, Grecia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2531" name="Rectangle 3" descr="The%20Dolomites,%20Alps,%20Italy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940425" y="6453188"/>
            <a:ext cx="2952750" cy="4048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Los Dolomitas, Alpes, Italia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3555" name="Rectangle 3" descr="The%20Grand%20Canal%20of%20Venice,%20Italy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5580063" y="6381750"/>
            <a:ext cx="3421062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El Gran Canal de Venecia, Italia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4579" name="Rectangle 3" descr="The%20Great%20Divide,%20Gibraltar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516688" y="6381750"/>
            <a:ext cx="2519362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La Roca, Gibraltar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5603" name="Rectangle 3" descr="The%20Great%20Outdoors,%20Jasper%20National%20Park,%20Alberta,%20Canad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692275" y="6497638"/>
            <a:ext cx="7272338" cy="3603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El Grande Al aire libre, Jaspe Parque Nacional, Alberta, Canadá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6627" name="Rectangle 3" descr="The%20Great%20Wall%20of%20Chin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156325" y="6453188"/>
            <a:ext cx="2808288" cy="4048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La Gran Muralla de China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7651" name="Rectangle 3" descr="The%20Kalalau%20Valley,%20Kauai,%20Hawaii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5508625" y="6354763"/>
            <a:ext cx="338455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i-FI"/>
              <a:t> Valle Kalalau, Kauai, Hawai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8675" name="Rectangle 3" descr="The%20Old%20Mill,%20North%20Little%20Rock,%20Arkansas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140200" y="6381750"/>
            <a:ext cx="4826000" cy="4762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El Viejo Molino, Norte Poca Roca, Arkansas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29699" name="Rectangle 3" descr="The%20Old%20Mill,%20Pigeon%20Forge,%20Tennessee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4787900" y="6381750"/>
            <a:ext cx="410527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La vieja Forja de Paloma, Tennessee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0723" name="Rectangle 3" descr="The%20Sacred%20Bridge,%20Daiya%20River,%20Nikko,%20Japan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851275" y="6381750"/>
            <a:ext cx="5111750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El Puente Sagrado, Rio Daiya, Nikko, Japón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1747" name="Rectangle 3" descr="The%20Sangre%20de%20Cristo%20Range,%20Colorad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4787900" y="6453188"/>
            <a:ext cx="4105275" cy="4048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Rancho Sangre de Cristo. Colorado 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2771" name="Rectangle 3" descr="The%20Shores%20of%20St_%20Martin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5724525" y="6453188"/>
            <a:ext cx="3240088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 Las Orillas de San Martín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3795" name="Rectangle 3" descr="The%20Swirl,%20North%20Coyote%20Butte,%20Vermilion%20Cliffs%20Wilderness%20Area,%20Arizon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84213" y="6308725"/>
            <a:ext cx="8208962" cy="5492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El Remolino, Norte de la Colina Coyote, el Área de Rocas Bermejo, Arizona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4819" name="Rectangle 3" descr="The%20Three%20Sisters,%20The%20Highlands,%20Scotland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995738" y="6381750"/>
            <a:ext cx="4897437" cy="4762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_tradnl"/>
              <a:t>Las Tres Hermanas, las Tierras altas, Escocia 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5843" name="Rectangle 3" descr="Theaterplatz,%20Dresden,%20Germany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4716463" y="6381750"/>
            <a:ext cx="4319587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Plaza del Teatro, Dresden, Alemania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6867" name="Rectangle 3" descr="Titlis,%20Obwalden,%20Switzerland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5940425" y="6381750"/>
            <a:ext cx="3024188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Titlis, Obwalden, Suiza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7891" name="Rectangle 3" descr="Tossa%20de%20Mar,%20Spain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6588125" y="6308725"/>
            <a:ext cx="2376488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nl-NL"/>
              <a:t>Tossa de Mar, España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5" name="Rectangle 3" descr="Tower%20Bridge%20at%20Night,%20London,%20Englan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8916" name="4 CuadroTexto"/>
          <p:cNvSpPr txBox="1">
            <a:spLocks noChangeArrowheads="1"/>
          </p:cNvSpPr>
          <p:nvPr/>
        </p:nvSpPr>
        <p:spPr bwMode="auto">
          <a:xfrm>
            <a:off x="6215063" y="6357938"/>
            <a:ext cx="3643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C000"/>
                </a:solidFill>
              </a:rPr>
              <a:t>El  puente de Londres</a:t>
            </a:r>
            <a:endParaRPr lang="es-ES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a-ES" smtClean="0"/>
          </a:p>
        </p:txBody>
      </p:sp>
      <p:sp>
        <p:nvSpPr>
          <p:cNvPr id="39939" name="Rectangle 3" descr="Touring%20Niagara%20Falls,%20Ontario,%20Canad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4787900" y="6308725"/>
            <a:ext cx="4105275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Cataratas de Niagara, Ontario, Canadá</a:t>
            </a:r>
            <a:endParaRPr lang="nl-NL"/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PICT3483.JPG" descr="F:\FOTOS\Fotografias\ALBIR\PICT3483.JPG"/>
          <p:cNvPicPr>
            <a:picLocks noChangeAspect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3 CuadroTexto"/>
          <p:cNvSpPr txBox="1">
            <a:spLocks noChangeArrowheads="1"/>
          </p:cNvSpPr>
          <p:nvPr/>
        </p:nvSpPr>
        <p:spPr bwMode="auto">
          <a:xfrm>
            <a:off x="6072188" y="6273800"/>
            <a:ext cx="2928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Playa del Albir(Alicante)</a:t>
            </a:r>
            <a:endParaRPr lang="es-ES" sz="200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7" name="guggen 13.jpg" descr="F:\FOTOS\Guggein\Guggein\guggen 13.jpg"/>
          <p:cNvPicPr>
            <a:picLocks noChangeAspect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6858000" y="6500813"/>
            <a:ext cx="228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</a:rPr>
              <a:t>Guggein(Bilbao)</a:t>
            </a:r>
          </a:p>
        </p:txBody>
      </p:sp>
      <p:sp>
        <p:nvSpPr>
          <p:cNvPr id="41989" name="5 CuadroTexto"/>
          <p:cNvSpPr txBox="1">
            <a:spLocks noChangeArrowheads="1"/>
          </p:cNvSpPr>
          <p:nvPr/>
        </p:nvSpPr>
        <p:spPr bwMode="auto">
          <a:xfrm>
            <a:off x="3714750" y="6286500"/>
            <a:ext cx="2714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Brush Script MT" pitchFamily="66" charset="0"/>
              </a:rPr>
              <a:t>Un abrazo Natxo</a:t>
            </a:r>
          </a:p>
        </p:txBody>
      </p:sp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aja por el Mundo.Ag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Viaja por el Mundo.Ag</Template>
  <TotalTime>3</TotalTime>
  <Words>289</Words>
  <Application>Microsoft Office PowerPoint</Application>
  <PresentationFormat>Presentación en pantalla (4:3)</PresentationFormat>
  <Paragraphs>44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7" baseType="lpstr">
      <vt:lpstr>Arial</vt:lpstr>
      <vt:lpstr>Calibri</vt:lpstr>
      <vt:lpstr>Comic Sans MS</vt:lpstr>
      <vt:lpstr>Brush Script MT</vt:lpstr>
      <vt:lpstr>Viaja por el Mundo.Ag</vt:lpstr>
      <vt:lpstr>Diseño predeterminado</vt:lpstr>
      <vt:lpstr>VIAJE POR EL MUNDO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VIAJE POR EL MUNDO</dc:title>
  <dc:creator>Jose Luis</dc:creator>
  <cp:lastModifiedBy>Jose Luis</cp:lastModifiedBy>
  <cp:revision>4</cp:revision>
  <dcterms:created xsi:type="dcterms:W3CDTF">2017-07-17T08:46:39Z</dcterms:created>
  <dcterms:modified xsi:type="dcterms:W3CDTF">2017-07-17T08:50:05Z</dcterms:modified>
</cp:coreProperties>
</file>