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9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5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299" r:id="rId3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hjCabRVcl6/v63QOOMOVg==" hashData="tc2ROJhBmUsflz2Zki+XQAQI6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07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2C628-F442-4CF7-81F5-D92973F57AFF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28579-0566-48FC-8F3D-102B799C07F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183303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BFCF8-FD8C-4AC9-BC1B-9C2129C4A510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C64B9-60F7-44BB-9F72-6F4B58FEC7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230934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1F47F-1777-4BFE-98DE-BB855C68BBD4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48BED-131C-4006-B8E0-4E4DD9A996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399884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E6923-DFED-43E8-A621-DD4B901D4474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D4F54-BD2D-46E2-A694-03A40C1B07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5660251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63A45-A6C4-47DD-9B5D-38BDEB1C2EDC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14066-3509-4342-9ACC-BB2698059B8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333138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4EE74-C3AC-4F04-8883-2AC6A8B0E1B3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7E52-25E7-4CC8-9CEA-31D8E24EDC9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197235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DF11A-3920-451E-B699-22C8912196BB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845D6-E44D-4D9D-BE53-E45242AD4BB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36665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3ACA0-6882-4631-AF39-18034F667C64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40FDA-6EBC-43F0-8339-AC00B31201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8373752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8D54-42D6-4CE6-9373-C8DAC1FE03C4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BA797-CD8F-4D6D-8381-232D20180B5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479255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D7A41-D094-4ADD-9DB8-30A4246C46AC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07117-E057-40C8-8391-65A237D17AC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167748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0E625-77C4-42D5-9A16-BDF8A523B965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3776D-BF54-449B-BE29-964E6F2813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617332"/>
      </p:ext>
    </p:extLst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47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3F0869-83A0-4F97-B621-402042B7C4BC}" type="datetimeFigureOut">
              <a:rPr lang="fr-FR"/>
              <a:pPr>
                <a:defRPr/>
              </a:pPr>
              <a:t>16/06/2022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4B373E-4C30-4F76-B359-05083425BC0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 err="1" smtClean="0">
                <a:latin typeface="Monotype Corsiva" pitchFamily="66" charset="0"/>
              </a:rPr>
              <a:t>Viajar</a:t>
            </a:r>
            <a:r>
              <a:rPr lang="fr-CA" sz="4000" dirty="0" smtClean="0">
                <a:latin typeface="Monotype Corsiva" pitchFamily="66" charset="0"/>
              </a:rPr>
              <a:t> </a:t>
            </a:r>
            <a:r>
              <a:rPr lang="fr-CA" sz="4000" dirty="0" err="1">
                <a:latin typeface="Monotype Corsiva" pitchFamily="66" charset="0"/>
              </a:rPr>
              <a:t>a</a:t>
            </a:r>
            <a:r>
              <a:rPr lang="fr-CA" sz="4000" dirty="0" err="1" smtClean="0">
                <a:latin typeface="Monotype Corsiva" pitchFamily="66" charset="0"/>
              </a:rPr>
              <a:t>lrededor</a:t>
            </a:r>
            <a:r>
              <a:rPr lang="fr-CA" sz="4000" dirty="0" smtClean="0">
                <a:latin typeface="Monotype Corsiva" pitchFamily="66" charset="0"/>
              </a:rPr>
              <a:t> </a:t>
            </a:r>
            <a:r>
              <a:rPr lang="fr-CA" sz="4000" dirty="0" err="1" smtClean="0">
                <a:latin typeface="Monotype Corsiva" pitchFamily="66" charset="0"/>
              </a:rPr>
              <a:t>del</a:t>
            </a:r>
            <a:r>
              <a:rPr lang="fr-CA" sz="4000" dirty="0" smtClean="0">
                <a:latin typeface="Monotype Corsiva" pitchFamily="66" charset="0"/>
              </a:rPr>
              <a:t> </a:t>
            </a:r>
            <a:r>
              <a:rPr lang="fr-CA" sz="4000" dirty="0" err="1" smtClean="0">
                <a:latin typeface="Monotype Corsiva" pitchFamily="66" charset="0"/>
              </a:rPr>
              <a:t>mundo</a:t>
            </a:r>
            <a:endParaRPr lang="en-US" sz="4000" dirty="0" smtClean="0"/>
          </a:p>
        </p:txBody>
      </p:sp>
      <p:pic>
        <p:nvPicPr>
          <p:cNvPr id="55300" name="Picture 4" descr="IMG_2884%20copie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671638"/>
            <a:ext cx="9144000" cy="5186362"/>
          </a:xfrm>
        </p:spPr>
      </p:pic>
    </p:spTree>
  </p:cSld>
  <p:clrMapOvr>
    <a:masterClrMapping/>
  </p:clrMapOvr>
  <p:transition spd="slow" advTm="5000">
    <p:sndAc>
      <p:stSnd>
        <p:snd r:embed="rId2" name="ManciniTheWindmillsofYourM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5 0.02084 L 0.625 0.02084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7354" name="Picture 10" descr="paradisus-princesa-del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7355" name="WordArt 11"/>
          <p:cNvSpPr>
            <a:spLocks noChangeArrowheads="1" noChangeShapeType="1" noTextEdit="1"/>
          </p:cNvSpPr>
          <p:nvPr/>
        </p:nvSpPr>
        <p:spPr bwMode="auto">
          <a:xfrm>
            <a:off x="3635375" y="476250"/>
            <a:ext cx="128587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Varadero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Wat Rachnadda , Bangkok, Thai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3203575" y="1052513"/>
            <a:ext cx="279082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Bangkok, Thailande</a:t>
            </a:r>
          </a:p>
        </p:txBody>
      </p:sp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Waikiki Beach, Honolulu, Hawaii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6659563" y="3933825"/>
            <a:ext cx="2076450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Waikiki, Hawai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View From Corcovado, Rio de Janeiro, Braz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3492500" y="4076700"/>
            <a:ext cx="2114550" cy="723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Rio de Janeiro,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Brésil</a:t>
            </a:r>
          </a:p>
        </p:txBody>
      </p:sp>
    </p:spTree>
  </p:cSld>
  <p:clrMapOvr>
    <a:masterClrMapping/>
  </p:clrMapOvr>
  <p:transition spd="med" advTm="5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Victoria Terminus, Bombay, Ind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6156325" y="549275"/>
            <a:ext cx="14287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Bombay, Inde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Victor Emmanuel II Monument, Rome, Italy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323850" y="5805488"/>
            <a:ext cx="280035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Victor Emmanuel II.</a:t>
            </a:r>
          </a:p>
          <a:p>
            <a:pPr algn="ctr"/>
            <a:r>
              <a:rPr lang="es-ES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Rome , Italie</a:t>
            </a:r>
          </a:p>
        </p:txBody>
      </p:sp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Vancouver Public Library, Vancouver, British Columb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WordArt 5" descr="Narrow vertical"/>
          <p:cNvSpPr>
            <a:spLocks noChangeArrowheads="1" noChangeShapeType="1" noTextEdit="1"/>
          </p:cNvSpPr>
          <p:nvPr/>
        </p:nvSpPr>
        <p:spPr bwMode="auto">
          <a:xfrm>
            <a:off x="1116013" y="188913"/>
            <a:ext cx="2438400" cy="52546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Vancouver, Canada</a:t>
            </a: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Ulun Danu Temple, Lake Bratan, Bali, Indones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4572000" y="692150"/>
            <a:ext cx="1571625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Bali, Indonésie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cancun-looking-nor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3779838" y="549275"/>
            <a:ext cx="1371600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Cancun</a:t>
            </a: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asino_Chat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1908175" y="1341438"/>
            <a:ext cx="274320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Casino Chatby, Alexandrie</a:t>
            </a:r>
          </a:p>
        </p:txBody>
      </p:sp>
    </p:spTree>
  </p:cSld>
  <p:clrMapOvr>
    <a:masterClrMapping/>
  </p:clrMapOvr>
  <p:transition spd="slow" advTm="5000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he Lost City of the Incas, Machu Picchu, Peru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6443663" y="836613"/>
            <a:ext cx="2057400" cy="723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Machu Picchu,</a:t>
            </a:r>
          </a:p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Pérou</a:t>
            </a:r>
          </a:p>
        </p:txBody>
      </p:sp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Taipei, Taiw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4929188" y="214313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Taipei, Taiwan</a:t>
            </a: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ultan Abdul Samad Building, Kuala Lumpur, Malays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5651500" y="476250"/>
            <a:ext cx="2038350" cy="7239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Kuala Lumour,</a:t>
            </a:r>
          </a:p>
          <a:p>
            <a:pPr algn="ctr"/>
            <a:r>
              <a:rPr lang="es-ES" sz="2000" kern="10" spc="40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Malaisie</a:t>
            </a:r>
          </a:p>
        </p:txBody>
      </p:sp>
    </p:spTree>
  </p:cSld>
  <p:clrMapOvr>
    <a:masterClrMapping/>
  </p:clrMapOvr>
  <p:transition spd="slow" advTm="5000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St__Basil_s_Cathedral__Moscow__Russia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ZoneTexte 3"/>
          <p:cNvSpPr txBox="1">
            <a:spLocks noChangeArrowheads="1"/>
          </p:cNvSpPr>
          <p:nvPr/>
        </p:nvSpPr>
        <p:spPr bwMode="auto">
          <a:xfrm>
            <a:off x="4071938" y="6286500"/>
            <a:ext cx="3786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St-Basil, Moscou, Russie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cover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Queluz National Palace, Portugal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5143500" y="357188"/>
            <a:ext cx="3500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Palais National,  Queluz, Portugal</a:t>
            </a:r>
          </a:p>
        </p:txBody>
      </p:sp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Mykonos, Cyclades, Gree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5072063" y="6072188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Mykonos, Cyclades, Grèce</a:t>
            </a: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Mosque and Arch to Unknown Soldier, Baghdad, Iraq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785813" y="357188"/>
            <a:ext cx="4786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Mosquée et Arche du soldat inconnu, </a:t>
            </a:r>
          </a:p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Baghdad, Iraq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Mar Saba Monastery, Juda Desert, Isra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5072063" y="5876925"/>
            <a:ext cx="4071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2000" b="1">
                <a:latin typeface="Calibri" pitchFamily="34" charset="0"/>
              </a:rPr>
              <a:t>Monastère Mar Saba, </a:t>
            </a:r>
          </a:p>
          <a:p>
            <a:pPr algn="ctr" eaLnBrk="1" hangingPunct="1"/>
            <a:r>
              <a:rPr lang="es-ES" sz="2000" b="1">
                <a:latin typeface="Calibri" pitchFamily="34" charset="0"/>
              </a:rPr>
              <a:t>Désert Juda, Israel</a:t>
            </a:r>
            <a:endParaRPr lang="fr-FR" sz="2000" b="1"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ake Michigan and the Chicago Skyline, Illinois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4357688" y="357188"/>
            <a:ext cx="3714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Lac Michigan &amp; Chicago, Illinois, USA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King John's Castle Reflected in the River Shannon, Limerick, Ire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357188" y="357188"/>
            <a:ext cx="4357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Chateau du roi Jean, </a:t>
            </a:r>
          </a:p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Limerick, Irlande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arborside, Msida, Malt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428625" y="357188"/>
            <a:ext cx="3500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Port &amp; Cathédrale, </a:t>
            </a:r>
          </a:p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Msida, Malte</a:t>
            </a: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allstatt, Austr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714375" y="5786438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Hallstatt, Autriche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Grand Place, Brussels, Belgium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4071938" y="428625"/>
            <a:ext cx="2857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La Grande Place, </a:t>
            </a:r>
          </a:p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Bruxelles, Belgique</a:t>
            </a:r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Gadi Sagar Temple, Jaisalmer, Rajasthan, Ind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785813" y="5715000"/>
            <a:ext cx="3857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Temple Gadi Sagar, Jaisalmer, Rajasthan, Inde</a:t>
            </a: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Flatt's Harbor, Smith's Parish, Bermud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714375" y="428625"/>
            <a:ext cx="3643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Flatt's Harbor, </a:t>
            </a:r>
          </a:p>
          <a:p>
            <a:pPr algn="ctr" eaLnBrk="1" hangingPunct="1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Smith's Parish, Bermude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Endless Nights, Monte Carlo, Monaco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5072063" y="285750"/>
            <a:ext cx="3357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Monté Carlo, Monaco</a:t>
            </a:r>
            <a:endParaRPr 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Eilean Donan Castle, Loch Duich, Scot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1000125" y="428625"/>
            <a:ext cx="4071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Chateau Eilean Donan, </a:t>
            </a:r>
          </a:p>
          <a:p>
            <a:pPr algn="ctr" eaLnBrk="1" hangingPunct="1"/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Loch Duich, Écosse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allas, Texas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>
            <a:off x="4857750" y="428625"/>
            <a:ext cx="3929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Dallas, Texas, USA</a:t>
            </a:r>
            <a:endParaRPr 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cornish sidi bishr  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6513"/>
            <a:ext cx="9094787" cy="682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4356100" y="476250"/>
            <a:ext cx="3038475" cy="3619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Sidi Bishr, Alexandrie</a:t>
            </a: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luxorpoolgp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21" name="WordArt 9"/>
          <p:cNvSpPr>
            <a:spLocks noChangeArrowheads="1" noChangeShapeType="1" noTextEdit="1"/>
          </p:cNvSpPr>
          <p:nvPr/>
        </p:nvSpPr>
        <p:spPr bwMode="auto">
          <a:xfrm>
            <a:off x="5724525" y="1773238"/>
            <a:ext cx="28956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LAS VEGAS</a:t>
            </a: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Buddha Park, Vientiane, La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5072063" y="357188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0000"/>
                </a:solidFill>
                <a:latin typeface="Calibri" pitchFamily="34" charset="0"/>
              </a:rPr>
              <a:t>Buddha Park, Vientiane, Laos</a:t>
            </a: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risbane, Australia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4929188" y="500063"/>
            <a:ext cx="37861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sz="2000" b="1">
                <a:solidFill>
                  <a:srgbClr val="FFFF00"/>
                </a:solidFill>
                <a:latin typeface="Calibri" pitchFamily="34" charset="0"/>
              </a:rPr>
              <a:t>Brisbane, Australie</a:t>
            </a:r>
            <a:endParaRPr lang="fr-FR" sz="20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Bergen, Nor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ZoneTexte 2"/>
          <p:cNvSpPr txBox="1">
            <a:spLocks noChangeArrowheads="1"/>
          </p:cNvSpPr>
          <p:nvPr/>
        </p:nvSpPr>
        <p:spPr bwMode="auto">
          <a:xfrm>
            <a:off x="857250" y="285750"/>
            <a:ext cx="3500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CA" sz="2000" b="1">
                <a:solidFill>
                  <a:srgbClr val="FF0000"/>
                </a:solidFill>
                <a:latin typeface="Calibri" pitchFamily="34" charset="0"/>
              </a:rPr>
              <a:t>Bergen, Norvège</a:t>
            </a:r>
            <a:endParaRPr lang="fr-FR" sz="2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79148" y="3657031"/>
            <a:ext cx="1694088" cy="137141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FIN</a:t>
            </a: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yage autour du monde .. 03 04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Voyage autour du monde .. 03 04 2018</Template>
  <TotalTime>4</TotalTime>
  <Words>184</Words>
  <Application>Microsoft Office PowerPoint</Application>
  <PresentationFormat>Presentación en pantalla (4:3)</PresentationFormat>
  <Paragraphs>48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0" baseType="lpstr">
      <vt:lpstr>Arial</vt:lpstr>
      <vt:lpstr>Calibri</vt:lpstr>
      <vt:lpstr>Monotype Corsiva</vt:lpstr>
      <vt:lpstr>Voyage autour du monde .. 03 04 2018</vt:lpstr>
      <vt:lpstr>Diseño predeterminado</vt:lpstr>
      <vt:lpstr>Viajar alrededor del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Viajar alrededor del mundo</dc:title>
  <dc:creator>Jose Luis</dc:creator>
  <cp:lastModifiedBy>Jose Luis</cp:lastModifiedBy>
  <cp:revision>3</cp:revision>
  <dcterms:created xsi:type="dcterms:W3CDTF">2022-06-16T16:44:20Z</dcterms:created>
  <dcterms:modified xsi:type="dcterms:W3CDTF">2022-06-16T16:49:03Z</dcterms:modified>
</cp:coreProperties>
</file>