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0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1"/>
  </p:notesMasterIdLst>
  <p:sldIdLst>
    <p:sldId id="256" r:id="rId3"/>
    <p:sldId id="368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13" r:id="rId27"/>
    <p:sldId id="314" r:id="rId28"/>
    <p:sldId id="315" r:id="rId29"/>
    <p:sldId id="316" r:id="rId30"/>
    <p:sldId id="317" r:id="rId31"/>
    <p:sldId id="318" r:id="rId32"/>
    <p:sldId id="319" r:id="rId33"/>
    <p:sldId id="320" r:id="rId34"/>
    <p:sldId id="321" r:id="rId35"/>
    <p:sldId id="322" r:id="rId36"/>
    <p:sldId id="323" r:id="rId37"/>
    <p:sldId id="324" r:id="rId38"/>
    <p:sldId id="325" r:id="rId39"/>
    <p:sldId id="326" r:id="rId40"/>
    <p:sldId id="327" r:id="rId41"/>
    <p:sldId id="328" r:id="rId42"/>
    <p:sldId id="329" r:id="rId43"/>
    <p:sldId id="330" r:id="rId44"/>
    <p:sldId id="331" r:id="rId45"/>
    <p:sldId id="332" r:id="rId46"/>
    <p:sldId id="334" r:id="rId47"/>
    <p:sldId id="335" r:id="rId48"/>
    <p:sldId id="336" r:id="rId49"/>
    <p:sldId id="337" r:id="rId50"/>
    <p:sldId id="338" r:id="rId51"/>
    <p:sldId id="339" r:id="rId52"/>
    <p:sldId id="340" r:id="rId53"/>
    <p:sldId id="341" r:id="rId54"/>
    <p:sldId id="342" r:id="rId55"/>
    <p:sldId id="343" r:id="rId56"/>
    <p:sldId id="344" r:id="rId57"/>
    <p:sldId id="345" r:id="rId58"/>
    <p:sldId id="346" r:id="rId59"/>
    <p:sldId id="347" r:id="rId60"/>
    <p:sldId id="348" r:id="rId61"/>
    <p:sldId id="349" r:id="rId62"/>
    <p:sldId id="350" r:id="rId63"/>
    <p:sldId id="351" r:id="rId64"/>
    <p:sldId id="352" r:id="rId65"/>
    <p:sldId id="353" r:id="rId66"/>
    <p:sldId id="354" r:id="rId67"/>
    <p:sldId id="355" r:id="rId68"/>
    <p:sldId id="356" r:id="rId69"/>
    <p:sldId id="333" r:id="rId70"/>
    <p:sldId id="301" r:id="rId71"/>
    <p:sldId id="258" r:id="rId72"/>
    <p:sldId id="259" r:id="rId73"/>
    <p:sldId id="260" r:id="rId74"/>
    <p:sldId id="261" r:id="rId75"/>
    <p:sldId id="262" r:id="rId76"/>
    <p:sldId id="358" r:id="rId77"/>
    <p:sldId id="359" r:id="rId78"/>
    <p:sldId id="360" r:id="rId79"/>
    <p:sldId id="361" r:id="rId80"/>
    <p:sldId id="362" r:id="rId81"/>
    <p:sldId id="363" r:id="rId82"/>
    <p:sldId id="364" r:id="rId83"/>
    <p:sldId id="365" r:id="rId84"/>
    <p:sldId id="367" r:id="rId85"/>
    <p:sldId id="366" r:id="rId86"/>
    <p:sldId id="264" r:id="rId87"/>
    <p:sldId id="265" r:id="rId88"/>
    <p:sldId id="266" r:id="rId89"/>
    <p:sldId id="267" r:id="rId90"/>
    <p:sldId id="268" r:id="rId91"/>
    <p:sldId id="269" r:id="rId92"/>
    <p:sldId id="270" r:id="rId93"/>
    <p:sldId id="271" r:id="rId94"/>
    <p:sldId id="272" r:id="rId95"/>
    <p:sldId id="273" r:id="rId96"/>
    <p:sldId id="274" r:id="rId97"/>
    <p:sldId id="275" r:id="rId98"/>
    <p:sldId id="276" r:id="rId99"/>
    <p:sldId id="277" r:id="rId100"/>
    <p:sldId id="278" r:id="rId101"/>
    <p:sldId id="279" r:id="rId102"/>
    <p:sldId id="289" r:id="rId103"/>
    <p:sldId id="280" r:id="rId104"/>
    <p:sldId id="281" r:id="rId105"/>
    <p:sldId id="282" r:id="rId106"/>
    <p:sldId id="283" r:id="rId107"/>
    <p:sldId id="284" r:id="rId108"/>
    <p:sldId id="288" r:id="rId109"/>
    <p:sldId id="369" r:id="rId110"/>
  </p:sldIdLst>
  <p:sldSz cx="9144000" cy="6858000" type="screen4x3"/>
  <p:notesSz cx="6858000" cy="9144000"/>
  <p:defaultTextStyle>
    <a:defPPr>
      <a:defRPr lang="es-N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Y+VEmEgBq9SUariTIrteA" hashData="CNFGu1OxoKwEgCqDo04TyAGbXN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presProps" Target="presProps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110" Type="http://schemas.openxmlformats.org/officeDocument/2006/relationships/slide" Target="slides/slide108.xml"/><Relationship Id="rId115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NI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5E3C18B-4274-4D4C-A992-8B6425D8FF92}" type="datetimeFigureOut">
              <a:rPr lang="es-NI"/>
              <a:pPr>
                <a:defRPr/>
              </a:pPr>
              <a:t>12/02/2014</a:t>
            </a:fld>
            <a:endParaRPr lang="es-NI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NI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NI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NI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B3BAAE3-CE7C-4FF6-A600-88D552EB9FE5}" type="slidenum">
              <a:rPr lang="es-NI"/>
              <a:pPr>
                <a:defRPr/>
              </a:pPr>
              <a:t>‹Nº›</a:t>
            </a:fld>
            <a:endParaRPr lang="es-N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NI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NI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13938-B259-49A7-9D94-F87BD78A872F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NI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663C1-2355-4CE6-8B5C-64E3C88F34D2}" type="slidenum">
              <a:rPr lang="es-NI"/>
              <a:pPr>
                <a:defRPr/>
              </a:pPr>
              <a:t>‹Nº›</a:t>
            </a:fld>
            <a:endParaRPr lang="es-NI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NI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NI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154CB-2A8F-4CD8-BAAD-EC6368FEFAEA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NI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22D6F-FC7F-421B-B48D-EBF811BDE2E5}" type="slidenum">
              <a:rPr lang="es-NI"/>
              <a:pPr>
                <a:defRPr/>
              </a:pPr>
              <a:t>‹Nº›</a:t>
            </a:fld>
            <a:endParaRPr lang="es-NI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NI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74436-7428-4204-9C74-F56564DD7A6D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NI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0F7C3-44FE-462E-83ED-74EDC09C8760}" type="slidenum">
              <a:rPr lang="es-NI"/>
              <a:pPr>
                <a:defRPr/>
              </a:pPr>
              <a:t>‹Nº›</a:t>
            </a:fld>
            <a:endParaRPr lang="es-NI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NI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NI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NI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DC290-79B1-4D20-9AF1-2012854882AF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NI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52D63-2BAE-48D3-8A47-45E3B4A2F415}" type="slidenum">
              <a:rPr lang="es-NI"/>
              <a:pPr>
                <a:defRPr/>
              </a:pPr>
              <a:t>‹Nº›</a:t>
            </a:fld>
            <a:endParaRPr lang="es-NI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NI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NI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NI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8F32F-7D63-4B36-AC19-C2A8EF7D17AF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NI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9CEA1-0243-4D4B-A845-004F7C3AFCEB}" type="slidenum">
              <a:rPr lang="es-NI"/>
              <a:pPr>
                <a:defRPr/>
              </a:pPr>
              <a:t>‹Nº›</a:t>
            </a:fld>
            <a:endParaRPr lang="es-NI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NI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4BF25-F8C4-43E2-A912-AABA5F9F2744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NI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84F6A-8AEB-4DDE-AF27-47CC9486228B}" type="slidenum">
              <a:rPr lang="es-NI"/>
              <a:pPr>
                <a:defRPr/>
              </a:pPr>
              <a:t>‹Nº›</a:t>
            </a:fld>
            <a:endParaRPr lang="es-NI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59BD9-7571-40F8-960B-DB120056C107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NI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2E1AD-6DB7-4651-AF7B-DA0A14F4439F}" type="slidenum">
              <a:rPr lang="es-NI"/>
              <a:pPr>
                <a:defRPr/>
              </a:pPr>
              <a:t>‹Nº›</a:t>
            </a:fld>
            <a:endParaRPr lang="es-NI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NI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NI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5B8F4-199D-42D6-8C24-710134CC8A9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NI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F3566-7D61-44B5-BB2D-886482544022}" type="slidenum">
              <a:rPr lang="es-NI"/>
              <a:pPr>
                <a:defRPr/>
              </a:pPr>
              <a:t>‹Nº›</a:t>
            </a:fld>
            <a:endParaRPr lang="es-NI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NI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NI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82097-273F-446C-A87A-183FDAC42D76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NI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033FF-C62F-4836-93CF-0C417712EFFA}" type="slidenum">
              <a:rPr lang="es-NI"/>
              <a:pPr>
                <a:defRPr/>
              </a:pPr>
              <a:t>‹Nº›</a:t>
            </a:fld>
            <a:endParaRPr lang="es-NI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NI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NI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E4EB3-3DDB-4272-BFEB-1E2C8C1251BF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NI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7D400-BB3F-4783-A835-175EAF2B0A18}" type="slidenum">
              <a:rPr lang="es-NI"/>
              <a:pPr>
                <a:defRPr/>
              </a:pPr>
              <a:t>‹Nº›</a:t>
            </a:fld>
            <a:endParaRPr lang="es-NI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NI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NI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68EAF-3D65-4B84-87B1-FBCCFC7F7F32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NI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88500-00FE-4F16-B8C5-CA6EA64E91A2}" type="slidenum">
              <a:rPr lang="es-NI"/>
              <a:pPr>
                <a:defRPr/>
              </a:pPr>
              <a:t>‹Nº›</a:t>
            </a:fld>
            <a:endParaRPr lang="es-NI"/>
          </a:p>
        </p:txBody>
      </p:sp>
    </p:spTree>
  </p:cSld>
  <p:clrMapOvr>
    <a:masterClrMapping/>
  </p:clrMapOvr>
  <p:transition spd="slow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1E011-25B2-4A16-A556-65F0ABA85B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NI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NI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6E6C4E-14A6-4EF3-945B-D0F3B939E6F9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NI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876638B-8D92-40E9-84EF-43898D87A9B4}" type="slidenum">
              <a:rPr lang="es-NI"/>
              <a:pPr>
                <a:defRPr/>
              </a:pPr>
              <a:t>‹Nº›</a:t>
            </a:fld>
            <a:endParaRPr lang="es-NI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wedge/>
  </p:transition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N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769425B-1835-4C94-A2B0-02D0F0749BD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3 Rectángulo"/>
          <p:cNvSpPr>
            <a:spLocks noChangeArrowheads="1"/>
          </p:cNvSpPr>
          <p:nvPr/>
        </p:nvSpPr>
        <p:spPr bwMode="auto">
          <a:xfrm>
            <a:off x="920750" y="642938"/>
            <a:ext cx="74549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VIAJANDO POR LOS LUGARES SANTOS</a:t>
            </a:r>
            <a:endParaRPr lang="es-NI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5" name="4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184A612-CED7-4C2C-832D-F03C8554ABEA}" type="datetime2">
              <a:rPr lang="es-NI"/>
              <a:pPr>
                <a:defRPr/>
              </a:pPr>
              <a:t>Miércoles, 12 de Febrero de 2014</a:t>
            </a:fld>
            <a:endParaRPr lang="es-NI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A12357-4F03-4F54-8AAF-672C623A825A}" type="slidenum">
              <a:rPr lang="es-NI"/>
              <a:pPr>
                <a:defRPr/>
              </a:pPr>
              <a:t>1</a:t>
            </a:fld>
            <a:endParaRPr lang="es-NI"/>
          </a:p>
        </p:txBody>
      </p:sp>
      <p:sp>
        <p:nvSpPr>
          <p:cNvPr id="2053" name="6 CuadroTexto"/>
          <p:cNvSpPr txBox="1">
            <a:spLocks noChangeArrowheads="1"/>
          </p:cNvSpPr>
          <p:nvPr/>
        </p:nvSpPr>
        <p:spPr bwMode="auto">
          <a:xfrm>
            <a:off x="642938" y="1785938"/>
            <a:ext cx="857885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HACE MAS DE DOS MIL AÑOS OCURRIÓ UN DE LOS ACONTECIMIENTOS MAS IMPORTAN</a:t>
            </a:r>
          </a:p>
          <a:p>
            <a:r>
              <a:rPr lang="es-ES">
                <a:latin typeface="Calibri" pitchFamily="34" charset="0"/>
              </a:rPr>
              <a:t>TES QUE HA VIVIDO LA HUMANIDAD. NACIÓ EN LA CIUDAD DE BELÉN JESÚS DE NAZARET,</a:t>
            </a:r>
          </a:p>
          <a:p>
            <a:r>
              <a:rPr lang="es-ES">
                <a:latin typeface="Calibri" pitchFamily="34" charset="0"/>
              </a:rPr>
              <a:t>EL QUE FUE Y SIGUE SIENDO EL REDENTOR DE LA HUMANIDAD.</a:t>
            </a:r>
          </a:p>
          <a:p>
            <a:r>
              <a:rPr lang="es-ES">
                <a:latin typeface="Calibri" pitchFamily="34" charset="0"/>
              </a:rPr>
              <a:t>HAN PASADO MAS DE 20 SIGLOS, Y EL ACONTECIMIENTO SE SIGUE CELEBRANDO COMO</a:t>
            </a:r>
          </a:p>
          <a:p>
            <a:r>
              <a:rPr lang="es-ES">
                <a:latin typeface="Calibri" pitchFamily="34" charset="0"/>
              </a:rPr>
              <a:t>SI HUBIESE SIDO AYER.</a:t>
            </a:r>
          </a:p>
          <a:p>
            <a:r>
              <a:rPr lang="es-ES">
                <a:latin typeface="Calibri" pitchFamily="34" charset="0"/>
              </a:rPr>
              <a:t>POR ESO CADA AÑO SE ORGANIZAN NUMEROSAS EXCURSIONES Y VISITAS A LOS LUGARES</a:t>
            </a:r>
          </a:p>
          <a:p>
            <a:r>
              <a:rPr lang="es-ES">
                <a:latin typeface="Calibri" pitchFamily="34" charset="0"/>
              </a:rPr>
              <a:t>DONDE JESÚS NACIÓ, VIVIÓ Y SUFRIÓ PERSECUSIÓN, TORTURAS Y SU ASESINATO. DESDE</a:t>
            </a:r>
          </a:p>
          <a:p>
            <a:r>
              <a:rPr lang="es-ES">
                <a:latin typeface="Calibri" pitchFamily="34" charset="0"/>
              </a:rPr>
              <a:t>ENTONCES PARECE QUE LA PAZ NO LLEGA A ESA REGIÓN A PESAR DE QUE JESÚS PREDICÓ</a:t>
            </a:r>
          </a:p>
          <a:p>
            <a:r>
              <a:rPr lang="es-ES">
                <a:latin typeface="Calibri" pitchFamily="34" charset="0"/>
              </a:rPr>
              <a:t>SU DOCTRINA DE LA BENEVOLENCIA, CONVIVENCIA PACÍFICA Y AMOR ENTRE LOS SERES</a:t>
            </a:r>
          </a:p>
          <a:p>
            <a:r>
              <a:rPr lang="es-ES">
                <a:latin typeface="Calibri" pitchFamily="34" charset="0"/>
              </a:rPr>
              <a:t>DE ESTE MUNDO. HOY SE ATACA ESA DOCTRINA Y AÚN LOS LUGARES DE ESTA REGIÓN</a:t>
            </a:r>
          </a:p>
          <a:p>
            <a:r>
              <a:rPr lang="es-ES">
                <a:latin typeface="Calibri" pitchFamily="34" charset="0"/>
              </a:rPr>
              <a:t>DEL MUNDO SUFREN LOS MAS CRUELES ATAQUES DESTRUCTIVOS. EN EL MISMO SIGLO</a:t>
            </a:r>
          </a:p>
          <a:p>
            <a:r>
              <a:rPr lang="es-ES">
                <a:latin typeface="Calibri" pitchFamily="34" charset="0"/>
              </a:rPr>
              <a:t>DEL NACIMIENTO Y ASESINATO DE CRISTO, LOS ROMANOS  DESTRUYERON JERUSALÉN,</a:t>
            </a:r>
          </a:p>
          <a:p>
            <a:r>
              <a:rPr lang="es-ES">
                <a:latin typeface="Calibri" pitchFamily="34" charset="0"/>
              </a:rPr>
              <a:t>PERO NADIE HA PODIDO DESTRUIR LA FILOSOFIA DE SU DOCTRINA NI LAS CELEBRACIO</a:t>
            </a:r>
          </a:p>
          <a:p>
            <a:r>
              <a:rPr lang="es-ES">
                <a:latin typeface="Calibri" pitchFamily="34" charset="0"/>
              </a:rPr>
              <a:t>NES DE LA TRADICIONAL FECHA DE LA PASIÓN DEL REDENTOR DE LA HUMANIDAD.</a:t>
            </a:r>
          </a:p>
          <a:p>
            <a:r>
              <a:rPr lang="es-ES">
                <a:latin typeface="Calibri" pitchFamily="34" charset="0"/>
              </a:rPr>
              <a:t>HAREMOS UNA VISITA EA ESOS LUGARES PARA CONOCER Y RECORDAR EL SUFRIMIENTO</a:t>
            </a:r>
          </a:p>
          <a:p>
            <a:r>
              <a:rPr lang="es-ES">
                <a:latin typeface="Calibri" pitchFamily="34" charset="0"/>
              </a:rPr>
              <a:t>DE CRISTO. ESTE AÑO LA SEMANA SANTA SE CELEBRARÁ DEL 17 AL 24 DE ABRIL </a:t>
            </a:r>
            <a:endParaRPr lang="es-NI">
              <a:latin typeface="Calibri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34203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CON SONIDO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6883446" y="0"/>
            <a:ext cx="226055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CORRE MANUALMENTE</a:t>
            </a:r>
          </a:p>
        </p:txBody>
      </p:sp>
    </p:spTree>
  </p:cSld>
  <p:clrMapOvr>
    <a:masterClrMapping/>
  </p:clrMapOvr>
  <p:transition spd="slow">
    <p:wedge/>
    <p:sndAc>
      <p:stSnd loop="1">
        <p:snd r:embed="rId2" name="04 - Alma de la Trinidad.www.latrabajadera.com comprimid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25A62FD-D1A2-4A02-A805-3B855B7E3608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EFCC3E-7263-41E7-BAD2-B5C64A743932}" type="slidenum">
              <a:rPr lang="es-NI"/>
              <a:pPr>
                <a:defRPr/>
              </a:pPr>
              <a:t>2</a:t>
            </a:fld>
            <a:endParaRPr lang="es-NI"/>
          </a:p>
        </p:txBody>
      </p:sp>
      <p:pic>
        <p:nvPicPr>
          <p:cNvPr id="3076" name="Picture 2" descr="map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9 Conector recto de flecha"/>
          <p:cNvCxnSpPr/>
          <p:nvPr/>
        </p:nvCxnSpPr>
        <p:spPr>
          <a:xfrm flipV="1">
            <a:off x="3214678" y="2571744"/>
            <a:ext cx="1214446" cy="5000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>
            <a:off x="2571736" y="6572272"/>
            <a:ext cx="1785950" cy="3569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lagada al Aeropuerto de Tel Aviv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7EC4FB-2392-4051-A41C-9EB947D2B119}" type="slidenum">
              <a:rPr lang="es-NI"/>
              <a:pPr>
                <a:defRPr/>
              </a:pPr>
              <a:t>3</a:t>
            </a:fld>
            <a:endParaRPr lang="es-NI"/>
          </a:p>
        </p:txBody>
      </p:sp>
      <p:sp>
        <p:nvSpPr>
          <p:cNvPr id="4101" name="3 Rectángulo"/>
          <p:cNvSpPr>
            <a:spLocks noChangeArrowheads="1"/>
          </p:cNvSpPr>
          <p:nvPr/>
        </p:nvSpPr>
        <p:spPr bwMode="auto">
          <a:xfrm>
            <a:off x="2643188" y="714375"/>
            <a:ext cx="40227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NI" sz="3200" b="1" i="1">
                <a:latin typeface="Calibri" pitchFamily="34" charset="0"/>
              </a:rPr>
              <a:t>Aeropuerto de Tel Aviv</a:t>
            </a:r>
          </a:p>
          <a:p>
            <a:r>
              <a:rPr lang="es-NI" sz="3200" b="1" i="1">
                <a:latin typeface="Calibri" pitchFamily="34" charset="0"/>
              </a:rPr>
              <a:t>Israel</a:t>
            </a:r>
          </a:p>
          <a:p>
            <a:endParaRPr lang="es-NI" sz="3200">
              <a:latin typeface="Calibri" pitchFamily="34" charset="0"/>
            </a:endParaRPr>
          </a:p>
        </p:txBody>
      </p:sp>
      <p:sp>
        <p:nvSpPr>
          <p:cNvPr id="4102" name="5 Rectángulo"/>
          <p:cNvSpPr>
            <a:spLocks noChangeArrowheads="1"/>
          </p:cNvSpPr>
          <p:nvPr/>
        </p:nvSpPr>
        <p:spPr bwMode="auto">
          <a:xfrm>
            <a:off x="2857500" y="5286375"/>
            <a:ext cx="3384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NI" b="1" i="1">
                <a:latin typeface="Calibri" pitchFamily="34" charset="0"/>
              </a:rPr>
              <a:t>Llegada al Aeropuerto de Tel Aviv</a:t>
            </a:r>
            <a:endParaRPr lang="es-NI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e vuelta al Aeropuerto de Tel Aviv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01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DE2122-403D-4A38-945C-CBB53CB24828}" type="slidenum">
              <a:rPr lang="es-NI"/>
              <a:pPr>
                <a:defRPr/>
              </a:pPr>
              <a:t>4</a:t>
            </a:fld>
            <a:endParaRPr lang="es-NI"/>
          </a:p>
        </p:txBody>
      </p:sp>
      <p:sp>
        <p:nvSpPr>
          <p:cNvPr id="5125" name="4 CuadroTexto"/>
          <p:cNvSpPr txBox="1">
            <a:spLocks noChangeArrowheads="1"/>
          </p:cNvSpPr>
          <p:nvPr/>
        </p:nvSpPr>
        <p:spPr bwMode="auto">
          <a:xfrm>
            <a:off x="1143000" y="1000125"/>
            <a:ext cx="4678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INTERIOR DEL AEROPUERTO DE TEL AVIV ISRAEL</a:t>
            </a:r>
            <a:endParaRPr lang="es-NI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7CF1B8-31AF-4B8E-9D2A-89DA944B4256}" type="slidenum">
              <a:rPr lang="es-NI"/>
              <a:pPr>
                <a:defRPr/>
              </a:pPr>
              <a:t>5</a:t>
            </a:fld>
            <a:endParaRPr lang="es-NI"/>
          </a:p>
        </p:txBody>
      </p:sp>
      <p:pic>
        <p:nvPicPr>
          <p:cNvPr id="6148" name="Picture 2" descr="Aeropuerto de Tel Aviv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 rot="20983471">
            <a:off x="1785938" y="2357438"/>
            <a:ext cx="402113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EN EL AEROPUERTO DE TEL AVIV, ISRAEL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18226C-F881-43C6-8046-88D81BA2506C}" type="slidenum">
              <a:rPr lang="es-NI"/>
              <a:pPr>
                <a:defRPr/>
              </a:pPr>
              <a:t>6</a:t>
            </a:fld>
            <a:endParaRPr lang="es-NI"/>
          </a:p>
        </p:txBody>
      </p:sp>
      <p:pic>
        <p:nvPicPr>
          <p:cNvPr id="7172" name="Picture 2" descr="Ya pasado el registro personal en el Aeropuerto de Tel Aviv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29500" cy="578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4 Rectángulo"/>
          <p:cNvSpPr>
            <a:spLocks noChangeArrowheads="1"/>
          </p:cNvSpPr>
          <p:nvPr/>
        </p:nvSpPr>
        <p:spPr bwMode="auto">
          <a:xfrm>
            <a:off x="214313" y="5214938"/>
            <a:ext cx="627856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NI" b="1" i="1">
                <a:latin typeface="Calibri" pitchFamily="34" charset="0"/>
              </a:rPr>
              <a:t>Ya ha pasado el registro personal en el Aeropuerto de Tel Aviv.</a:t>
            </a:r>
          </a:p>
          <a:p>
            <a:r>
              <a:rPr lang="es-ES" b="1" i="1">
                <a:latin typeface="Calibri" pitchFamily="34" charset="0"/>
              </a:rPr>
              <a:t>El pasillo de la derecha es por donde se entra al llegar a Tel Aviv</a:t>
            </a:r>
            <a:endParaRPr lang="es-NI" b="1" i="1">
              <a:latin typeface="Calibri" pitchFamily="34" charset="0"/>
            </a:endParaRPr>
          </a:p>
          <a:p>
            <a:endParaRPr lang="es-NI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F892B3-4E59-4653-AB42-F7929A98483A}" type="slidenum">
              <a:rPr lang="es-NI"/>
              <a:pPr>
                <a:defRPr/>
              </a:pPr>
              <a:t>7</a:t>
            </a:fld>
            <a:endParaRPr lang="es-NI"/>
          </a:p>
        </p:txBody>
      </p:sp>
      <p:pic>
        <p:nvPicPr>
          <p:cNvPr id="8196" name="Picture 2" descr="Una sala en el área del Dutty Free en el Aeropuerto de Tel Aviv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4 Rectángulo"/>
          <p:cNvSpPr>
            <a:spLocks noChangeArrowheads="1"/>
          </p:cNvSpPr>
          <p:nvPr/>
        </p:nvSpPr>
        <p:spPr bwMode="auto">
          <a:xfrm>
            <a:off x="357188" y="5286375"/>
            <a:ext cx="6723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NI" b="1" i="1">
                <a:latin typeface="Calibri" pitchFamily="34" charset="0"/>
              </a:rPr>
              <a:t>Una sala en el área del Dutty Free en el Aeropuerto de Tel Aviv, Israel</a:t>
            </a:r>
            <a:endParaRPr lang="es-NI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33CE83-D4C4-49FD-AB9E-3FC3CFD4C518}" type="slidenum">
              <a:rPr lang="es-NI"/>
              <a:pPr>
                <a:defRPr/>
              </a:pPr>
              <a:t>8</a:t>
            </a:fld>
            <a:endParaRPr lang="es-NI"/>
          </a:p>
        </p:txBody>
      </p:sp>
      <p:pic>
        <p:nvPicPr>
          <p:cNvPr id="9220" name="Picture 2" descr="Puertas de salida del Aeropuerto de Tel Aviv, Israel. Foto del 2006.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285875" y="5214938"/>
            <a:ext cx="572293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PUERTA DE SALIDA DEL AEROPUERTO TEL AVIV EN ISRAEL</a:t>
            </a:r>
            <a:r>
              <a:rPr lang="es-ES" dirty="0">
                <a:latin typeface="+mn-lt"/>
              </a:rPr>
              <a:t>.</a:t>
            </a:r>
            <a:endParaRPr lang="es-NI" dirty="0"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F1565A-8C51-4FED-BFD4-2FE9FAD62CCC}" type="slidenum">
              <a:rPr lang="es-NI"/>
              <a:pPr>
                <a:defRPr/>
              </a:pPr>
              <a:t>9</a:t>
            </a:fld>
            <a:endParaRPr lang="es-NI"/>
          </a:p>
        </p:txBody>
      </p:sp>
      <p:pic>
        <p:nvPicPr>
          <p:cNvPr id="10244" name="Picture 2" descr="Muralla de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857250" y="857250"/>
            <a:ext cx="735488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CAMINANDO POR LA CIUDAD ENCONTRAMOS LA MURALLA DE JERUSALÉN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FA2A0-4B80-4F07-9EA0-935C959F1771}" type="slidenum">
              <a:rPr lang="es-NI"/>
              <a:pPr>
                <a:defRPr/>
              </a:pPr>
              <a:t>10</a:t>
            </a:fld>
            <a:endParaRPr lang="es-NI"/>
          </a:p>
        </p:txBody>
      </p:sp>
      <p:pic>
        <p:nvPicPr>
          <p:cNvPr id="11268" name="Picture 2" descr="Muralla de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857750" y="785813"/>
            <a:ext cx="258286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MURALLA DE JERUSALÉN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995F6C-1C22-4312-8663-5677AF97BC46}" type="slidenum">
              <a:rPr lang="es-NI"/>
              <a:pPr>
                <a:defRPr/>
              </a:pPr>
              <a:t>11</a:t>
            </a:fld>
            <a:endParaRPr lang="es-NI"/>
          </a:p>
        </p:txBody>
      </p:sp>
      <p:pic>
        <p:nvPicPr>
          <p:cNvPr id="12292" name="Picture 2" descr="Muralla de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071688" y="1000125"/>
            <a:ext cx="33782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MURALLA Y CALLE DE JERUSALÉN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0D5FB6-09A0-48EC-85BB-E10E71D12494}" type="slidenum">
              <a:rPr lang="es-NI"/>
              <a:pPr>
                <a:defRPr/>
              </a:pPr>
              <a:t>12</a:t>
            </a:fld>
            <a:endParaRPr lang="es-NI"/>
          </a:p>
        </p:txBody>
      </p:sp>
      <p:pic>
        <p:nvPicPr>
          <p:cNvPr id="13316" name="Picture 2" descr="Muralla de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214563" y="3429000"/>
            <a:ext cx="48133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CALLE QUE CONTINÚA AL LADO DE LA MURALLA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4F19F2-D521-4857-856C-DB7F86EBA8AA}" type="slidenum">
              <a:rPr lang="es-NI"/>
              <a:pPr>
                <a:defRPr/>
              </a:pPr>
              <a:t>13</a:t>
            </a:fld>
            <a:endParaRPr lang="es-NI"/>
          </a:p>
        </p:txBody>
      </p:sp>
      <p:pic>
        <p:nvPicPr>
          <p:cNvPr id="14340" name="Picture 2" descr="Puerta de Damasco en la Muralla de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857375" y="1000125"/>
            <a:ext cx="536257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PUERTA DE DAMASCO EN LA MURALLA DE JERUSALÉN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ADECBE-35B0-470C-B695-5FE33D7ECD4B}" type="slidenum">
              <a:rPr lang="es-NI"/>
              <a:pPr>
                <a:defRPr/>
              </a:pPr>
              <a:t>14</a:t>
            </a:fld>
            <a:endParaRPr lang="es-NI"/>
          </a:p>
        </p:txBody>
      </p:sp>
      <p:pic>
        <p:nvPicPr>
          <p:cNvPr id="15364" name="Picture 2" descr="Puerta de Jaffa en la Muralla de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42938" y="5572125"/>
            <a:ext cx="490537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PUERTA DE JAFFA EN LA MURALLA DE JERUSALÉN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uerta de los Leones en la Muralla de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CBD2AB-ABDF-4AE6-893E-BE3FEC5EA157}" type="slidenum">
              <a:rPr lang="es-NI"/>
              <a:pPr>
                <a:defRPr/>
              </a:pPr>
              <a:t>15</a:t>
            </a:fld>
            <a:endParaRPr lang="es-NI"/>
          </a:p>
        </p:txBody>
      </p:sp>
      <p:sp>
        <p:nvSpPr>
          <p:cNvPr id="5" name="4 CuadroTexto"/>
          <p:cNvSpPr txBox="1"/>
          <p:nvPr/>
        </p:nvSpPr>
        <p:spPr>
          <a:xfrm>
            <a:off x="1785938" y="642938"/>
            <a:ext cx="550068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PUERTA DE LOS LEONES EN LA MURALLA DE JERUSALÉN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4DDCB9-FF2C-4856-8A7F-7181D5233CE3}" type="slidenum">
              <a:rPr lang="es-NI"/>
              <a:pPr>
                <a:defRPr/>
              </a:pPr>
              <a:t>16</a:t>
            </a:fld>
            <a:endParaRPr lang="es-NI"/>
          </a:p>
        </p:txBody>
      </p:sp>
      <p:pic>
        <p:nvPicPr>
          <p:cNvPr id="17412" name="Picture 2" descr="Puerta de los Desperdicios en la Muralla de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357313" y="1071563"/>
            <a:ext cx="691356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PUERTA DE LOS DESPERDICIOS EN LA MURALLA DE JERUSALÉN, ISRAEL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Comida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71625"/>
            <a:ext cx="4572000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39F350-071B-4675-96E4-900ED8D3B631}" type="slidenum">
              <a:rPr lang="es-NI"/>
              <a:pPr>
                <a:defRPr/>
              </a:pPr>
              <a:t>17</a:t>
            </a:fld>
            <a:endParaRPr lang="es-NI"/>
          </a:p>
        </p:txBody>
      </p:sp>
      <p:sp>
        <p:nvSpPr>
          <p:cNvPr id="4" name="3 CuadroTexto"/>
          <p:cNvSpPr txBox="1"/>
          <p:nvPr/>
        </p:nvSpPr>
        <p:spPr>
          <a:xfrm>
            <a:off x="2000250" y="1000125"/>
            <a:ext cx="516413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AHORA VEAMOS LA COMIDA DE JERUSALÉN, ISRAEL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2875" y="2714625"/>
            <a:ext cx="438943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COMIDA MARROQUÍ EN JERUSALÉN, ISRAEL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8439" name="Picture 4" descr="Comida en Jerusalén, Israel. Foto del 2006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500188"/>
            <a:ext cx="4572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7380B2-E0F6-4FE0-8967-1AE8B1E30BA1}" type="slidenum">
              <a:rPr lang="es-NI"/>
              <a:pPr>
                <a:defRPr/>
              </a:pPr>
              <a:t>18</a:t>
            </a:fld>
            <a:endParaRPr lang="es-NI"/>
          </a:p>
        </p:txBody>
      </p:sp>
      <p:pic>
        <p:nvPicPr>
          <p:cNvPr id="19460" name="Picture 2" descr="Sirviendo la bebida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6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572125" y="2928938"/>
            <a:ext cx="2017713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Sirviendo el te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Restaurante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27B1C3-D59E-44EC-A74C-3C0B6F5F1E37}" type="slidenum">
              <a:rPr lang="es-NI"/>
              <a:pPr>
                <a:defRPr/>
              </a:pPr>
              <a:t>19</a:t>
            </a:fld>
            <a:endParaRPr lang="es-NI"/>
          </a:p>
        </p:txBody>
      </p:sp>
      <p:sp>
        <p:nvSpPr>
          <p:cNvPr id="5" name="4 Rectángulo"/>
          <p:cNvSpPr/>
          <p:nvPr/>
        </p:nvSpPr>
        <p:spPr>
          <a:xfrm>
            <a:off x="857250" y="714375"/>
            <a:ext cx="5929313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Comedor en un restaurante marroquí en Jerusalén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93D1CB-C44A-428F-B39B-5E0E6F311641}" type="slidenum">
              <a:rPr lang="es-NI"/>
              <a:pPr>
                <a:defRPr/>
              </a:pPr>
              <a:t>20</a:t>
            </a:fld>
            <a:endParaRPr lang="es-NI"/>
          </a:p>
        </p:txBody>
      </p:sp>
      <p:sp>
        <p:nvSpPr>
          <p:cNvPr id="4" name="3 CuadroTexto"/>
          <p:cNvSpPr txBox="1"/>
          <p:nvPr/>
        </p:nvSpPr>
        <p:spPr>
          <a:xfrm>
            <a:off x="1857375" y="357188"/>
            <a:ext cx="523398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AHORA CAMINEMOS POR LAS CALLES DE JERUSALÉN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21509" name="Picture 2" descr="Callejuelas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857250"/>
            <a:ext cx="4962525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8BE819-714E-4A66-AE85-A91A7A46B1D7}" type="slidenum">
              <a:rPr lang="es-NI"/>
              <a:pPr>
                <a:defRPr/>
              </a:pPr>
              <a:t>21</a:t>
            </a:fld>
            <a:endParaRPr lang="es-NI"/>
          </a:p>
        </p:txBody>
      </p:sp>
      <p:pic>
        <p:nvPicPr>
          <p:cNvPr id="22532" name="Picture 2" descr="Callejuelas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500563" y="2500313"/>
            <a:ext cx="35337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CALLEJUELA DE JERUSALÉN, ISRAEL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0E30ED-D5C0-47DB-8727-3362626E0FEC}" type="slidenum">
              <a:rPr lang="es-NI"/>
              <a:pPr>
                <a:defRPr/>
              </a:pPr>
              <a:t>22</a:t>
            </a:fld>
            <a:endParaRPr lang="es-NI"/>
          </a:p>
        </p:txBody>
      </p:sp>
      <p:pic>
        <p:nvPicPr>
          <p:cNvPr id="23556" name="Picture 2" descr="Callejuelas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86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4 CuadroTexto"/>
          <p:cNvSpPr txBox="1">
            <a:spLocks noChangeArrowheads="1"/>
          </p:cNvSpPr>
          <p:nvPr/>
        </p:nvSpPr>
        <p:spPr bwMode="auto">
          <a:xfrm>
            <a:off x="7643813" y="500063"/>
            <a:ext cx="874712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O</a:t>
            </a:r>
          </a:p>
          <a:p>
            <a:r>
              <a:rPr lang="es-ES">
                <a:latin typeface="Calibri" pitchFamily="34" charset="0"/>
              </a:rPr>
              <a:t>T</a:t>
            </a:r>
          </a:p>
          <a:p>
            <a:r>
              <a:rPr lang="es-ES">
                <a:latin typeface="Calibri" pitchFamily="34" charset="0"/>
              </a:rPr>
              <a:t>R</a:t>
            </a:r>
          </a:p>
          <a:p>
            <a:r>
              <a:rPr lang="es-ES">
                <a:latin typeface="Calibri" pitchFamily="34" charset="0"/>
              </a:rPr>
              <a:t>A</a:t>
            </a:r>
          </a:p>
          <a:p>
            <a:endParaRPr lang="es-ES">
              <a:latin typeface="Calibri" pitchFamily="34" charset="0"/>
            </a:endParaRPr>
          </a:p>
          <a:p>
            <a:r>
              <a:rPr lang="es-ES">
                <a:latin typeface="Calibri" pitchFamily="34" charset="0"/>
              </a:rPr>
              <a:t>CALLE</a:t>
            </a:r>
          </a:p>
          <a:p>
            <a:endParaRPr lang="es-ES">
              <a:latin typeface="Calibri" pitchFamily="34" charset="0"/>
            </a:endParaRPr>
          </a:p>
          <a:p>
            <a:r>
              <a:rPr lang="es-ES">
                <a:latin typeface="Calibri" pitchFamily="34" charset="0"/>
              </a:rPr>
              <a:t>DE</a:t>
            </a:r>
          </a:p>
          <a:p>
            <a:endParaRPr lang="es-ES">
              <a:latin typeface="Calibri" pitchFamily="34" charset="0"/>
            </a:endParaRPr>
          </a:p>
          <a:p>
            <a:r>
              <a:rPr lang="es-ES">
                <a:latin typeface="Calibri" pitchFamily="34" charset="0"/>
              </a:rPr>
              <a:t>J</a:t>
            </a:r>
          </a:p>
          <a:p>
            <a:r>
              <a:rPr lang="es-ES">
                <a:latin typeface="Calibri" pitchFamily="34" charset="0"/>
              </a:rPr>
              <a:t>E</a:t>
            </a:r>
          </a:p>
          <a:p>
            <a:r>
              <a:rPr lang="es-ES">
                <a:latin typeface="Calibri" pitchFamily="34" charset="0"/>
              </a:rPr>
              <a:t>R</a:t>
            </a:r>
          </a:p>
          <a:p>
            <a:r>
              <a:rPr lang="es-ES">
                <a:latin typeface="Calibri" pitchFamily="34" charset="0"/>
              </a:rPr>
              <a:t>U</a:t>
            </a:r>
          </a:p>
          <a:p>
            <a:r>
              <a:rPr lang="es-ES">
                <a:latin typeface="Calibri" pitchFamily="34" charset="0"/>
              </a:rPr>
              <a:t>S</a:t>
            </a:r>
          </a:p>
          <a:p>
            <a:r>
              <a:rPr lang="es-ES">
                <a:latin typeface="Calibri" pitchFamily="34" charset="0"/>
              </a:rPr>
              <a:t>A</a:t>
            </a:r>
          </a:p>
          <a:p>
            <a:r>
              <a:rPr lang="es-ES">
                <a:latin typeface="Calibri" pitchFamily="34" charset="0"/>
              </a:rPr>
              <a:t>L</a:t>
            </a:r>
          </a:p>
          <a:p>
            <a:r>
              <a:rPr lang="es-ES">
                <a:latin typeface="Calibri" pitchFamily="34" charset="0"/>
              </a:rPr>
              <a:t>É</a:t>
            </a:r>
          </a:p>
          <a:p>
            <a:r>
              <a:rPr lang="es-ES">
                <a:latin typeface="Calibri" pitchFamily="34" charset="0"/>
              </a:rPr>
              <a:t>N,</a:t>
            </a:r>
          </a:p>
          <a:p>
            <a:endParaRPr lang="es-ES">
              <a:latin typeface="Calibri" pitchFamily="34" charset="0"/>
            </a:endParaRPr>
          </a:p>
          <a:p>
            <a:r>
              <a:rPr lang="es-ES">
                <a:latin typeface="Calibri" pitchFamily="34" charset="0"/>
              </a:rPr>
              <a:t>ISRAEL.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Callejuelas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75DC58-BEB7-4BF0-871C-BB9724A1E56B}" type="slidenum">
              <a:rPr lang="es-NI"/>
              <a:pPr>
                <a:defRPr/>
              </a:pPr>
              <a:t>23</a:t>
            </a:fld>
            <a:endParaRPr lang="es-NI"/>
          </a:p>
        </p:txBody>
      </p:sp>
      <p:pic>
        <p:nvPicPr>
          <p:cNvPr id="24581" name="Picture 2" descr="Callejuelas en Jerusalén, Israel. Foto del 2006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4 CuadroTexto"/>
          <p:cNvSpPr txBox="1">
            <a:spLocks noChangeArrowheads="1"/>
          </p:cNvSpPr>
          <p:nvPr/>
        </p:nvSpPr>
        <p:spPr bwMode="auto">
          <a:xfrm>
            <a:off x="5572125" y="214313"/>
            <a:ext cx="2500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>
                <a:latin typeface="Calibri" pitchFamily="34" charset="0"/>
              </a:rPr>
              <a:t>OTRAS CALLES  DE JERUSALEN, ISRAEL</a:t>
            </a:r>
            <a:endParaRPr lang="es-NI" sz="1600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Mercados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28086F-9368-40DA-A56D-C83F6E9C633C}" type="slidenum">
              <a:rPr lang="es-NI"/>
              <a:pPr>
                <a:defRPr/>
              </a:pPr>
              <a:t>24</a:t>
            </a:fld>
            <a:endParaRPr lang="es-NI"/>
          </a:p>
        </p:txBody>
      </p:sp>
      <p:sp>
        <p:nvSpPr>
          <p:cNvPr id="4" name="3 Rectángulo"/>
          <p:cNvSpPr/>
          <p:nvPr/>
        </p:nvSpPr>
        <p:spPr>
          <a:xfrm>
            <a:off x="428625" y="3071813"/>
            <a:ext cx="3009900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Mercado en Jerusalén,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B386E2-07F1-4641-87C0-3B0962E6504C}" type="slidenum">
              <a:rPr lang="es-NI"/>
              <a:pPr>
                <a:defRPr/>
              </a:pPr>
              <a:t>25</a:t>
            </a:fld>
            <a:endParaRPr lang="es-NI"/>
          </a:p>
        </p:txBody>
      </p:sp>
      <p:pic>
        <p:nvPicPr>
          <p:cNvPr id="26628" name="Picture 3" descr="Mercados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0"/>
            <a:ext cx="571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4 CuadroTexto"/>
          <p:cNvSpPr txBox="1">
            <a:spLocks noChangeArrowheads="1"/>
          </p:cNvSpPr>
          <p:nvPr/>
        </p:nvSpPr>
        <p:spPr bwMode="auto">
          <a:xfrm>
            <a:off x="428625" y="714375"/>
            <a:ext cx="26908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MERCADO DE JERUSALÉN,</a:t>
            </a:r>
          </a:p>
          <a:p>
            <a:r>
              <a:rPr lang="es-ES" b="1">
                <a:latin typeface="Calibri" pitchFamily="34" charset="0"/>
              </a:rPr>
              <a:t>ISRAEL</a:t>
            </a:r>
            <a:endParaRPr lang="es-NI" b="1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C4E591-3EDA-4348-B79A-9D0540186C32}" type="slidenum">
              <a:rPr lang="es-NI"/>
              <a:pPr>
                <a:defRPr/>
              </a:pPr>
              <a:t>26</a:t>
            </a:fld>
            <a:endParaRPr lang="es-NI"/>
          </a:p>
        </p:txBody>
      </p:sp>
      <p:pic>
        <p:nvPicPr>
          <p:cNvPr id="27652" name="Picture 2" descr="Mercados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00563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286000" y="5500688"/>
            <a:ext cx="421798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OTROS MERCADOS EN JERUSALÉN, ISRAEL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27654" name="Picture 3" descr="Mercados en Jerusalén, Israel. Foto del 2006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Flores del desierto en las curiosidades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D60245-A64C-4D83-A5E2-1103CCB0DB1D}" type="slidenum">
              <a:rPr lang="es-NI"/>
              <a:pPr>
                <a:defRPr/>
              </a:pPr>
              <a:t>27</a:t>
            </a:fld>
            <a:endParaRPr lang="es-NI"/>
          </a:p>
        </p:txBody>
      </p:sp>
      <p:sp>
        <p:nvSpPr>
          <p:cNvPr id="4" name="3 CuadroTexto"/>
          <p:cNvSpPr txBox="1"/>
          <p:nvPr/>
        </p:nvSpPr>
        <p:spPr>
          <a:xfrm>
            <a:off x="2928938" y="928688"/>
            <a:ext cx="3446462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CURIOSIDADES EN JERUSALÉN </a:t>
            </a:r>
            <a:endParaRPr lang="es-NI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87750" y="3244850"/>
            <a:ext cx="3013075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Flores del desierto 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D57CE2-E583-43FF-A63D-CD9908179E1F}" type="slidenum">
              <a:rPr lang="es-NI"/>
              <a:pPr>
                <a:defRPr/>
              </a:pPr>
              <a:t>28</a:t>
            </a:fld>
            <a:endParaRPr lang="es-NI"/>
          </a:p>
        </p:txBody>
      </p:sp>
      <p:pic>
        <p:nvPicPr>
          <p:cNvPr id="29700" name="Picture 2" descr="Molino entre las curiosidades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714625" y="1643063"/>
            <a:ext cx="1836738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MOLINO</a:t>
            </a:r>
            <a:endParaRPr lang="es-NI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572B09-7A6A-4E3C-A310-2B5F699785DD}" type="slidenum">
              <a:rPr lang="es-NI"/>
              <a:pPr>
                <a:defRPr/>
              </a:pPr>
              <a:t>29</a:t>
            </a:fld>
            <a:endParaRPr lang="es-NI"/>
          </a:p>
        </p:txBody>
      </p:sp>
      <p:pic>
        <p:nvPicPr>
          <p:cNvPr id="30724" name="Picture 2" descr="Transporte aun usado en las curiosidades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500063" y="3929063"/>
            <a:ext cx="271462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TRANSPORTE AÚN USADO EN JERUSALÉN, ISRAEL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189D10-094F-40C6-8C33-EFCB0669752D}" type="slidenum">
              <a:rPr lang="es-NI"/>
              <a:pPr>
                <a:defRPr/>
              </a:pPr>
              <a:t>30</a:t>
            </a:fld>
            <a:endParaRPr lang="es-NI"/>
          </a:p>
        </p:txBody>
      </p:sp>
      <p:pic>
        <p:nvPicPr>
          <p:cNvPr id="31748" name="Picture 2" descr="Curiosidades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286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643688" y="1071563"/>
            <a:ext cx="2214562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Transportador de mercancías dentro de la ciudad amurallada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86CA15-DC98-48CC-906B-A55D7427037F}" type="slidenum">
              <a:rPr lang="es-NI"/>
              <a:pPr>
                <a:defRPr/>
              </a:pPr>
              <a:t>31</a:t>
            </a:fld>
            <a:endParaRPr lang="es-NI"/>
          </a:p>
        </p:txBody>
      </p:sp>
      <p:pic>
        <p:nvPicPr>
          <p:cNvPr id="32772" name="Picture 2" descr="Curiosidades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857250" y="5500688"/>
            <a:ext cx="55467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CUANDO USAN LOS CAMIONES ESTO ES LO QUE SUCEDE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Nazaret, Israel. Foto del 2006.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725FC5-69A9-4E60-8F0D-061EAC213F6C}" type="slidenum">
              <a:rPr lang="es-NI"/>
              <a:pPr>
                <a:defRPr/>
              </a:pPr>
              <a:t>32</a:t>
            </a:fld>
            <a:endParaRPr lang="es-NI"/>
          </a:p>
        </p:txBody>
      </p:sp>
      <p:sp>
        <p:nvSpPr>
          <p:cNvPr id="4" name="3 CuadroTexto"/>
          <p:cNvSpPr txBox="1"/>
          <p:nvPr/>
        </p:nvSpPr>
        <p:spPr>
          <a:xfrm>
            <a:off x="2357438" y="785813"/>
            <a:ext cx="4683125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AHORA VAMOS A NAZARET, ISRAEL</a:t>
            </a:r>
            <a:endParaRPr lang="es-NI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0ACFC2-B63F-47A3-ADD3-0A29F5F12552}" type="slidenum">
              <a:rPr lang="es-NI"/>
              <a:pPr>
                <a:defRPr/>
              </a:pPr>
              <a:t>33</a:t>
            </a:fld>
            <a:endParaRPr lang="es-NI"/>
          </a:p>
        </p:txBody>
      </p:sp>
      <p:pic>
        <p:nvPicPr>
          <p:cNvPr id="34820" name="Picture 2" descr="Nazaret, Israel. Foto del 2006.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929063" y="214313"/>
            <a:ext cx="1081087" cy="36988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NAZARET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0E453D-A4AE-4FC5-8954-4B66635330A1}" type="slidenum">
              <a:rPr lang="es-NI"/>
              <a:pPr>
                <a:defRPr/>
              </a:pPr>
              <a:t>34</a:t>
            </a:fld>
            <a:endParaRPr lang="es-NI"/>
          </a:p>
        </p:txBody>
      </p:sp>
      <p:pic>
        <p:nvPicPr>
          <p:cNvPr id="35844" name="Picture 2" descr="Nazaret, Israel. Foto del 2006.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71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929063" y="285750"/>
            <a:ext cx="1081087" cy="3698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NAZARET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63C5B3-671A-444C-9B52-ECDCB6C0846A}" type="slidenum">
              <a:rPr lang="es-NI"/>
              <a:pPr>
                <a:defRPr/>
              </a:pPr>
              <a:t>35</a:t>
            </a:fld>
            <a:endParaRPr lang="es-NI"/>
          </a:p>
        </p:txBody>
      </p:sp>
      <p:pic>
        <p:nvPicPr>
          <p:cNvPr id="36868" name="Picture 2" descr="Nazaret, Israel. Foto del 2006.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714750" y="714375"/>
            <a:ext cx="1081088" cy="3698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NAZARET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419DA7-1C93-4DB4-A1AA-61F50D52573E}" type="slidenum">
              <a:rPr lang="es-NI"/>
              <a:pPr>
                <a:defRPr/>
              </a:pPr>
              <a:t>36</a:t>
            </a:fld>
            <a:endParaRPr lang="es-NI"/>
          </a:p>
        </p:txBody>
      </p:sp>
      <p:pic>
        <p:nvPicPr>
          <p:cNvPr id="37892" name="Picture 2" descr="Nazaret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714750" y="714375"/>
            <a:ext cx="1081088" cy="3698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NAZARET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5B4788-8EB9-4274-931B-1E9DAB761520}" type="slidenum">
              <a:rPr lang="es-NI"/>
              <a:pPr>
                <a:defRPr/>
              </a:pPr>
              <a:t>37</a:t>
            </a:fld>
            <a:endParaRPr lang="es-NI"/>
          </a:p>
        </p:txBody>
      </p:sp>
      <p:pic>
        <p:nvPicPr>
          <p:cNvPr id="38916" name="Picture 2" descr="Basílica de la Anunciación, Nazaret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571625" y="1928813"/>
            <a:ext cx="510698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BASÍLICA DE LA ANUNCIACIÓN EN NAZARET, ISRAEL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33649A-7EBF-43DF-8005-2B43E0F780AF}" type="slidenum">
              <a:rPr lang="es-NI"/>
              <a:pPr>
                <a:defRPr/>
              </a:pPr>
              <a:t>38</a:t>
            </a:fld>
            <a:endParaRPr lang="es-NI"/>
          </a:p>
        </p:txBody>
      </p:sp>
      <p:pic>
        <p:nvPicPr>
          <p:cNvPr id="39940" name="Picture 2" descr="Basílica de la Anunciación, Nazaret, Israel. Foto del 2006."/>
          <p:cNvPicPr>
            <a:picLocks noChangeAspect="1" noChangeArrowheads="1"/>
          </p:cNvPicPr>
          <p:nvPr/>
        </p:nvPicPr>
        <p:blipFill>
          <a:blip r:embed="rId2">
            <a:lum bright="2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43125" y="785813"/>
            <a:ext cx="4119563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Basílica de la Anunciación, Nazaret,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839452-A1F3-41E1-B9D4-FC2AF1766D2E}" type="slidenum">
              <a:rPr lang="es-NI"/>
              <a:pPr>
                <a:defRPr/>
              </a:pPr>
              <a:t>39</a:t>
            </a:fld>
            <a:endParaRPr lang="es-NI"/>
          </a:p>
        </p:txBody>
      </p:sp>
      <p:pic>
        <p:nvPicPr>
          <p:cNvPr id="40964" name="Picture 2" descr="Basílica de la Anunciación, Nazaret, Israel. Foto del 2006."/>
          <p:cNvPicPr>
            <a:picLocks noChangeAspect="1" noChangeArrowheads="1"/>
          </p:cNvPicPr>
          <p:nvPr/>
        </p:nvPicPr>
        <p:blipFill>
          <a:blip r:embed="rId2">
            <a:lum bright="2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43125" y="785813"/>
            <a:ext cx="456882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Basílica de la Anunciación, Nazaret,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C7D8BE-F75E-4BAC-AE1A-42BAF40D1981}" type="slidenum">
              <a:rPr lang="es-NI"/>
              <a:pPr>
                <a:defRPr/>
              </a:pPr>
              <a:t>40</a:t>
            </a:fld>
            <a:endParaRPr lang="es-NI"/>
          </a:p>
        </p:txBody>
      </p:sp>
      <p:pic>
        <p:nvPicPr>
          <p:cNvPr id="41988" name="Picture 2" descr="Basílica de la Anunciación, Nazaret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71500" y="5429250"/>
            <a:ext cx="6040438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Exterior de la Basílica de la Anunciación, Nazaret,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064308-6A2C-4310-B954-91F66FE93D95}" type="slidenum">
              <a:rPr lang="es-NI"/>
              <a:pPr>
                <a:defRPr/>
              </a:pPr>
              <a:t>41</a:t>
            </a:fld>
            <a:endParaRPr lang="es-NI"/>
          </a:p>
        </p:txBody>
      </p:sp>
      <p:pic>
        <p:nvPicPr>
          <p:cNvPr id="43012" name="Picture 2" descr="Iglesia de San José, Nazaret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 rot="281511">
            <a:off x="3000375" y="928688"/>
            <a:ext cx="2571750" cy="2762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Iglesia de San José, Nazaret,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E0313B-9631-413C-BAF2-FF67F0E41A97}" type="slidenum">
              <a:rPr lang="es-NI"/>
              <a:pPr>
                <a:defRPr/>
              </a:pPr>
              <a:t>42</a:t>
            </a:fld>
            <a:endParaRPr lang="es-NI"/>
          </a:p>
        </p:txBody>
      </p:sp>
      <p:pic>
        <p:nvPicPr>
          <p:cNvPr id="44036" name="Picture 2" descr="Iglesia de San José, Nazaret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500188" y="5715000"/>
            <a:ext cx="5948362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Iglesia de San José, Nazaret, Israel</a:t>
            </a:r>
            <a:endParaRPr lang="es-NI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0F9321-3C42-4144-8E96-12F387A12507}" type="slidenum">
              <a:rPr lang="es-NI"/>
              <a:pPr>
                <a:defRPr/>
              </a:pPr>
              <a:t>43</a:t>
            </a:fld>
            <a:endParaRPr lang="es-NI"/>
          </a:p>
        </p:txBody>
      </p:sp>
      <p:pic>
        <p:nvPicPr>
          <p:cNvPr id="45060" name="Picture 2" descr="Iglesia de San José, Nazaret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C469B6-FDAA-4531-A596-7FD17ABA058F}" type="slidenum">
              <a:rPr lang="es-NI"/>
              <a:pPr>
                <a:defRPr/>
              </a:pPr>
              <a:t>44</a:t>
            </a:fld>
            <a:endParaRPr lang="es-NI"/>
          </a:p>
        </p:txBody>
      </p:sp>
      <p:pic>
        <p:nvPicPr>
          <p:cNvPr id="46084" name="Picture 2" descr="Iglesia de San José, Nazaret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14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5" name="4 CuadroTexto"/>
          <p:cNvSpPr txBox="1">
            <a:spLocks noChangeArrowheads="1"/>
          </p:cNvSpPr>
          <p:nvPr/>
        </p:nvSpPr>
        <p:spPr bwMode="auto">
          <a:xfrm>
            <a:off x="6072188" y="1357313"/>
            <a:ext cx="24288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INTERIOR DE LA IGLESIA</a:t>
            </a:r>
          </a:p>
          <a:p>
            <a:r>
              <a:rPr lang="es-ES">
                <a:latin typeface="Calibri" pitchFamily="34" charset="0"/>
              </a:rPr>
              <a:t>DE SAN JOSÉ, NAZARET,</a:t>
            </a:r>
          </a:p>
          <a:p>
            <a:r>
              <a:rPr lang="es-ES">
                <a:latin typeface="Calibri" pitchFamily="34" charset="0"/>
              </a:rPr>
              <a:t>ISRAEL</a:t>
            </a:r>
            <a:endParaRPr lang="es-NI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Iglesia de San Gabriel, Nazaret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5CB3E1-1066-473B-BFEF-01D636266680}" type="slidenum">
              <a:rPr lang="es-NI"/>
              <a:pPr>
                <a:defRPr/>
              </a:pPr>
              <a:t>45</a:t>
            </a:fld>
            <a:endParaRPr lang="es-NI"/>
          </a:p>
        </p:txBody>
      </p:sp>
      <p:sp>
        <p:nvSpPr>
          <p:cNvPr id="4" name="3 CuadroTexto"/>
          <p:cNvSpPr txBox="1"/>
          <p:nvPr/>
        </p:nvSpPr>
        <p:spPr>
          <a:xfrm>
            <a:off x="1143000" y="1000125"/>
            <a:ext cx="731837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AHORA NOS ACERCAMOS A LA IGLESIA DE SAN GABRIEL, NAZARET, ISRAEL</a:t>
            </a:r>
            <a:endParaRPr lang="es-NI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5CE17E-7292-4B33-ADAB-6269C00B5B95}" type="slidenum">
              <a:rPr lang="es-NI"/>
              <a:pPr>
                <a:defRPr/>
              </a:pPr>
              <a:t>46</a:t>
            </a:fld>
            <a:endParaRPr lang="es-NI"/>
          </a:p>
        </p:txBody>
      </p:sp>
      <p:pic>
        <p:nvPicPr>
          <p:cNvPr id="48132" name="Picture 2" descr="Iglesia de San Gabriel, Nazaret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4 CuadroTexto"/>
          <p:cNvSpPr txBox="1">
            <a:spLocks noChangeArrowheads="1"/>
          </p:cNvSpPr>
          <p:nvPr/>
        </p:nvSpPr>
        <p:spPr bwMode="auto">
          <a:xfrm>
            <a:off x="1928813" y="5143500"/>
            <a:ext cx="5726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INTERIOR DE LA IGLESIA DE SAN GABRIEL, NAZARET, ISRAEL</a:t>
            </a:r>
            <a:endParaRPr lang="es-NI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Galilea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EC3199-2F21-49A8-9FBD-8852DBB9FD77}" type="slidenum">
              <a:rPr lang="es-NI"/>
              <a:pPr>
                <a:defRPr/>
              </a:pPr>
              <a:t>47</a:t>
            </a:fld>
            <a:endParaRPr lang="es-NI"/>
          </a:p>
        </p:txBody>
      </p:sp>
      <p:sp>
        <p:nvSpPr>
          <p:cNvPr id="4" name="3 CuadroTexto"/>
          <p:cNvSpPr txBox="1"/>
          <p:nvPr/>
        </p:nvSpPr>
        <p:spPr>
          <a:xfrm>
            <a:off x="2786063" y="1071563"/>
            <a:ext cx="4078287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NOS ACERCAMOS A GALILEA, ISRAEL</a:t>
            </a:r>
            <a:endParaRPr lang="es-NI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E13A38-CCD8-4D2E-A212-9B371B4BF9C7}" type="slidenum">
              <a:rPr lang="es-NI"/>
              <a:pPr>
                <a:defRPr/>
              </a:pPr>
              <a:t>48</a:t>
            </a:fld>
            <a:endParaRPr lang="es-NI"/>
          </a:p>
        </p:txBody>
      </p:sp>
      <p:pic>
        <p:nvPicPr>
          <p:cNvPr id="50180" name="Picture 2" descr="Galilea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857250" y="1143000"/>
            <a:ext cx="97631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GALILEA</a:t>
            </a:r>
            <a:endParaRPr lang="es-NI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2F28DE-6D36-49D7-A319-ECC0C0BD47AF}" type="slidenum">
              <a:rPr lang="es-NI"/>
              <a:pPr>
                <a:defRPr/>
              </a:pPr>
              <a:t>49</a:t>
            </a:fld>
            <a:endParaRPr lang="es-NI"/>
          </a:p>
        </p:txBody>
      </p:sp>
      <p:pic>
        <p:nvPicPr>
          <p:cNvPr id="51204" name="Picture 2" descr="Galilea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928688" y="1143000"/>
            <a:ext cx="1239837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GALILEA</a:t>
            </a:r>
            <a:endParaRPr lang="es-NI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886BC0-078C-4D92-915B-F618EEC94C21}" type="slidenum">
              <a:rPr lang="es-NI"/>
              <a:pPr>
                <a:defRPr/>
              </a:pPr>
              <a:t>50</a:t>
            </a:fld>
            <a:endParaRPr lang="es-NI"/>
          </a:p>
        </p:txBody>
      </p:sp>
      <p:pic>
        <p:nvPicPr>
          <p:cNvPr id="52228" name="Picture 2" descr="Galilea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286500" y="1857375"/>
            <a:ext cx="330200" cy="2032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B7587F-6A63-4964-87A4-B75EB5A03B6C}" type="slidenum">
              <a:rPr lang="es-NI"/>
              <a:pPr>
                <a:defRPr/>
              </a:pPr>
              <a:t>51</a:t>
            </a:fld>
            <a:endParaRPr lang="es-NI"/>
          </a:p>
        </p:txBody>
      </p:sp>
      <p:pic>
        <p:nvPicPr>
          <p:cNvPr id="53252" name="Picture 2" descr="Galilea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143250" y="928688"/>
            <a:ext cx="142081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GALILEA</a:t>
            </a:r>
            <a:endParaRPr lang="es-NI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apernaum, Galilea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090B62-DF61-43FA-9FA6-FC70110A8287}" type="slidenum">
              <a:rPr lang="es-NI"/>
              <a:pPr>
                <a:defRPr/>
              </a:pPr>
              <a:t>52</a:t>
            </a:fld>
            <a:endParaRPr lang="es-NI"/>
          </a:p>
        </p:txBody>
      </p:sp>
      <p:sp>
        <p:nvSpPr>
          <p:cNvPr id="4" name="3 CuadroTexto"/>
          <p:cNvSpPr txBox="1"/>
          <p:nvPr/>
        </p:nvSpPr>
        <p:spPr>
          <a:xfrm>
            <a:off x="1571625" y="928688"/>
            <a:ext cx="634047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AHORA NOS ACERCAMOS A CAFARNAÚN, GALILEA, ISRAEL</a:t>
            </a:r>
            <a:endParaRPr lang="es-NI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79362C-4270-477B-89B5-60A3AED5E29F}" type="slidenum">
              <a:rPr lang="es-NI"/>
              <a:pPr>
                <a:defRPr/>
              </a:pPr>
              <a:t>53</a:t>
            </a:fld>
            <a:endParaRPr lang="es-NI"/>
          </a:p>
        </p:txBody>
      </p:sp>
      <p:pic>
        <p:nvPicPr>
          <p:cNvPr id="55300" name="Picture 2" descr="Capernaum, Galilea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286125" y="2071688"/>
            <a:ext cx="353377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Capernaum, Galilea,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apernaum, Galilea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B6169-636A-49A6-A4D3-1FF214EDBD7E}" type="slidenum">
              <a:rPr lang="es-NI"/>
              <a:pPr>
                <a:defRPr/>
              </a:pPr>
              <a:t>54</a:t>
            </a:fld>
            <a:endParaRPr lang="es-NI"/>
          </a:p>
        </p:txBody>
      </p:sp>
      <p:sp>
        <p:nvSpPr>
          <p:cNvPr id="5" name="4 Rectángulo"/>
          <p:cNvSpPr/>
          <p:nvPr/>
        </p:nvSpPr>
        <p:spPr>
          <a:xfrm>
            <a:off x="2857500" y="2643188"/>
            <a:ext cx="353377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400" b="1" dirty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Capernaum, Galilea,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F130CE-8E65-40FF-890B-EE88A31E8EDD}" type="slidenum">
              <a:rPr lang="es-NI"/>
              <a:pPr>
                <a:defRPr/>
              </a:pPr>
              <a:t>55</a:t>
            </a:fld>
            <a:endParaRPr lang="es-NI"/>
          </a:p>
        </p:txBody>
      </p:sp>
      <p:pic>
        <p:nvPicPr>
          <p:cNvPr id="57348" name="Picture 2" descr="Capernaum, Galilea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000125" y="1285875"/>
            <a:ext cx="297497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Capernaum, Galilea,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F28AD7-DAA1-4E2C-ABD1-3C02DD5D3C34}" type="slidenum">
              <a:rPr lang="es-NI"/>
              <a:pPr>
                <a:defRPr/>
              </a:pPr>
              <a:t>56</a:t>
            </a:fld>
            <a:endParaRPr lang="es-NI"/>
          </a:p>
        </p:txBody>
      </p:sp>
      <p:pic>
        <p:nvPicPr>
          <p:cNvPr id="58372" name="Picture 2" descr="Capernaum, Galilea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429000" y="857250"/>
            <a:ext cx="3516313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CAFARNAÚM, GALILEA, ISRAEL.</a:t>
            </a:r>
            <a:endParaRPr lang="es-NI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38230B-9EB8-45FE-B405-9779D38CA92E}" type="slidenum">
              <a:rPr lang="es-NI"/>
              <a:pPr>
                <a:defRPr/>
              </a:pPr>
              <a:t>57</a:t>
            </a:fld>
            <a:endParaRPr lang="es-NI"/>
          </a:p>
        </p:txBody>
      </p:sp>
      <p:pic>
        <p:nvPicPr>
          <p:cNvPr id="59396" name="Picture 2" descr="Memorial de San Pedro, Galilea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0" y="3429000"/>
            <a:ext cx="6286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MEMORIAL DE SAN PEDRO, GALILEA, ISRAEL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E7CE6E-08B1-40D2-9BAD-60BD48131443}" type="slidenum">
              <a:rPr lang="es-NI"/>
              <a:pPr>
                <a:defRPr/>
              </a:pPr>
              <a:t>58</a:t>
            </a:fld>
            <a:endParaRPr lang="es-NI"/>
          </a:p>
        </p:txBody>
      </p:sp>
      <p:pic>
        <p:nvPicPr>
          <p:cNvPr id="60420" name="Picture 2" descr="Memorial de San Pedro, Galilea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57188" y="4429125"/>
            <a:ext cx="6286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MEMORIAL DE SAN PEDRO, GALILEA, ISRAEL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1D40D-2C5C-454E-A457-767E3BC92C99}" type="slidenum">
              <a:rPr lang="es-NI"/>
              <a:pPr>
                <a:defRPr/>
              </a:pPr>
              <a:t>59</a:t>
            </a:fld>
            <a:endParaRPr lang="es-NI"/>
          </a:p>
        </p:txBody>
      </p:sp>
      <p:pic>
        <p:nvPicPr>
          <p:cNvPr id="61444" name="Picture 2" descr="Memorial de San Pedro, Galilea, Israel. Foto del 2006.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57188" y="4429125"/>
            <a:ext cx="6286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MEMORIAL DE SAN PEDRO, GALILEA, ISRAEL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2FE918-8223-40FD-B177-6B9CBAFFE9C0}" type="slidenum">
              <a:rPr lang="es-NI"/>
              <a:pPr>
                <a:defRPr/>
              </a:pPr>
              <a:t>60</a:t>
            </a:fld>
            <a:endParaRPr lang="es-NI"/>
          </a:p>
        </p:txBody>
      </p:sp>
      <p:pic>
        <p:nvPicPr>
          <p:cNvPr id="62468" name="Picture 2" descr="Río Jordán, Israel. Foto del 2006.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785938" y="3357563"/>
            <a:ext cx="5741987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RÍO JORDÁN, ISRAEL, DONDE FUE BAUTIZADO JESÚS</a:t>
            </a:r>
            <a:endParaRPr lang="es-NI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69DE76-0024-45B5-BBC4-A42983EF77A1}" type="slidenum">
              <a:rPr lang="es-NI"/>
              <a:pPr>
                <a:defRPr/>
              </a:pPr>
              <a:t>61</a:t>
            </a:fld>
            <a:endParaRPr lang="es-NI"/>
          </a:p>
        </p:txBody>
      </p:sp>
      <p:pic>
        <p:nvPicPr>
          <p:cNvPr id="63492" name="Picture 2" descr="Río Jordá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75285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3" name="Picture 3" descr="Río Jordán, Israel. Foto del 2006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8" y="0"/>
            <a:ext cx="5357812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4" name="5 CuadroTexto"/>
          <p:cNvSpPr txBox="1">
            <a:spLocks noChangeArrowheads="1"/>
          </p:cNvSpPr>
          <p:nvPr/>
        </p:nvSpPr>
        <p:spPr bwMode="auto">
          <a:xfrm>
            <a:off x="1857375" y="5572125"/>
            <a:ext cx="2087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RÍO JORDÁN, ISRAEL</a:t>
            </a:r>
            <a:endParaRPr lang="es-NI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E4BC80-134A-479E-AFE1-16B860CD574F}" type="slidenum">
              <a:rPr lang="es-NI"/>
              <a:pPr>
                <a:defRPr/>
              </a:pPr>
              <a:t>62</a:t>
            </a:fld>
            <a:endParaRPr lang="es-NI"/>
          </a:p>
        </p:txBody>
      </p:sp>
      <p:pic>
        <p:nvPicPr>
          <p:cNvPr id="64516" name="Picture 2" descr="Río Jordá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643313" y="2286000"/>
            <a:ext cx="2792412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RÍO JORDÁN, ISRAEL</a:t>
            </a:r>
            <a:endParaRPr lang="es-NI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B2F6B6-2281-455A-82C2-54A6A763BAF0}" type="slidenum">
              <a:rPr lang="es-NI"/>
              <a:pPr>
                <a:defRPr/>
              </a:pPr>
              <a:t>63</a:t>
            </a:fld>
            <a:endParaRPr lang="es-NI"/>
          </a:p>
        </p:txBody>
      </p:sp>
      <p:pic>
        <p:nvPicPr>
          <p:cNvPr id="65540" name="Picture 2" descr="Establecimiento turístico a orillas del Mar Muerto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714500" y="857250"/>
            <a:ext cx="6962775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MAR MUERTO, ISRAEL. </a:t>
            </a:r>
            <a:r>
              <a:rPr lang="es-NI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ESTABLECIMIENTO TURÍSTICO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A ORILLAS DEL MAR MUERTO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58C8E7-103D-4B24-BB1B-E698BDE17BE5}" type="slidenum">
              <a:rPr lang="es-NI"/>
              <a:pPr>
                <a:defRPr/>
              </a:pPr>
              <a:t>64</a:t>
            </a:fld>
            <a:endParaRPr lang="es-NI"/>
          </a:p>
        </p:txBody>
      </p:sp>
      <p:pic>
        <p:nvPicPr>
          <p:cNvPr id="66564" name="Picture 2" descr="Ya de aquí se ve mejor el Mar Muerto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714500" y="857250"/>
            <a:ext cx="4389438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VISTA PANORÁMICA DEL MAR MUERTO</a:t>
            </a:r>
            <a:endParaRPr lang="es-NI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7F41E-260F-4804-B722-397D4C55C088}" type="slidenum">
              <a:rPr lang="es-NI"/>
              <a:pPr>
                <a:defRPr/>
              </a:pPr>
              <a:t>65</a:t>
            </a:fld>
            <a:endParaRPr lang="es-NI"/>
          </a:p>
        </p:txBody>
      </p:sp>
      <p:pic>
        <p:nvPicPr>
          <p:cNvPr id="67588" name="Picture 2" descr="Este luce un poquito más grande, en el Mar Muerto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9" name="4 CuadroTexto"/>
          <p:cNvSpPr txBox="1">
            <a:spLocks noChangeArrowheads="1"/>
          </p:cNvSpPr>
          <p:nvPr/>
        </p:nvSpPr>
        <p:spPr bwMode="auto">
          <a:xfrm>
            <a:off x="1571625" y="571500"/>
            <a:ext cx="3609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HOTEL A ORILLAS DEL MAR MUERTO</a:t>
            </a:r>
            <a:endParaRPr lang="es-NI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D6B1FF-31C2-405D-8520-2CF5765B5C2C}" type="slidenum">
              <a:rPr lang="es-NI"/>
              <a:pPr>
                <a:defRPr/>
              </a:pPr>
              <a:t>66</a:t>
            </a:fld>
            <a:endParaRPr lang="es-NI"/>
          </a:p>
        </p:txBody>
      </p:sp>
      <p:pic>
        <p:nvPicPr>
          <p:cNvPr id="68612" name="Picture 2" descr="En las Alturas de Golán, Israel. Foto del 2006.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428875" y="1428750"/>
            <a:ext cx="3836988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ALTURAS DE GOLÁN, ISRAEL.</a:t>
            </a:r>
            <a:endParaRPr lang="es-NI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792523-7EE9-4BFC-9102-C8C8D7FAA19D}" type="slidenum">
              <a:rPr lang="es-NI"/>
              <a:pPr>
                <a:defRPr/>
              </a:pPr>
              <a:t>67</a:t>
            </a:fld>
            <a:endParaRPr lang="es-NI"/>
          </a:p>
        </p:txBody>
      </p:sp>
      <p:pic>
        <p:nvPicPr>
          <p:cNvPr id="69636" name="Picture 2" descr="En las Alturas de Golán, Israel. Foto del 2006."/>
          <p:cNvPicPr>
            <a:picLocks noChangeAspect="1" noChangeArrowheads="1"/>
          </p:cNvPicPr>
          <p:nvPr/>
        </p:nvPicPr>
        <p:blipFill>
          <a:blip r:embed="rId2">
            <a:lum bright="-10000"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714500" y="1428750"/>
            <a:ext cx="316547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ALTURAS DE GOLÁN, ISRAEL</a:t>
            </a:r>
            <a:endParaRPr lang="es-NI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0AA077-E164-4CE2-945A-0529BF1AE78C}" type="slidenum">
              <a:rPr lang="es-NI"/>
              <a:pPr>
                <a:defRPr/>
              </a:pPr>
              <a:t>68</a:t>
            </a:fld>
            <a:endParaRPr lang="es-NI"/>
          </a:p>
        </p:txBody>
      </p:sp>
      <p:sp>
        <p:nvSpPr>
          <p:cNvPr id="4" name="3 CuadroTexto"/>
          <p:cNvSpPr txBox="1"/>
          <p:nvPr/>
        </p:nvSpPr>
        <p:spPr>
          <a:xfrm>
            <a:off x="3143240" y="1142984"/>
            <a:ext cx="2788712" cy="400110"/>
          </a:xfrm>
          <a:prstGeom prst="rect">
            <a:avLst/>
          </a:prstGeom>
          <a:noFill/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VAMOS A BELÉN, ISRAEL</a:t>
            </a:r>
            <a:endParaRPr lang="es-NI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793D66-CA63-4AD0-97C7-9C39DDA5833C}" type="slidenum">
              <a:rPr lang="es-NI"/>
              <a:pPr>
                <a:defRPr/>
              </a:pPr>
              <a:t>69</a:t>
            </a:fld>
            <a:endParaRPr lang="es-NI"/>
          </a:p>
        </p:txBody>
      </p:sp>
      <p:pic>
        <p:nvPicPr>
          <p:cNvPr id="71684" name="Picture 2" descr="Puerta de Herodes en la Muralla de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643063" y="785813"/>
            <a:ext cx="526256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PUERTA DE HERODES EN LA MURALLA DE JERUSALÉN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CD5C468-ECEE-492E-A4B0-F679D395505B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2D2D0A-63D0-46EB-BE2F-89B56FF26E03}" type="slidenum">
              <a:rPr lang="es-NI"/>
              <a:pPr>
                <a:defRPr/>
              </a:pPr>
              <a:t>70</a:t>
            </a:fld>
            <a:endParaRPr lang="es-NI"/>
          </a:p>
        </p:txBody>
      </p:sp>
      <p:pic>
        <p:nvPicPr>
          <p:cNvPr id="72708" name="Picture 2" descr="Basílica de la Natividad, Be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9" name="4 CuadroTexto"/>
          <p:cNvSpPr txBox="1">
            <a:spLocks noChangeArrowheads="1"/>
          </p:cNvSpPr>
          <p:nvPr/>
        </p:nvSpPr>
        <p:spPr bwMode="auto">
          <a:xfrm>
            <a:off x="285750" y="428625"/>
            <a:ext cx="8858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Basílica de la Natividad, construida en el lugar donde estuvo el pesebre donde nació Jesús.</a:t>
            </a:r>
            <a:endParaRPr lang="es-NI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Puerta de la Basílica de la Natividad, Belén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E5B1046-1C9B-4DE7-8A0B-D0D159D19C4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2474EF-1090-4C48-B904-351645D69D91}" type="slidenum">
              <a:rPr lang="es-NI"/>
              <a:pPr>
                <a:defRPr/>
              </a:pPr>
              <a:t>71</a:t>
            </a:fld>
            <a:endParaRPr lang="es-NI"/>
          </a:p>
        </p:txBody>
      </p:sp>
      <p:sp>
        <p:nvSpPr>
          <p:cNvPr id="5" name="4 Rectángulo"/>
          <p:cNvSpPr/>
          <p:nvPr/>
        </p:nvSpPr>
        <p:spPr>
          <a:xfrm>
            <a:off x="857250" y="1000125"/>
            <a:ext cx="7286625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Puerta de la Basílica de la Natividad, Belén,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Pesebre en la Basílica de la Natividad, Belén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CAB805F-1CB3-4103-B2C1-87BABFDD647F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EF3686-2765-4508-957D-1E48D754B80E}" type="slidenum">
              <a:rPr lang="es-NI"/>
              <a:pPr>
                <a:defRPr/>
              </a:pPr>
              <a:t>72</a:t>
            </a:fld>
            <a:endParaRPr lang="es-NI"/>
          </a:p>
        </p:txBody>
      </p:sp>
      <p:sp>
        <p:nvSpPr>
          <p:cNvPr id="5" name="4 Rectángulo"/>
          <p:cNvSpPr/>
          <p:nvPr/>
        </p:nvSpPr>
        <p:spPr>
          <a:xfrm>
            <a:off x="1571625" y="5643563"/>
            <a:ext cx="5929313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Pesebre en la Basílica de la Natividad, Belén,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DB4D4D9-BF84-4E62-9F7C-8E4DA15AAA16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A1AD71-DF44-4E4D-9854-A783F258E5D8}" type="slidenum">
              <a:rPr lang="es-NI"/>
              <a:pPr>
                <a:defRPr/>
              </a:pPr>
              <a:t>73</a:t>
            </a:fld>
            <a:endParaRPr lang="es-NI"/>
          </a:p>
        </p:txBody>
      </p:sp>
      <p:pic>
        <p:nvPicPr>
          <p:cNvPr id="75780" name="Picture 2" descr="En el lugar donde nació Jesucristo, Basílica de la Natividad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81" name="4 Rectángulo"/>
          <p:cNvSpPr>
            <a:spLocks noChangeArrowheads="1"/>
          </p:cNvSpPr>
          <p:nvPr/>
        </p:nvSpPr>
        <p:spPr bwMode="auto">
          <a:xfrm>
            <a:off x="2857500" y="6072188"/>
            <a:ext cx="4402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NI">
                <a:latin typeface="Calibri" pitchFamily="34" charset="0"/>
              </a:rPr>
              <a:t>El pesebre donde nació Jesús en Belén,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A68A919-FFEE-4190-9B2C-6145172B581D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2B2DA3-D3EA-46F4-8E5E-991A762A35F1}" type="slidenum">
              <a:rPr lang="es-NI"/>
              <a:pPr>
                <a:defRPr/>
              </a:pPr>
              <a:t>74</a:t>
            </a:fld>
            <a:endParaRPr lang="es-NI"/>
          </a:p>
        </p:txBody>
      </p:sp>
      <p:pic>
        <p:nvPicPr>
          <p:cNvPr id="76804" name="Picture 2" descr="Donde nació Jesucristo, Basílica de la Natividad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357438" y="2786063"/>
            <a:ext cx="42926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Aquí nació Jesús en Belén,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ampo de los Pastores, Be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C265C3-35D6-422A-92A8-E9720D238EC3}" type="slidenum">
              <a:rPr lang="es-NI"/>
              <a:pPr>
                <a:defRPr/>
              </a:pPr>
              <a:t>75</a:t>
            </a:fld>
            <a:endParaRPr lang="es-NI"/>
          </a:p>
        </p:txBody>
      </p:sp>
      <p:sp>
        <p:nvSpPr>
          <p:cNvPr id="4" name="3 CuadroTexto"/>
          <p:cNvSpPr txBox="1"/>
          <p:nvPr/>
        </p:nvSpPr>
        <p:spPr>
          <a:xfrm>
            <a:off x="1785938" y="857250"/>
            <a:ext cx="606742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VAMOS AL CAMPO DE LOS PASTORES EN BELÉN, ISRAEL</a:t>
            </a:r>
            <a:endParaRPr lang="es-NI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A9707D-25C4-491D-BB69-1D2AA1873401}" type="slidenum">
              <a:rPr lang="es-NI"/>
              <a:pPr>
                <a:defRPr/>
              </a:pPr>
              <a:t>76</a:t>
            </a:fld>
            <a:endParaRPr lang="es-NI"/>
          </a:p>
        </p:txBody>
      </p:sp>
      <p:pic>
        <p:nvPicPr>
          <p:cNvPr id="78852" name="Picture 2" descr="Campo de los Pastores, Be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 rot="20784703">
            <a:off x="773113" y="4697413"/>
            <a:ext cx="476885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Campo de los Pastores, Belén,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98025-BDCC-4442-A8B6-05EC8E757596}" type="slidenum">
              <a:rPr lang="es-NI"/>
              <a:pPr>
                <a:defRPr/>
              </a:pPr>
              <a:t>77</a:t>
            </a:fld>
            <a:endParaRPr lang="es-NI"/>
          </a:p>
        </p:txBody>
      </p:sp>
      <p:pic>
        <p:nvPicPr>
          <p:cNvPr id="79876" name="Picture 2" descr="Campo de los Pastores, Be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357438" y="500063"/>
            <a:ext cx="476885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Campo de los Pastores, Belén,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77C479-5B67-4B94-863A-B80564D75AA6}" type="slidenum">
              <a:rPr lang="es-NI"/>
              <a:pPr>
                <a:defRPr/>
              </a:pPr>
              <a:t>78</a:t>
            </a:fld>
            <a:endParaRPr lang="es-NI"/>
          </a:p>
        </p:txBody>
      </p:sp>
      <p:pic>
        <p:nvPicPr>
          <p:cNvPr id="80900" name="Picture 2" descr="Campo de los Pastores, Be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928813" y="2428875"/>
            <a:ext cx="476885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Campo de los Pastores, Belén,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01FB28-D1CA-4A35-A5FE-3D6DFFFF7E12}" type="slidenum">
              <a:rPr lang="es-NI"/>
              <a:pPr>
                <a:defRPr/>
              </a:pPr>
              <a:t>79</a:t>
            </a:fld>
            <a:endParaRPr lang="es-NI"/>
          </a:p>
        </p:txBody>
      </p:sp>
      <p:pic>
        <p:nvPicPr>
          <p:cNvPr id="81924" name="Picture 2" descr="Campo de los Pastores, Be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643188" y="5857875"/>
            <a:ext cx="476885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Campo de los Pastores, Belén,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il_fi" descr="subida_mo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51CC05-BF0F-42D5-972C-3ABEDC8F9CEC}" type="slidenum">
              <a:rPr lang="es-NI"/>
              <a:pPr>
                <a:defRPr/>
              </a:pPr>
              <a:t>80</a:t>
            </a:fld>
            <a:endParaRPr lang="es-NI"/>
          </a:p>
        </p:txBody>
      </p:sp>
      <p:sp>
        <p:nvSpPr>
          <p:cNvPr id="82949" name="3 CuadroTexto"/>
          <p:cNvSpPr txBox="1">
            <a:spLocks noChangeArrowheads="1"/>
          </p:cNvSpPr>
          <p:nvPr/>
        </p:nvSpPr>
        <p:spPr bwMode="auto">
          <a:xfrm>
            <a:off x="428625" y="928688"/>
            <a:ext cx="8358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Y LLEGAMOS AL FINAL: DONDE JESÚS FUE ASESINADO EN EL MONTE CALVARIO</a:t>
            </a:r>
            <a:endParaRPr lang="es-NI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D154B0-0EDD-42B9-8F2C-4FE0C1057EC8}" type="slidenum">
              <a:rPr lang="es-NI"/>
              <a:pPr>
                <a:defRPr/>
              </a:pPr>
              <a:t>81</a:t>
            </a:fld>
            <a:endParaRPr lang="es-NI"/>
          </a:p>
        </p:txBody>
      </p:sp>
      <p:pic>
        <p:nvPicPr>
          <p:cNvPr id="83972" name="il_fi" descr="800px-Golgotha_hill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000250" y="928688"/>
            <a:ext cx="250666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MONTE CALVARIO</a:t>
            </a:r>
            <a:endParaRPr lang="es-NI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1305F5-05BA-43BD-943E-CD98F674F1F0}" type="slidenum">
              <a:rPr lang="es-NI"/>
              <a:pPr>
                <a:defRPr/>
              </a:pPr>
              <a:t>82</a:t>
            </a:fld>
            <a:endParaRPr lang="es-NI"/>
          </a:p>
        </p:txBody>
      </p:sp>
      <p:pic>
        <p:nvPicPr>
          <p:cNvPr id="84996" name="il_fi" descr="53e7-7525fc372afdf274-472x354H,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7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286125" y="5643563"/>
            <a:ext cx="44577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defRPr/>
            </a:pPr>
            <a:r>
              <a:rPr lang="es-NI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Basílica de El Monte Calvario</a:t>
            </a:r>
            <a:endParaRPr lang="es-NI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7E29A7-BA36-4583-A79D-A843166E84DC}" type="slidenum">
              <a:rPr lang="es-NI"/>
              <a:pPr>
                <a:defRPr/>
              </a:pPr>
              <a:t>83</a:t>
            </a:fld>
            <a:endParaRPr lang="es-NI"/>
          </a:p>
        </p:txBody>
      </p:sp>
      <p:pic>
        <p:nvPicPr>
          <p:cNvPr id="86020" name="il_fi" descr="Antoni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85813" y="642938"/>
            <a:ext cx="4108450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defRPr/>
            </a:pPr>
            <a:r>
              <a:rPr lang="es-NI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Pretorio donde Pilato juzgó a Cristo</a:t>
            </a:r>
            <a:endParaRPr lang="es-NI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C54496-0AAF-499E-A2A0-328255ACC6E6}" type="slidenum">
              <a:rPr lang="es-NI"/>
              <a:pPr>
                <a:defRPr/>
              </a:pPr>
              <a:t>84</a:t>
            </a:fld>
            <a:endParaRPr lang="es-NI"/>
          </a:p>
        </p:txBody>
      </p:sp>
      <p:sp>
        <p:nvSpPr>
          <p:cNvPr id="4" name="3 Rectángulo"/>
          <p:cNvSpPr/>
          <p:nvPr/>
        </p:nvSpPr>
        <p:spPr>
          <a:xfrm>
            <a:off x="3017838" y="3244850"/>
            <a:ext cx="310832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AHORA VAMOS A JERSUSALÉN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14099C7-B81C-49F7-A432-2C57F2CE8567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B2BE51-ACA1-478C-8BCB-999A8304E640}" type="slidenum">
              <a:rPr lang="es-NI"/>
              <a:pPr>
                <a:defRPr/>
              </a:pPr>
              <a:t>85</a:t>
            </a:fld>
            <a:endParaRPr lang="es-NI"/>
          </a:p>
        </p:txBody>
      </p:sp>
      <p:pic>
        <p:nvPicPr>
          <p:cNvPr id="88068" name="Picture 2" descr="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500313" y="1143000"/>
            <a:ext cx="4376737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Jerusalén vista desde el Monte de los Olivos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55BECC4-3BAF-49EE-ADF8-C7E1692698DF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CE5D1-53AA-437A-B30E-946804126709}" type="slidenum">
              <a:rPr lang="es-NI"/>
              <a:pPr>
                <a:defRPr/>
              </a:pPr>
              <a:t>86</a:t>
            </a:fld>
            <a:endParaRPr lang="es-NI"/>
          </a:p>
        </p:txBody>
      </p:sp>
      <p:pic>
        <p:nvPicPr>
          <p:cNvPr id="89092" name="Picture 2" descr="Puerta de Damasco,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43125" y="500063"/>
            <a:ext cx="5643563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Puerta de Damasco, en la Muralla de Jerusalén, Israel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486D1DA-AE9B-4FCD-A592-004BD4A485C5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CB5136-38E1-4B5C-9C0E-22EE7010B091}" type="slidenum">
              <a:rPr lang="es-NI"/>
              <a:pPr>
                <a:defRPr/>
              </a:pPr>
              <a:t>87</a:t>
            </a:fld>
            <a:endParaRPr lang="es-NI"/>
          </a:p>
        </p:txBody>
      </p:sp>
      <p:pic>
        <p:nvPicPr>
          <p:cNvPr id="90116" name="Picture 2" descr="Torre de David,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50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170238" y="5715000"/>
          <a:ext cx="5973762" cy="917448"/>
        </p:xfrm>
        <a:graphic>
          <a:graphicData uri="http://schemas.openxmlformats.org/drawingml/2006/table">
            <a:tbl>
              <a:tblPr/>
              <a:tblGrid>
                <a:gridCol w="5973762"/>
              </a:tblGrid>
              <a:tr h="2143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NI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Torre de David, en la Ciudadela, próxima a la Puerta de Jaffa</a:t>
                      </a:r>
                      <a:endParaRPr kumimoji="0" lang="es-NI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525" marR="9525" marT="9525" marB="952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NI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estima la Ciudadela ya estaba fortificada en 950 a.C.</a:t>
                      </a:r>
                      <a:endParaRPr kumimoji="0" lang="es-NI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525" marR="9525" marT="9525" marB="952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NI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La Torre de David es lo que queda de tres torres hechas por Herodes.</a:t>
                      </a:r>
                      <a:endParaRPr kumimoji="0" lang="es-NI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525" marR="9525" marT="9525" marB="952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NI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en la Ciudadela, próxima a la Puerta de Jaffa</a:t>
                      </a:r>
                      <a:endParaRPr kumimoji="0" lang="es-NI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525" marR="9525" marT="9525" marB="952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CD84D4F-54DC-45F0-803D-B9EE0FA1AD28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4DE7BA-4BB9-4DA8-8A7C-A1798E4D0C60}" type="slidenum">
              <a:rPr lang="es-NI"/>
              <a:pPr>
                <a:defRPr/>
              </a:pPr>
              <a:t>88</a:t>
            </a:fld>
            <a:endParaRPr lang="es-NI"/>
          </a:p>
        </p:txBody>
      </p:sp>
      <p:pic>
        <p:nvPicPr>
          <p:cNvPr id="91140" name="Picture 1" descr="El Muro de los Lamentos o Muro Occidental,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50" y="928688"/>
            <a:ext cx="6715125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Times New Roman" pitchFamily="18" charset="0"/>
              </a:rPr>
              <a:t>El Muro de los Lamentos o Muro Occidental. Jerusalén</a:t>
            </a:r>
            <a:endParaRPr lang="es-NI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53A55CF-8101-4C90-A578-BBFFEFEE742A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A860CF-C383-4399-B289-335732D396B1}" type="slidenum">
              <a:rPr lang="es-NI"/>
              <a:pPr>
                <a:defRPr/>
              </a:pPr>
              <a:t>89</a:t>
            </a:fld>
            <a:endParaRPr lang="es-NI"/>
          </a:p>
        </p:txBody>
      </p:sp>
      <p:pic>
        <p:nvPicPr>
          <p:cNvPr id="92164" name="Picture 1" descr="Vía Dolorosa,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71500" y="5643563"/>
            <a:ext cx="85725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VIII Estación: Jesús le dice a las mujeres en la multitud que no lloren por él; que lloren por ellas mismas y sus hijos. Vía Dolorosa, Jerusalén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AD611F9-BDC9-4241-9A41-FBA17D9A120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261BB0-C96C-485C-ADEF-CE427BE4818D}" type="slidenum">
              <a:rPr lang="es-NI"/>
              <a:pPr>
                <a:defRPr/>
              </a:pPr>
              <a:t>90</a:t>
            </a:fld>
            <a:endParaRPr lang="es-NI"/>
          </a:p>
        </p:txBody>
      </p:sp>
      <p:pic>
        <p:nvPicPr>
          <p:cNvPr id="93188" name="Picture 1" descr="Vía Dolorosa,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714625" y="1143000"/>
            <a:ext cx="434022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Capilla en la VIII Estación en la Vía Dolorosa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928688" y="5643563"/>
            <a:ext cx="8215312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Comienza la Vía Dolorosa donde Poncio Pilato condenó a Jesús, siendo esa la Primera Estación. La última, Estación XIV, es la sepultura de Jesús. De la X a la XIV se encuentran dentro de la Iglesia del Santo Sepulcro.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1" descr="Vía Dolorosa,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2DFB3B3-D45F-4172-920C-9959327FA906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EF91F3-8A2D-4C7E-9CB4-5F86F4A68014}" type="slidenum">
              <a:rPr lang="es-NI"/>
              <a:pPr>
                <a:defRPr/>
              </a:pPr>
              <a:t>91</a:t>
            </a:fld>
            <a:endParaRPr lang="es-NI"/>
          </a:p>
        </p:txBody>
      </p:sp>
      <p:sp>
        <p:nvSpPr>
          <p:cNvPr id="94213" name="5 Rectángulo"/>
          <p:cNvSpPr>
            <a:spLocks noChangeArrowheads="1"/>
          </p:cNvSpPr>
          <p:nvPr/>
        </p:nvSpPr>
        <p:spPr bwMode="auto">
          <a:xfrm>
            <a:off x="2786063" y="5429250"/>
            <a:ext cx="621506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NI">
                <a:latin typeface="Calibri" pitchFamily="34" charset="0"/>
              </a:rPr>
              <a:t>Usualmente el tour de la Vía Dolorosa comienza en la Puerta de los Leones, en la Muralla de Jerusalén. Continúa por las calles y callejuelas de la ciudad.</a:t>
            </a:r>
          </a:p>
        </p:txBody>
      </p:sp>
      <p:sp>
        <p:nvSpPr>
          <p:cNvPr id="94214" name="6 Rectángulo"/>
          <p:cNvSpPr>
            <a:spLocks noChangeArrowheads="1"/>
          </p:cNvSpPr>
          <p:nvPr/>
        </p:nvSpPr>
        <p:spPr bwMode="auto">
          <a:xfrm>
            <a:off x="3714750" y="1857375"/>
            <a:ext cx="4572000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</a:pPr>
            <a:r>
              <a:rPr lang="es-NI" b="1">
                <a:cs typeface="Times New Roman" pitchFamily="18" charset="0"/>
              </a:rPr>
              <a:t>IX Estación: Jesús se cae por tercera vez. </a:t>
            </a:r>
            <a:r>
              <a:rPr lang="es-NI" sz="1400" b="1">
                <a:cs typeface="Times New Roman" pitchFamily="18" charset="0"/>
              </a:rPr>
              <a:t>A la izquierda entrada a la iglesia ortodoxa de Santa Elena. Vía Dolorosa, Jerusalén</a:t>
            </a:r>
            <a:endParaRPr lang="es-NI" sz="1200" b="1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</a:pPr>
            <a:endParaRPr lang="es-NI" sz="1400" b="1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BF6ABF7-F1E0-4015-9EE2-7DDEC9C84BE3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AB0E7-042E-4E68-AB92-6230D4A5286B}" type="slidenum">
              <a:rPr lang="es-NI"/>
              <a:pPr>
                <a:defRPr/>
              </a:pPr>
              <a:t>92</a:t>
            </a:fld>
            <a:endParaRPr lang="es-NI"/>
          </a:p>
        </p:txBody>
      </p:sp>
      <p:pic>
        <p:nvPicPr>
          <p:cNvPr id="95236" name="Picture 1" descr="Vía Dolorosa,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37" name="4 Rectángulo"/>
          <p:cNvSpPr>
            <a:spLocks noChangeArrowheads="1"/>
          </p:cNvSpPr>
          <p:nvPr/>
        </p:nvSpPr>
        <p:spPr bwMode="auto">
          <a:xfrm>
            <a:off x="285750" y="357188"/>
            <a:ext cx="84486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NI">
                <a:latin typeface="Calibri" pitchFamily="34" charset="0"/>
              </a:rPr>
              <a:t>Llegando a la Iglesia del Santo Sepulcro. Al fondo torre de las iglesias del Santo Sepulcro.</a:t>
            </a:r>
          </a:p>
          <a:p>
            <a:r>
              <a:rPr lang="es-NI">
                <a:latin typeface="Calibri" pitchFamily="34" charset="0"/>
              </a:rPr>
              <a:t>Vía Dolorosa, Jerusalén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9738EFB-1F20-4A5F-9539-3B643139C8ED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05EF8C-3E66-4C06-B7ED-12BF71632B87}" type="slidenum">
              <a:rPr lang="es-NI"/>
              <a:pPr>
                <a:defRPr/>
              </a:pPr>
              <a:t>93</a:t>
            </a:fld>
            <a:endParaRPr lang="es-NI"/>
          </a:p>
        </p:txBody>
      </p:sp>
      <p:pic>
        <p:nvPicPr>
          <p:cNvPr id="96260" name="Picture 1" descr="Vía Dolorosa,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00063" y="857250"/>
            <a:ext cx="7061200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Entrando en la Iglesia del Santo Sepulcro en el monte Calvario o Gólgota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Vía Dolorosa, Jerusalén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1" descr="Imagen de Nuestra Señora de los Dolores en la Iglesia del Santo Sepulcro,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C60288A-2CE1-4431-9948-44B9FA114BD5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B809CB-AAAF-4CDE-A715-69EAD93A9451}" type="slidenum">
              <a:rPr lang="es-NI"/>
              <a:pPr>
                <a:defRPr/>
              </a:pPr>
              <a:t>94</a:t>
            </a:fld>
            <a:endParaRPr lang="es-NI"/>
          </a:p>
        </p:txBody>
      </p:sp>
      <p:sp>
        <p:nvSpPr>
          <p:cNvPr id="4" name="3 CuadroTexto"/>
          <p:cNvSpPr txBox="1"/>
          <p:nvPr/>
        </p:nvSpPr>
        <p:spPr>
          <a:xfrm>
            <a:off x="1928813" y="857250"/>
            <a:ext cx="620236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ESTAMOS EN EL INTERIOR DE LA IGLESIA DEL SANTO SEPULCRO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0063" y="2357438"/>
            <a:ext cx="2071687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Nuestra Señora de los Dolores Iglesia del Santo Sepulcro, Jerusalén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E145527-CA7C-4752-8A42-5FC8B7024AB6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71552-A139-4E02-A251-9891083EC9B1}" type="slidenum">
              <a:rPr lang="es-NI"/>
              <a:pPr>
                <a:defRPr/>
              </a:pPr>
              <a:t>95</a:t>
            </a:fld>
            <a:endParaRPr lang="es-NI"/>
          </a:p>
        </p:txBody>
      </p:sp>
      <p:pic>
        <p:nvPicPr>
          <p:cNvPr id="98308" name="Picture 1" descr="Lugar donde fue crucificado Jesús - Iglesia del Santo Sepulcro, Jerusalén, Israel. Foto del 2006.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0" y="0"/>
            <a:ext cx="6000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429250" y="2928938"/>
            <a:ext cx="3619500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Lugar donde Jesús clavado a la Cruz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Estación XI de la Vía Dolorosa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Iglesia del Santo Sepulcro, Jerusalén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BA6B8F9-DE44-4214-B2AA-F8F274586BF7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F1487F-50C4-46A0-ACA9-7A4402DB56D8}" type="slidenum">
              <a:rPr lang="es-NI"/>
              <a:pPr>
                <a:defRPr/>
              </a:pPr>
              <a:t>96</a:t>
            </a:fld>
            <a:endParaRPr lang="es-NI"/>
          </a:p>
        </p:txBody>
      </p:sp>
      <p:pic>
        <p:nvPicPr>
          <p:cNvPr id="99332" name="Picture 1" descr="Lugar donde Jesús murió en la Cruz, Iglesia del Santo Sepulcro,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86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3" name="4 Rectángulo"/>
          <p:cNvSpPr>
            <a:spLocks noChangeArrowheads="1"/>
          </p:cNvSpPr>
          <p:nvPr/>
        </p:nvSpPr>
        <p:spPr bwMode="auto">
          <a:xfrm>
            <a:off x="5597525" y="2071688"/>
            <a:ext cx="36703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NI">
                <a:latin typeface="Calibri" pitchFamily="34" charset="0"/>
              </a:rPr>
              <a:t>Lugar donde Jesús murió en la Cruz.</a:t>
            </a:r>
          </a:p>
          <a:p>
            <a:r>
              <a:rPr lang="es-NI">
                <a:latin typeface="Calibri" pitchFamily="34" charset="0"/>
              </a:rPr>
              <a:t>Círculo dorado con rayos de plata, </a:t>
            </a:r>
          </a:p>
          <a:p>
            <a:r>
              <a:rPr lang="es-NI">
                <a:latin typeface="Calibri" pitchFamily="34" charset="0"/>
              </a:rPr>
              <a:t>en el escalón de mármol, indica lugar</a:t>
            </a:r>
          </a:p>
          <a:p>
            <a:r>
              <a:rPr lang="es-NI">
                <a:latin typeface="Calibri" pitchFamily="34" charset="0"/>
              </a:rPr>
              <a:t> donde estuvo la cruz.</a:t>
            </a:r>
          </a:p>
          <a:p>
            <a:r>
              <a:rPr lang="es-NI">
                <a:latin typeface="Calibri" pitchFamily="34" charset="0"/>
              </a:rPr>
              <a:t>Estación XII de la Vía Dolorosa</a:t>
            </a:r>
          </a:p>
          <a:p>
            <a:r>
              <a:rPr lang="es-NI">
                <a:latin typeface="Calibri" pitchFamily="34" charset="0"/>
              </a:rPr>
              <a:t>Iglesia del Santo Sepulcro, Jerusalén.</a:t>
            </a:r>
          </a:p>
        </p:txBody>
      </p:sp>
      <p:cxnSp>
        <p:nvCxnSpPr>
          <p:cNvPr id="7" name="6 Conector recto de flecha"/>
          <p:cNvCxnSpPr/>
          <p:nvPr/>
        </p:nvCxnSpPr>
        <p:spPr>
          <a:xfrm rot="5400000">
            <a:off x="2500298" y="1643050"/>
            <a:ext cx="4643470" cy="350046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  <a:scene3d>
            <a:camera prst="orthographicFront"/>
            <a:lightRig rig="threePt" dir="t"/>
          </a:scene3d>
          <a:sp3d contourW="12700">
            <a:contourClr>
              <a:srgbClr val="FFFF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335" name="8 CuadroTexto"/>
          <p:cNvSpPr txBox="1">
            <a:spLocks noChangeArrowheads="1"/>
          </p:cNvSpPr>
          <p:nvPr/>
        </p:nvSpPr>
        <p:spPr bwMode="auto">
          <a:xfrm>
            <a:off x="6786563" y="857250"/>
            <a:ext cx="21034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DIBUJO DEL ROSTRO</a:t>
            </a:r>
          </a:p>
          <a:p>
            <a:r>
              <a:rPr lang="es-ES">
                <a:latin typeface="Calibri" pitchFamily="34" charset="0"/>
              </a:rPr>
              <a:t>DE JESÚS</a:t>
            </a:r>
            <a:endParaRPr lang="es-NI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BBEF437-30EB-439A-BCF4-BC89E03EFC9F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338DA-15B0-4C0E-A76B-09D52B26D781}" type="slidenum">
              <a:rPr lang="es-NI"/>
              <a:pPr>
                <a:defRPr/>
              </a:pPr>
              <a:t>97</a:t>
            </a:fld>
            <a:endParaRPr lang="es-NI"/>
          </a:p>
        </p:txBody>
      </p:sp>
      <p:pic>
        <p:nvPicPr>
          <p:cNvPr id="100356" name="Picture 1" descr="El cuerpo de Jesús es bajado de la Cruz, Iglesia del Santo Sepulcro,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57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357" name="4 Rectángulo"/>
          <p:cNvSpPr>
            <a:spLocks noChangeArrowheads="1"/>
          </p:cNvSpPr>
          <p:nvPr/>
        </p:nvSpPr>
        <p:spPr bwMode="auto">
          <a:xfrm>
            <a:off x="642938" y="3929063"/>
            <a:ext cx="86248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NI">
                <a:latin typeface="Calibri" pitchFamily="34" charset="0"/>
              </a:rPr>
              <a:t>El cuerpo de Jesús es bajado de la Cruz y mientras descansa sobre esta piedra es limpiado.</a:t>
            </a:r>
          </a:p>
          <a:p>
            <a:r>
              <a:rPr lang="es-NI">
                <a:latin typeface="Calibri" pitchFamily="34" charset="0"/>
              </a:rPr>
              <a:t>Estación XIII de la Vía Dolorosa. Iglesia del Santo Sepulcro, Jerusalén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5CA0450-C9BF-4E3F-89EA-3F1C733F7392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5857F3-5A6C-4E2C-BD2C-DFF8730B14BB}" type="slidenum">
              <a:rPr lang="es-NI"/>
              <a:pPr>
                <a:defRPr/>
              </a:pPr>
              <a:t>98</a:t>
            </a:fld>
            <a:endParaRPr lang="es-NI"/>
          </a:p>
        </p:txBody>
      </p:sp>
      <p:pic>
        <p:nvPicPr>
          <p:cNvPr id="101380" name="Picture 1" descr="Iglesia del Santo Sepulcro, Jerusalén, Israel. Foto del 2006.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794000" y="3244850"/>
            <a:ext cx="361950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Iglesia del Santo Sepulcro, Jerusalén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8C99B67-5D1C-4E8E-9A7F-CF75B8F8DD0E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598377-5EE7-4C76-ACF7-A9A8E4E06490}" type="slidenum">
              <a:rPr lang="es-NI"/>
              <a:pPr>
                <a:defRPr/>
              </a:pPr>
              <a:t>99</a:t>
            </a:fld>
            <a:endParaRPr lang="es-NI"/>
          </a:p>
        </p:txBody>
      </p:sp>
      <p:pic>
        <p:nvPicPr>
          <p:cNvPr id="102404" name="Picture 1" descr="Iglesia del Santo Sepulcro, Jerusalén, Israel. Foto del 2006.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05" name="4 CuadroTexto"/>
          <p:cNvSpPr txBox="1">
            <a:spLocks noChangeArrowheads="1"/>
          </p:cNvSpPr>
          <p:nvPr/>
        </p:nvSpPr>
        <p:spPr bwMode="auto">
          <a:xfrm>
            <a:off x="1000125" y="1000125"/>
            <a:ext cx="57800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INTERIOR DE LA IGLESIA DEL SANTO SEPULCRO, JERUSALÉN.</a:t>
            </a:r>
            <a:endParaRPr lang="es-NI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472B7C5-3527-4F17-8276-0487ACEC884A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21E269-D357-4309-A6F5-C1DB8B57D756}" type="slidenum">
              <a:rPr lang="es-NI"/>
              <a:pPr>
                <a:defRPr/>
              </a:pPr>
              <a:t>100</a:t>
            </a:fld>
            <a:endParaRPr lang="es-NI"/>
          </a:p>
        </p:txBody>
      </p:sp>
      <p:sp>
        <p:nvSpPr>
          <p:cNvPr id="103428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AR">
              <a:latin typeface="Calibri" pitchFamily="34" charset="0"/>
            </a:endParaRPr>
          </a:p>
        </p:txBody>
      </p:sp>
      <p:pic>
        <p:nvPicPr>
          <p:cNvPr id="10342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00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6286500" y="3857625"/>
            <a:ext cx="28575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NI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Iglesia del Santo Sepulcro, Jerusalén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213A5A-5AE8-4C46-ADAD-CD4991FD72B1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38D281-DEB4-4436-A5C9-3C6C7B7E48EE}" type="slidenum">
              <a:rPr lang="es-NI"/>
              <a:pPr>
                <a:defRPr/>
              </a:pPr>
              <a:t>101</a:t>
            </a:fld>
            <a:endParaRPr lang="es-NI"/>
          </a:p>
        </p:txBody>
      </p:sp>
      <p:pic>
        <p:nvPicPr>
          <p:cNvPr id="104452" name="Picture 1" descr="Iglesia del Santo Sepulcro, Jerusalén, Israel. Foto del 2006."/>
          <p:cNvPicPr>
            <a:picLocks noChangeAspect="1" noChangeArrowheads="1"/>
          </p:cNvPicPr>
          <p:nvPr/>
        </p:nvPicPr>
        <p:blipFill>
          <a:blip r:embed="rId2">
            <a:lum bright="20000" contrast="40000"/>
          </a:blip>
          <a:srcRect/>
          <a:stretch>
            <a:fillRect/>
          </a:stretch>
        </p:blipFill>
        <p:spPr bwMode="auto">
          <a:xfrm>
            <a:off x="0" y="0"/>
            <a:ext cx="571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53" name="4 CuadroTexto"/>
          <p:cNvSpPr txBox="1">
            <a:spLocks noChangeArrowheads="1"/>
          </p:cNvSpPr>
          <p:nvPr/>
        </p:nvSpPr>
        <p:spPr bwMode="auto">
          <a:xfrm>
            <a:off x="6500813" y="857250"/>
            <a:ext cx="230346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INTERIOR DE CÚPULA</a:t>
            </a:r>
          </a:p>
          <a:p>
            <a:r>
              <a:rPr lang="es-ES">
                <a:latin typeface="Calibri" pitchFamily="34" charset="0"/>
              </a:rPr>
              <a:t>DE IGLESIA DEL SANTO</a:t>
            </a:r>
          </a:p>
          <a:p>
            <a:r>
              <a:rPr lang="es-ES">
                <a:latin typeface="Calibri" pitchFamily="34" charset="0"/>
              </a:rPr>
              <a:t>SEPULCRO</a:t>
            </a:r>
            <a:endParaRPr lang="es-NI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56C9F1D-0169-4769-B7A9-66765D96C906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017EF1-40BC-4EAB-A766-AB2899D888D0}" type="slidenum">
              <a:rPr lang="es-NI"/>
              <a:pPr>
                <a:defRPr/>
              </a:pPr>
              <a:t>102</a:t>
            </a:fld>
            <a:endParaRPr lang="es-NI"/>
          </a:p>
        </p:txBody>
      </p:sp>
      <p:pic>
        <p:nvPicPr>
          <p:cNvPr id="105476" name="Picture 1" descr="Iglesia del Santo Sepulcro, Jerusalén, Israel. Foto del 2006.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643063" y="1214438"/>
            <a:ext cx="642143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INTERIOR DE OTRA CÚPULA DE LA IGLESIA DEL SANTO DEPULCRO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EN JERUSALÉN, ISRAEL.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NI" dirty="0"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518F4FB-8523-4D69-8136-EECA8A02E6F4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BEBFF2-4D60-4A81-A19F-6D1D1028CF73}" type="slidenum">
              <a:rPr lang="es-NI"/>
              <a:pPr>
                <a:defRPr/>
              </a:pPr>
              <a:t>103</a:t>
            </a:fld>
            <a:endParaRPr lang="es-NI"/>
          </a:p>
        </p:txBody>
      </p:sp>
      <p:pic>
        <p:nvPicPr>
          <p:cNvPr id="106500" name="Picture 1" descr="Iglesia del Santo Sepulcro, Jerusalén, Israel. Foto del 2006."/>
          <p:cNvPicPr>
            <a:picLocks noChangeAspect="1" noChangeArrowheads="1"/>
          </p:cNvPicPr>
          <p:nvPr/>
        </p:nvPicPr>
        <p:blipFill>
          <a:blip r:embed="rId2">
            <a:lum bright="10000" contrast="-20000"/>
          </a:blip>
          <a:srcRect/>
          <a:stretch>
            <a:fillRect/>
          </a:stretch>
        </p:blipFill>
        <p:spPr bwMode="auto">
          <a:xfrm>
            <a:off x="0" y="0"/>
            <a:ext cx="6572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41D5CEF-65B4-4C6B-BA42-2D5475738887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A8CB9B-D8F7-487F-9106-3B103ED02562}" type="slidenum">
              <a:rPr lang="es-NI"/>
              <a:pPr>
                <a:defRPr/>
              </a:pPr>
              <a:t>104</a:t>
            </a:fld>
            <a:endParaRPr lang="es-NI"/>
          </a:p>
        </p:txBody>
      </p:sp>
      <p:pic>
        <p:nvPicPr>
          <p:cNvPr id="107524" name="Picture 1" descr="Iglesia del Santo Sepulcro, Jerusalén, Israel. Foto del 2006."/>
          <p:cNvPicPr>
            <a:picLocks noChangeAspect="1" noChangeArrowheads="1"/>
          </p:cNvPicPr>
          <p:nvPr/>
        </p:nvPicPr>
        <p:blipFill>
          <a:blip r:embed="rId2">
            <a:lum bright="20000" contrast="20000"/>
          </a:blip>
          <a:srcRect/>
          <a:stretch>
            <a:fillRect/>
          </a:stretch>
        </p:blipFill>
        <p:spPr bwMode="auto">
          <a:xfrm>
            <a:off x="0" y="0"/>
            <a:ext cx="6643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858000" y="1643063"/>
            <a:ext cx="1785938" cy="11699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INTERIOR DE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LA CÚPULA CEN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TRAL DE LA IGLESIA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DEL SANTO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SEPULCRO</a:t>
            </a:r>
            <a:endParaRPr lang="es-NI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1" descr="Monte de los Olivos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6C83C86-64DF-4CA0-AF8B-F3B3E385C649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5B111F-E9AC-479A-8D7C-5C56E031BEFD}" type="slidenum">
              <a:rPr lang="es-NI"/>
              <a:pPr>
                <a:defRPr/>
              </a:pPr>
              <a:t>105</a:t>
            </a:fld>
            <a:endParaRPr lang="es-NI"/>
          </a:p>
        </p:txBody>
      </p:sp>
      <p:sp>
        <p:nvSpPr>
          <p:cNvPr id="5" name="4 CuadroTexto"/>
          <p:cNvSpPr txBox="1"/>
          <p:nvPr/>
        </p:nvSpPr>
        <p:spPr>
          <a:xfrm>
            <a:off x="1500188" y="2714625"/>
            <a:ext cx="45720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EL MONTE DE LOS OLIVOS EN LA ACTUALIDAD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2CB3132-537F-48AF-986D-7518DFEB2462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30FB3D-143A-46B6-A55E-D7BD9956FAB4}" type="slidenum">
              <a:rPr lang="es-NI"/>
              <a:pPr>
                <a:defRPr/>
              </a:pPr>
              <a:t>106</a:t>
            </a:fld>
            <a:endParaRPr lang="es-NI"/>
          </a:p>
        </p:txBody>
      </p:sp>
      <p:pic>
        <p:nvPicPr>
          <p:cNvPr id="109572" name="Picture 1" descr="Monte de los Olivos en Jerusalén, Israel. Foto del 200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286000" y="2143125"/>
            <a:ext cx="436086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MONTE DE LOS OLIVOS EN LA ACTUALIDAD </a:t>
            </a:r>
            <a:endParaRPr lang="es-NI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EDDA197-F1C9-4A2E-B6A9-0DB48F84BF93}" type="datetime2">
              <a:rPr lang="es-NI"/>
              <a:pPr>
                <a:defRPr/>
              </a:pPr>
              <a:t>Miércoles, 12 de Febrero de 2014</a:t>
            </a:fld>
            <a:endParaRPr lang="es-NI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6C0ED0-8006-4AC6-841D-3EDA753B1E10}" type="slidenum">
              <a:rPr lang="es-NI"/>
              <a:pPr>
                <a:defRPr/>
              </a:pPr>
              <a:t>107</a:t>
            </a:fld>
            <a:endParaRPr lang="es-NI"/>
          </a:p>
        </p:txBody>
      </p:sp>
      <p:sp>
        <p:nvSpPr>
          <p:cNvPr id="110596" name="5 CuadroTexto"/>
          <p:cNvSpPr txBox="1">
            <a:spLocks noChangeArrowheads="1"/>
          </p:cNvSpPr>
          <p:nvPr/>
        </p:nvSpPr>
        <p:spPr bwMode="auto">
          <a:xfrm>
            <a:off x="1357313" y="1143000"/>
            <a:ext cx="75374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s-ES">
                <a:latin typeface="Calibri" pitchFamily="34" charset="0"/>
              </a:rPr>
              <a:t>HEMOS VISITADO LA MAYOR PARTE DE LOS LUGARES SANTOS.</a:t>
            </a:r>
          </a:p>
          <a:p>
            <a:pPr algn="r"/>
            <a:r>
              <a:rPr lang="es-ES">
                <a:latin typeface="Calibri" pitchFamily="34" charset="0"/>
              </a:rPr>
              <a:t>LA SEMANA SANTA DE ESTE AÑO 2011 SE CELEBRARÁ DEL 17 AL 24 DE ABRIL.</a:t>
            </a:r>
          </a:p>
          <a:p>
            <a:pPr algn="r"/>
            <a:r>
              <a:rPr lang="es-ES">
                <a:latin typeface="Calibri" pitchFamily="34" charset="0"/>
              </a:rPr>
              <a:t>DICHOSOS LOS QUE HAN IDO Ó IRÁN A UN LUGAR QUE A PESAR DE HABER </a:t>
            </a:r>
          </a:p>
          <a:p>
            <a:pPr algn="r"/>
            <a:r>
              <a:rPr lang="es-ES">
                <a:latin typeface="Calibri" pitchFamily="34" charset="0"/>
              </a:rPr>
              <a:t>TRANSCURRIDOMAS DE DOS SIGLOS, SE CONSERVAN ALGUNOS DE LOS SITIOS </a:t>
            </a:r>
          </a:p>
          <a:p>
            <a:pPr algn="r"/>
            <a:r>
              <a:rPr lang="es-ES">
                <a:latin typeface="Calibri" pitchFamily="34" charset="0"/>
              </a:rPr>
              <a:t> DONDE NACIÓ, PASÓ SU VIDA Y SUFRIMIENTO JESÚS DE NAZARET. VALE LA </a:t>
            </a:r>
          </a:p>
          <a:p>
            <a:pPr algn="r"/>
            <a:r>
              <a:rPr lang="es-ES">
                <a:latin typeface="Calibri" pitchFamily="34" charset="0"/>
              </a:rPr>
              <a:t>PENA CONOCER ESOS LUGARES TAN INTERESANTES Y SIGNIFICATIVOS PARA</a:t>
            </a:r>
          </a:p>
          <a:p>
            <a:pPr algn="r"/>
            <a:r>
              <a:rPr lang="es-ES">
                <a:latin typeface="Calibri" pitchFamily="34" charset="0"/>
              </a:rPr>
              <a:t>LOS QUE CREEN EN LA RELIGIÓN QUE LLEVA EN SU CONTENIDO  LA FILOSOFÍA </a:t>
            </a:r>
          </a:p>
          <a:p>
            <a:pPr algn="r"/>
            <a:r>
              <a:rPr lang="es-ES">
                <a:latin typeface="Calibri" pitchFamily="34" charset="0"/>
              </a:rPr>
              <a:t>DE LA BENEVOLENCIA.</a:t>
            </a:r>
          </a:p>
          <a:p>
            <a:pPr algn="r"/>
            <a:endParaRPr lang="es-ES">
              <a:latin typeface="Calibri" pitchFamily="34" charset="0"/>
            </a:endParaRPr>
          </a:p>
          <a:p>
            <a:pPr algn="r"/>
            <a:endParaRPr lang="es-ES">
              <a:latin typeface="Calibri" pitchFamily="34" charset="0"/>
            </a:endParaRPr>
          </a:p>
          <a:p>
            <a:pPr algn="r"/>
            <a:endParaRPr lang="es-ES">
              <a:latin typeface="Calibri" pitchFamily="34" charset="0"/>
            </a:endParaRPr>
          </a:p>
          <a:p>
            <a:pPr algn="r"/>
            <a:r>
              <a:rPr lang="es-ES">
                <a:latin typeface="Calibri" pitchFamily="34" charset="0"/>
              </a:rPr>
              <a:t>RAMÓN MALDONADO GARCÍA</a:t>
            </a:r>
            <a:endParaRPr lang="es-NI">
              <a:latin typeface="Calibr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AJANDO-POR-LOS-LUGARES-SANT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VIAJANDO-POR-LOS-LUGARES-SANTOS</Template>
  <TotalTime>2</TotalTime>
  <Words>1649</Words>
  <Application>Microsoft Office PowerPoint</Application>
  <PresentationFormat>Presentación en pantalla (4:3)</PresentationFormat>
  <Paragraphs>434</Paragraphs>
  <Slides>108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108</vt:i4>
      </vt:variant>
    </vt:vector>
  </HeadingPairs>
  <TitlesOfParts>
    <vt:vector size="113" baseType="lpstr">
      <vt:lpstr>Arial</vt:lpstr>
      <vt:lpstr>Calibri</vt:lpstr>
      <vt:lpstr>Times New Roman</vt:lpstr>
      <vt:lpstr>VIAJANDO-POR-LOS-LUGARES-SANTOS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  <vt:lpstr>Diapositiva 100</vt:lpstr>
      <vt:lpstr>Diapositiva 101</vt:lpstr>
      <vt:lpstr>Diapositiva 102</vt:lpstr>
      <vt:lpstr>Diapositiva 103</vt:lpstr>
      <vt:lpstr>Diapositiva 104</vt:lpstr>
      <vt:lpstr>Diapositiva 105</vt:lpstr>
      <vt:lpstr>Diapositiva 106</vt:lpstr>
      <vt:lpstr>Diapositiva 107</vt:lpstr>
      <vt:lpstr>Diapositiva 108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2014-02-12T09:46:48Z</dcterms:created>
  <dcterms:modified xsi:type="dcterms:W3CDTF">2014-02-12T09:49:00Z</dcterms:modified>
</cp:coreProperties>
</file>