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1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8APLZO27vOA8Fq9ZgNnow" hashData="q1mi4S0qk+PQ5bpd4OVB4rw6nN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DE8B6F-7AD0-4CDA-A005-AADA1F77FF5D}" type="datetimeFigureOut">
              <a:rPr lang="es-ES" smtClean="0"/>
              <a:t>12/12/2016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3F7BC5-E999-42BB-BEFA-380B63DD688F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o-RO" smtClean="0"/>
          </a:p>
        </p:txBody>
      </p:sp>
      <p:sp>
        <p:nvSpPr>
          <p:cNvPr id="2765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24AA34C-D7E4-4C77-9A24-4A3ED9509E91}" type="slidenum">
              <a:rPr lang="ro-RO" smtClean="0">
                <a:latin typeface="Arial" charset="0"/>
                <a:cs typeface="Arial" charset="0"/>
              </a:rPr>
              <a:pPr/>
              <a:t>12</a:t>
            </a:fld>
            <a:endParaRPr lang="ro-RO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BCF70-F48B-48E0-9BBF-139FF3E40ED5}" type="datetimeFigureOut">
              <a:rPr lang="es-ES" smtClean="0"/>
              <a:t>12/12/2016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BEF86-8403-464B-9931-DEF84F8982C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BCF70-F48B-48E0-9BBF-139FF3E40ED5}" type="datetimeFigureOut">
              <a:rPr lang="es-ES" smtClean="0"/>
              <a:t>12/12/2016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BEF86-8403-464B-9931-DEF84F8982C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BCF70-F48B-48E0-9BBF-139FF3E40ED5}" type="datetimeFigureOut">
              <a:rPr lang="es-ES" smtClean="0"/>
              <a:t>12/12/2016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BEF86-8403-464B-9931-DEF84F8982C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BCF70-F48B-48E0-9BBF-139FF3E40ED5}" type="datetimeFigureOut">
              <a:rPr lang="es-ES" smtClean="0"/>
              <a:t>12/12/2016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BEF86-8403-464B-9931-DEF84F8982C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BCF70-F48B-48E0-9BBF-139FF3E40ED5}" type="datetimeFigureOut">
              <a:rPr lang="es-ES" smtClean="0"/>
              <a:t>12/12/2016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BEF86-8403-464B-9931-DEF84F8982C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BCF70-F48B-48E0-9BBF-139FF3E40ED5}" type="datetimeFigureOut">
              <a:rPr lang="es-ES" smtClean="0"/>
              <a:t>12/12/2016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BEF86-8403-464B-9931-DEF84F8982C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BCF70-F48B-48E0-9BBF-139FF3E40ED5}" type="datetimeFigureOut">
              <a:rPr lang="es-ES" smtClean="0"/>
              <a:t>12/12/2016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BEF86-8403-464B-9931-DEF84F8982C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BCF70-F48B-48E0-9BBF-139FF3E40ED5}" type="datetimeFigureOut">
              <a:rPr lang="es-ES" smtClean="0"/>
              <a:t>12/12/2016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BEF86-8403-464B-9931-DEF84F8982C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BCF70-F48B-48E0-9BBF-139FF3E40ED5}" type="datetimeFigureOut">
              <a:rPr lang="es-ES" smtClean="0"/>
              <a:t>12/12/2016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BEF86-8403-464B-9931-DEF84F8982C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BCF70-F48B-48E0-9BBF-139FF3E40ED5}" type="datetimeFigureOut">
              <a:rPr lang="es-ES" smtClean="0"/>
              <a:t>12/12/2016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BEF86-8403-464B-9931-DEF84F8982C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BCF70-F48B-48E0-9BBF-139FF3E40ED5}" type="datetimeFigureOut">
              <a:rPr lang="es-ES" smtClean="0"/>
              <a:t>12/12/2016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BEF86-8403-464B-9931-DEF84F8982C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DBCF70-F48B-48E0-9BBF-139FF3E40ED5}" type="datetimeFigureOut">
              <a:rPr lang="es-ES" smtClean="0"/>
              <a:t>12/12/2016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BEF86-8403-464B-9931-DEF84F8982C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11" descr="slide0033_image023.jpg"/>
          <p:cNvPicPr>
            <a:picLocks noChangeAspect="1"/>
          </p:cNvPicPr>
          <p:nvPr/>
        </p:nvPicPr>
        <p:blipFill>
          <a:blip r:embed="rId3" cstate="print"/>
          <a:srcRect l="6524" t="7291" r="9159" b="9375"/>
          <a:stretch>
            <a:fillRect/>
          </a:stretch>
        </p:blipFill>
        <p:spPr>
          <a:xfrm>
            <a:off x="-1" y="272292"/>
            <a:ext cx="4453467" cy="38040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5" name="Imagine 1" descr="536px-Projets_A75_autour_de_Millau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83354" y="-820789"/>
            <a:ext cx="5725884" cy="854609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Picture 10" descr="millau_viaduct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420817">
            <a:off x="-1" y="4007557"/>
            <a:ext cx="5004394" cy="28504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Picture 10" descr="millau_viaduct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420817">
            <a:off x="152399" y="4159957"/>
            <a:ext cx="5004394" cy="28504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7 Rectángulo"/>
          <p:cNvSpPr/>
          <p:nvPr/>
        </p:nvSpPr>
        <p:spPr>
          <a:xfrm>
            <a:off x="571472" y="785794"/>
            <a:ext cx="323793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7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FRANTA</a:t>
            </a:r>
            <a:endParaRPr lang="es-ES" sz="7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14346" y="2714620"/>
            <a:ext cx="49920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o-RO" sz="8000" b="1" kern="10" spc="50" dirty="0">
                <a:ln w="11430"/>
                <a:solidFill>
                  <a:srgbClr val="00B0F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ettenschweiler" pitchFamily="34" charset="0"/>
              </a:rPr>
              <a:t>viaductul  Millau</a:t>
            </a:r>
            <a:endParaRPr lang="ro-RO" sz="8000" b="1" kern="10" spc="50" dirty="0">
              <a:ln w="11430"/>
              <a:solidFill>
                <a:srgbClr val="00B0F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aettenschweiler" pitchFamily="34" charset="0"/>
            </a:endParaRPr>
          </a:p>
        </p:txBody>
      </p:sp>
      <p:pic>
        <p:nvPicPr>
          <p:cNvPr id="10" name="Picture 2" descr="G:\G\GIFURI\DRAPELE\franta.gif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/>
          </a:blip>
          <a:srcRect/>
          <a:stretch>
            <a:fillRect/>
          </a:stretch>
        </p:blipFill>
        <p:spPr bwMode="auto">
          <a:xfrm>
            <a:off x="7354888" y="1"/>
            <a:ext cx="1789112" cy="2766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000">
    <p:sndAc>
      <p:stSnd>
        <p:snd r:embed="rId2" name="Somewhere My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1024px-Autoroutes_Nord-Sud_et_viaduc_de_Millau.JPG"/>
          <p:cNvPicPr>
            <a:picLocks noChangeAspect="1"/>
          </p:cNvPicPr>
          <p:nvPr/>
        </p:nvPicPr>
        <p:blipFill>
          <a:blip r:embed="rId2"/>
          <a:srcRect t="22472" b="13828"/>
          <a:stretch>
            <a:fillRect/>
          </a:stretch>
        </p:blipFill>
        <p:spPr bwMode="auto">
          <a:xfrm>
            <a:off x="184151" y="0"/>
            <a:ext cx="8659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36004" y="5087256"/>
            <a:ext cx="400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2016-10-02_00452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2016-10-02_00430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30103589.jpg"/>
          <p:cNvPicPr>
            <a:picLocks noChangeAspect="1"/>
          </p:cNvPicPr>
          <p:nvPr/>
        </p:nvPicPr>
        <p:blipFill>
          <a:blip r:embed="rId2"/>
          <a:srcRect t="4689" b="1097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PHO18a4dfc4-8506-11e4-9dc8-c0d4bf58ab7f-805x45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viaduc-de-millau-up-to-245-m-high-hollow-piers.jpg"/>
          <p:cNvPicPr>
            <a:picLocks noChangeAspect="1"/>
          </p:cNvPicPr>
          <p:nvPr/>
        </p:nvPicPr>
        <p:blipFill>
          <a:blip r:embed="rId4"/>
          <a:srcRect t="11003" b="6705"/>
          <a:stretch>
            <a:fillRect/>
          </a:stretch>
        </p:blipFill>
        <p:spPr bwMode="auto">
          <a:xfrm>
            <a:off x="-14288" y="0"/>
            <a:ext cx="9158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3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3" descr="524740-la-construction-du-viaduc-de-millau-en-images.jpg"/>
          <p:cNvPicPr>
            <a:picLocks noChangeAspect="1"/>
          </p:cNvPicPr>
          <p:nvPr/>
        </p:nvPicPr>
        <p:blipFill>
          <a:blip r:embed="rId2"/>
          <a:srcRect t="156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slide0089_image054.jpg"/>
          <p:cNvPicPr>
            <a:picLocks noChangeAspect="1"/>
          </p:cNvPicPr>
          <p:nvPr/>
        </p:nvPicPr>
        <p:blipFill>
          <a:blip r:embed="rId3"/>
          <a:srcRect t="191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slide0019_image052.jpg"/>
          <p:cNvPicPr>
            <a:picLocks noChangeAspect="1"/>
          </p:cNvPicPr>
          <p:nvPr/>
        </p:nvPicPr>
        <p:blipFill>
          <a:blip r:embed="rId4"/>
          <a:srcRect t="17480"/>
          <a:stretch>
            <a:fillRect/>
          </a:stretch>
        </p:blipFill>
        <p:spPr bwMode="auto">
          <a:xfrm>
            <a:off x="0" y="-59267"/>
            <a:ext cx="9144000" cy="6917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slide0117_image046.jpg"/>
          <p:cNvPicPr>
            <a:picLocks noChangeAspect="1"/>
          </p:cNvPicPr>
          <p:nvPr/>
        </p:nvPicPr>
        <p:blipFill>
          <a:blip r:embed="rId2"/>
          <a:srcRect t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slide0090_image044.jpg"/>
          <p:cNvPicPr>
            <a:picLocks noChangeAspect="1"/>
          </p:cNvPicPr>
          <p:nvPr/>
        </p:nvPicPr>
        <p:blipFill>
          <a:blip r:embed="rId3"/>
          <a:srcRect t="13646" b="1135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3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slide0013_image050.jpg"/>
          <p:cNvPicPr>
            <a:picLocks noChangeAspect="1"/>
          </p:cNvPicPr>
          <p:nvPr/>
        </p:nvPicPr>
        <p:blipFill>
          <a:blip r:embed="rId2"/>
          <a:srcRect t="15996" r="2963" b="550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slide0113_image048.jpg"/>
          <p:cNvPicPr>
            <a:picLocks noChangeAspect="1"/>
          </p:cNvPicPr>
          <p:nvPr/>
        </p:nvPicPr>
        <p:blipFill>
          <a:blip r:embed="rId3"/>
          <a:srcRect t="16042" b="895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Millau_Viaduct_construction_south.jpg"/>
          <p:cNvPicPr>
            <a:picLocks noChangeAspect="1"/>
          </p:cNvPicPr>
          <p:nvPr/>
        </p:nvPicPr>
        <p:blipFill>
          <a:blip r:embed="rId2"/>
          <a:srcRect t="384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Millau_tablier.jpg"/>
          <p:cNvPicPr>
            <a:picLocks noChangeAspect="1"/>
          </p:cNvPicPr>
          <p:nvPr/>
        </p:nvPicPr>
        <p:blipFill>
          <a:blip r:embed="rId3"/>
          <a:srcRect t="15735"/>
          <a:stretch>
            <a:fillRect/>
          </a:stretch>
        </p:blipFill>
        <p:spPr bwMode="auto">
          <a:xfrm>
            <a:off x="1" y="0"/>
            <a:ext cx="9159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millau-2.jpg"/>
          <p:cNvPicPr>
            <a:picLocks noChangeAspect="1"/>
          </p:cNvPicPr>
          <p:nvPr/>
        </p:nvPicPr>
        <p:blipFill>
          <a:blip r:embed="rId4"/>
          <a:srcRect t="13065" b="5025"/>
          <a:stretch>
            <a:fillRect/>
          </a:stretch>
        </p:blipFill>
        <p:spPr bwMode="auto">
          <a:xfrm>
            <a:off x="0" y="-19051"/>
            <a:ext cx="9145588" cy="6877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3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viaduc_millau_header_etap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780_20131028051720be37c718519345e8adbf24f5c08b156e285d8c31.jpg"/>
          <p:cNvPicPr>
            <a:picLocks noChangeAspect="1"/>
          </p:cNvPicPr>
          <p:nvPr/>
        </p:nvPicPr>
        <p:blipFill>
          <a:blip r:embed="rId3"/>
          <a:srcRect b="2552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jonction_tablier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oster_viaduc_de_millau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95008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 L -0.975 0 " pathEditMode="relative" rAng="0" ptsTypes="AA">
                                      <p:cBhvr>
                                        <p:cTn id="6" dur="5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Viaduc_de_Millau_Vue_d'ensembl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slide0040_image070.jpg"/>
          <p:cNvPicPr>
            <a:picLocks noChangeAspect="1"/>
          </p:cNvPicPr>
          <p:nvPr/>
        </p:nvPicPr>
        <p:blipFill>
          <a:blip r:embed="rId4"/>
          <a:srcRect l="3441" r="6987" b="174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2016-10-02_024606.jpg"/>
          <p:cNvPicPr>
            <a:picLocks noChangeAspect="1"/>
          </p:cNvPicPr>
          <p:nvPr/>
        </p:nvPicPr>
        <p:blipFill>
          <a:blip r:embed="rId5"/>
          <a:srcRect r="580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3000">
    <p:wheel spokes="8"/>
    <p:sndAc>
      <p:stSnd>
        <p:snd r:embed="rId2" name="La Vie en Ro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milau_viaduct.jpg"/>
          <p:cNvPicPr>
            <a:picLocks noChangeAspect="1"/>
          </p:cNvPicPr>
          <p:nvPr/>
        </p:nvPicPr>
        <p:blipFill>
          <a:blip r:embed="rId3"/>
          <a:srcRect t="12169" b="1283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1280px-Viaduc_de_Millau-Cap_Coste-Brunas.jpg"/>
          <p:cNvPicPr>
            <a:picLocks noChangeAspect="1"/>
          </p:cNvPicPr>
          <p:nvPr/>
        </p:nvPicPr>
        <p:blipFill>
          <a:blip r:embed="rId4"/>
          <a:srcRect t="1529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" descr="1280px-Creissels_et_Viaduct_de_Millau.jpg"/>
          <p:cNvPicPr>
            <a:picLocks noChangeAspect="1"/>
          </p:cNvPicPr>
          <p:nvPr/>
        </p:nvPicPr>
        <p:blipFill>
          <a:blip r:embed="rId5"/>
          <a:srcRect t="156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Viaduc_de_Millau_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774613" y="0"/>
            <a:ext cx="219186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02 0.05556 L 1.04219 0.05556 " pathEditMode="relative" rAng="0" ptsTypes="AA">
                                      <p:cBhvr>
                                        <p:cTn id="6" dur="7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 descr="milau (1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2016-10-02_11155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7463" y="4234"/>
            <a:ext cx="9221788" cy="691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3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1280px-Millau_Viaduct_overall_view.jpg"/>
          <p:cNvPicPr>
            <a:picLocks noChangeAspect="1"/>
          </p:cNvPicPr>
          <p:nvPr/>
        </p:nvPicPr>
        <p:blipFill>
          <a:blip r:embed="rId2"/>
          <a:srcRect t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1280px-ViaducdeMillau.jpg"/>
          <p:cNvPicPr>
            <a:picLocks noChangeAspect="1"/>
          </p:cNvPicPr>
          <p:nvPr/>
        </p:nvPicPr>
        <p:blipFill>
          <a:blip r:embed="rId3"/>
          <a:srcRect t="1565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3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 descr="1280px-Viaduc_de_Millau.JPG"/>
          <p:cNvPicPr>
            <a:picLocks noChangeAspect="1"/>
          </p:cNvPicPr>
          <p:nvPr/>
        </p:nvPicPr>
        <p:blipFill>
          <a:blip r:embed="rId2"/>
          <a:srcRect t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1280px-Millau-Viaduct-France-20070909.jpg"/>
          <p:cNvPicPr>
            <a:picLocks noChangeAspect="1"/>
          </p:cNvPicPr>
          <p:nvPr/>
        </p:nvPicPr>
        <p:blipFill>
          <a:blip r:embed="rId3"/>
          <a:srcRect t="12889" b="12085"/>
          <a:stretch>
            <a:fillRect/>
          </a:stretch>
        </p:blipFill>
        <p:spPr bwMode="auto">
          <a:xfrm>
            <a:off x="0" y="-6350"/>
            <a:ext cx="9150350" cy="6864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" descr="2016-10-01_231341.jpg"/>
          <p:cNvPicPr>
            <a:picLocks noChangeAspect="1"/>
          </p:cNvPicPr>
          <p:nvPr/>
        </p:nvPicPr>
        <p:blipFill>
          <a:blip r:embed="rId4"/>
          <a:srcRect r="78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3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 descr="6231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829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3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 descr="slide0058_image136.jpg"/>
          <p:cNvPicPr>
            <a:picLocks noChangeAspect="1"/>
          </p:cNvPicPr>
          <p:nvPr/>
        </p:nvPicPr>
        <p:blipFill>
          <a:blip r:embed="rId2"/>
          <a:srcRect t="18887" b="61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Millau_(10).JP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rcRect t="15642"/>
          <a:stretch>
            <a:fillRect/>
          </a:stretch>
        </p:blipFill>
        <p:spPr bwMode="auto">
          <a:xfrm>
            <a:off x="3176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" descr="108776.jpg"/>
          <p:cNvPicPr>
            <a:picLocks noChangeAspect="1"/>
          </p:cNvPicPr>
          <p:nvPr/>
        </p:nvPicPr>
        <p:blipFill>
          <a:blip r:embed="rId4"/>
          <a:srcRect t="1766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3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 descr="2016-10-01_231208.jpg"/>
          <p:cNvPicPr>
            <a:picLocks noChangeAspect="1"/>
          </p:cNvPicPr>
          <p:nvPr/>
        </p:nvPicPr>
        <p:blipFill>
          <a:blip r:embed="rId3"/>
          <a:srcRect l="733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slide0005_image088.jpg"/>
          <p:cNvPicPr>
            <a:picLocks noChangeAspect="1"/>
          </p:cNvPicPr>
          <p:nvPr/>
        </p:nvPicPr>
        <p:blipFill>
          <a:blip r:embed="rId4"/>
          <a:srcRect l="2206" t="20204" r="2098" b="86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3000">
    <p:circle/>
    <p:sndAc>
      <p:stSnd>
        <p:snd r:embed="rId2" name="acordeon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3" descr="2016-10-02_00055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slide0020_image08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slide0093_image090.jpg"/>
          <p:cNvPicPr>
            <a:picLocks noChangeAspect="1"/>
          </p:cNvPicPr>
          <p:nvPr/>
        </p:nvPicPr>
        <p:blipFill>
          <a:blip r:embed="rId4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3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 descr="slide0086_image096.jpg"/>
          <p:cNvPicPr>
            <a:picLocks noChangeAspect="1"/>
          </p:cNvPicPr>
          <p:nvPr/>
        </p:nvPicPr>
        <p:blipFill>
          <a:blip r:embed="rId2"/>
          <a:srcRect t="13560" b="1144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slide0080_image07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3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 descr="Serignan-region-viaduc-millau-bg.jpg"/>
          <p:cNvPicPr>
            <a:picLocks noChangeAspect="1"/>
          </p:cNvPicPr>
          <p:nvPr/>
        </p:nvPicPr>
        <p:blipFill>
          <a:blip r:embed="rId2"/>
          <a:srcRect b="15207"/>
          <a:stretch>
            <a:fillRect/>
          </a:stretch>
        </p:blipFill>
        <p:spPr bwMode="auto">
          <a:xfrm>
            <a:off x="1" y="0"/>
            <a:ext cx="9128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r91_9_viaduc_ymq-0008vignette-2.jp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rcRect t="6223" b="9926"/>
          <a:stretch>
            <a:fillRect/>
          </a:stretch>
        </p:blipFill>
        <p:spPr bwMode="auto">
          <a:xfrm>
            <a:off x="0" y="0"/>
            <a:ext cx="9207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4" descr="slide0103_image124.jpg"/>
          <p:cNvPicPr>
            <a:picLocks noChangeAspect="1"/>
          </p:cNvPicPr>
          <p:nvPr/>
        </p:nvPicPr>
        <p:blipFill>
          <a:blip r:embed="rId2"/>
          <a:srcRect b="15625"/>
          <a:stretch>
            <a:fillRect/>
          </a:stretch>
        </p:blipFill>
        <p:spPr bwMode="auto">
          <a:xfrm>
            <a:off x="1" y="0"/>
            <a:ext cx="9155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1" descr="Aire_de_Montjaux_03-edit.jp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3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 descr="2016-10-02_024754.jpg"/>
          <p:cNvPicPr>
            <a:picLocks noChangeAspect="1"/>
          </p:cNvPicPr>
          <p:nvPr/>
        </p:nvPicPr>
        <p:blipFill>
          <a:blip r:embed="rId2"/>
          <a:srcRect b="885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2016-10-02_02465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 descr="Millau_(19).JPG"/>
          <p:cNvPicPr>
            <a:picLocks noChangeAspect="1"/>
          </p:cNvPicPr>
          <p:nvPr/>
        </p:nvPicPr>
        <p:blipFill>
          <a:blip r:embed="rId2"/>
          <a:srcRect t="1566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2016-10-02_00264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4" descr="cid_040720_1198_NY0184.jpg"/>
          <p:cNvPicPr>
            <a:picLocks noChangeAspect="1"/>
          </p:cNvPicPr>
          <p:nvPr/>
        </p:nvPicPr>
        <p:blipFill>
          <a:blip r:embed="rId2"/>
          <a:srcRect t="1360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2016-10-04_01070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0583"/>
            <a:ext cx="9207500" cy="6959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2016-10-04_010516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2225" y="0"/>
            <a:ext cx="9166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1280px-Millau_et_Viaduc.jpg"/>
          <p:cNvPicPr>
            <a:picLocks noChangeAspect="1"/>
          </p:cNvPicPr>
          <p:nvPr/>
        </p:nvPicPr>
        <p:blipFill>
          <a:blip r:embed="rId5"/>
          <a:srcRect t="15492"/>
          <a:stretch>
            <a:fillRect/>
          </a:stretch>
        </p:blipFill>
        <p:spPr bwMode="auto">
          <a:xfrm>
            <a:off x="0" y="1"/>
            <a:ext cx="9215438" cy="691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ine 22" descr="fine.jpg"/>
          <p:cNvPicPr>
            <a:picLocks noChangeAspect="1"/>
          </p:cNvPicPr>
          <p:nvPr/>
        </p:nvPicPr>
        <p:blipFill>
          <a:blip r:embed="rId2"/>
          <a:srcRect b="26295"/>
          <a:stretch>
            <a:fillRect/>
          </a:stretch>
        </p:blipFill>
        <p:spPr bwMode="auto">
          <a:xfrm>
            <a:off x="555625" y="0"/>
            <a:ext cx="7970838" cy="444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WordArt 5"/>
          <p:cNvSpPr>
            <a:spLocks noChangeArrowheads="1" noChangeShapeType="1" noTextEdit="1"/>
          </p:cNvSpPr>
          <p:nvPr/>
        </p:nvSpPr>
        <p:spPr bwMode="auto">
          <a:xfrm>
            <a:off x="8337996" y="6408564"/>
            <a:ext cx="698500" cy="404813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>
              <a:defRPr/>
            </a:pPr>
            <a:r>
              <a:rPr lang="ro-RO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 </a:t>
            </a:r>
            <a:r>
              <a:rPr lang="ro-RO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. </a:t>
            </a:r>
            <a:r>
              <a:rPr lang="ro-RO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 Ş</a:t>
            </a:r>
            <a:r>
              <a:rPr lang="ro-RO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. </a:t>
            </a:r>
          </a:p>
        </p:txBody>
      </p:sp>
      <p:sp>
        <p:nvSpPr>
          <p:cNvPr id="43036" name="Text Box 28"/>
          <p:cNvSpPr txBox="1">
            <a:spLocks noChangeArrowheads="1"/>
          </p:cNvSpPr>
          <p:nvPr/>
        </p:nvSpPr>
        <p:spPr bwMode="auto">
          <a:xfrm>
            <a:off x="828676" y="5001684"/>
            <a:ext cx="74644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8A804410-4CBE-4552-A56F-D5B62542D374}" type="datetime2">
              <a:rPr lang="es-ES" sz="3600">
                <a:solidFill>
                  <a:schemeClr val="tx2"/>
                </a:solidFill>
                <a:latin typeface="AR JULIAN" pitchFamily="2" charset="0"/>
              </a:rPr>
              <a:pPr>
                <a:spcBef>
                  <a:spcPct val="50000"/>
                </a:spcBef>
              </a:pPr>
              <a:t>lunes, 12 de diciembre de 2016</a:t>
            </a:fld>
            <a:endParaRPr lang="es-ES" sz="3600">
              <a:solidFill>
                <a:schemeClr val="tx2"/>
              </a:solidFill>
              <a:latin typeface="AR JULIAN" pitchFamily="2" charset="0"/>
            </a:endParaRPr>
          </a:p>
        </p:txBody>
      </p:sp>
    </p:spTree>
  </p:cSld>
  <p:clrMapOvr>
    <a:masterClrMapping/>
  </p:clrMapOvr>
  <p:transition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25</Words>
  <Application>Microsoft Office PowerPoint</Application>
  <PresentationFormat>Presentación en pantalla (4:3)</PresentationFormat>
  <Paragraphs>7</Paragraphs>
  <Slides>28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10</cp:revision>
  <dcterms:created xsi:type="dcterms:W3CDTF">2016-12-12T09:35:29Z</dcterms:created>
  <dcterms:modified xsi:type="dcterms:W3CDTF">2016-12-12T09:45:40Z</dcterms:modified>
</cp:coreProperties>
</file>