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6afj85YL4aDIH1m1cje5A==" hashData="vZHXcQfDySP98sXGTTKXKXWECH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6" y="-2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18/11/2021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18/11/2021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18/11/2021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18/11/2021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18/11/2021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18/11/2021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18/11/2021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18/11/2021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18/11/2021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18/11/2021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1D5A2-FF85-44AD-B67C-685A62B755CF}" type="datetimeFigureOut">
              <a:rPr lang="pt-BR" smtClean="0"/>
              <a:pPr/>
              <a:t>18/11/2021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334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1D5A2-FF85-44AD-B67C-685A62B755CF}" type="datetimeFigureOut">
              <a:rPr lang="pt-BR" smtClean="0"/>
              <a:pPr/>
              <a:t>18/11/2021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85B22-4083-44C6-990E-EAC3A20394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1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979712" y="483518"/>
            <a:ext cx="5346805" cy="41559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979712" y="4227934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lackoak Std" pitchFamily="82" charset="0"/>
              </a:rPr>
              <a:t>VERONA - ITÁLIA</a:t>
            </a:r>
            <a:endParaRPr lang="pt-B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lackoak Std" pitchFamily="82" charset="0"/>
            </a:endParaRPr>
          </a:p>
        </p:txBody>
      </p:sp>
    </p:spTree>
  </p:cSld>
  <p:clrMapOvr>
    <a:masterClrMapping/>
  </p:clrMapOvr>
  <p:transition spd="slow">
    <p:circle/>
    <p:sndAc>
      <p:stSnd loop="1">
        <p:snd r:embed="rId2" name="T'amo e T'amero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8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1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8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8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2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- Verone .. 30 04 2015">
  <a:themeElements>
    <a:clrScheme name="Cívico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- Verone .. 30 04 2015</Template>
  <TotalTime>2</TotalTime>
  <Words>19</Words>
  <Application>Microsoft Office PowerPoint</Application>
  <PresentationFormat>Presentación en pantalla (16:9)</PresentationFormat>
  <Paragraphs>3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Italie - Verone .. 30 04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2021-11-18T18:47:29Z</dcterms:created>
  <dcterms:modified xsi:type="dcterms:W3CDTF">2021-11-18T18:50:20Z</dcterms:modified>
</cp:coreProperties>
</file>