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9" r:id="rId3"/>
    <p:sldId id="330" r:id="rId4"/>
    <p:sldId id="331" r:id="rId5"/>
    <p:sldId id="260" r:id="rId6"/>
    <p:sldId id="268" r:id="rId7"/>
    <p:sldId id="333" r:id="rId8"/>
    <p:sldId id="328" r:id="rId9"/>
    <p:sldId id="274" r:id="rId10"/>
    <p:sldId id="284" r:id="rId11"/>
    <p:sldId id="272" r:id="rId12"/>
    <p:sldId id="326" r:id="rId13"/>
    <p:sldId id="275" r:id="rId14"/>
    <p:sldId id="297" r:id="rId15"/>
    <p:sldId id="300" r:id="rId16"/>
    <p:sldId id="334" r:id="rId17"/>
    <p:sldId id="267" r:id="rId18"/>
    <p:sldId id="265" r:id="rId19"/>
    <p:sldId id="289" r:id="rId20"/>
    <p:sldId id="262" r:id="rId21"/>
    <p:sldId id="285" r:id="rId22"/>
    <p:sldId id="259" r:id="rId23"/>
    <p:sldId id="269" r:id="rId24"/>
    <p:sldId id="299" r:id="rId25"/>
    <p:sldId id="324" r:id="rId26"/>
    <p:sldId id="273" r:id="rId27"/>
    <p:sldId id="270" r:id="rId28"/>
    <p:sldId id="279" r:id="rId29"/>
    <p:sldId id="281" r:id="rId30"/>
    <p:sldId id="283" r:id="rId31"/>
    <p:sldId id="303" r:id="rId32"/>
    <p:sldId id="290" r:id="rId33"/>
    <p:sldId id="291" r:id="rId34"/>
    <p:sldId id="310" r:id="rId35"/>
    <p:sldId id="315" r:id="rId36"/>
    <p:sldId id="258" r:id="rId37"/>
    <p:sldId id="314" r:id="rId38"/>
    <p:sldId id="296" r:id="rId39"/>
    <p:sldId id="301" r:id="rId40"/>
    <p:sldId id="335" r:id="rId4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F/zX8R4oe6+i2T7PWAL6w==" hashData="dJ4Ftab9orrxvkqXOlPA5I7Tmx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61580-393E-4A78-82E8-BEA88540A5CE}" type="datetimeFigureOut">
              <a:rPr lang="hu-HU"/>
              <a:pPr>
                <a:defRPr/>
              </a:pPr>
              <a:t>2020.06.26.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2A2FD-97BC-40BE-B5F2-CC4A4F978BC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73270437"/>
      </p:ext>
    </p:extLst>
  </p:cSld>
  <p:clrMapOvr>
    <a:masterClrMapping/>
  </p:clrMapOvr>
  <p:transition spd="slow" advTm="4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D1D5B-C234-42D6-AB8B-C861F34164F6}" type="datetimeFigureOut">
              <a:rPr lang="hu-HU"/>
              <a:pPr>
                <a:defRPr/>
              </a:pPr>
              <a:t>2020.06.26.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CF3E7-59C5-4E44-8238-DB26A28931B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89536107"/>
      </p:ext>
    </p:extLst>
  </p:cSld>
  <p:clrMapOvr>
    <a:masterClrMapping/>
  </p:clrMapOvr>
  <p:transition spd="slow" advTm="4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FF521-E684-4650-98DE-B4C8FEC02671}" type="datetimeFigureOut">
              <a:rPr lang="hu-HU"/>
              <a:pPr>
                <a:defRPr/>
              </a:pPr>
              <a:t>2020.06.26.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B2774-CA91-48B3-93BD-5633E2401B7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52639946"/>
      </p:ext>
    </p:extLst>
  </p:cSld>
  <p:clrMapOvr>
    <a:masterClrMapping/>
  </p:clrMapOvr>
  <p:transition spd="slow" advTm="4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A673D-7858-4FE4-9A6F-E4F40000EBD8}" type="datetimeFigureOut">
              <a:rPr lang="hu-HU"/>
              <a:pPr>
                <a:defRPr/>
              </a:pPr>
              <a:t>2020.06.26.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2F36F-CEA7-421B-86A2-F03B381DD9D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0008905"/>
      </p:ext>
    </p:extLst>
  </p:cSld>
  <p:clrMapOvr>
    <a:masterClrMapping/>
  </p:clrMapOvr>
  <p:transition spd="slow" advTm="4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64F25-40E5-4E0B-9285-C1783E522061}" type="datetimeFigureOut">
              <a:rPr lang="hu-HU"/>
              <a:pPr>
                <a:defRPr/>
              </a:pPr>
              <a:t>2020.06.26.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CD331-7CDF-46AB-875C-735C7CC9BFD0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7158299"/>
      </p:ext>
    </p:extLst>
  </p:cSld>
  <p:clrMapOvr>
    <a:masterClrMapping/>
  </p:clrMapOvr>
  <p:transition spd="slow" advTm="4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275A9-5BB8-48D6-93D2-EA062A6CD285}" type="datetimeFigureOut">
              <a:rPr lang="hu-HU"/>
              <a:pPr>
                <a:defRPr/>
              </a:pPr>
              <a:t>2020.06.26.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7A342-4E1F-459D-BF42-E88A01BB41E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9338802"/>
      </p:ext>
    </p:extLst>
  </p:cSld>
  <p:clrMapOvr>
    <a:masterClrMapping/>
  </p:clrMapOvr>
  <p:transition spd="slow" advTm="4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3C81C-84B4-4E79-A506-6B896247DD81}" type="datetimeFigureOut">
              <a:rPr lang="hu-HU"/>
              <a:pPr>
                <a:defRPr/>
              </a:pPr>
              <a:t>2020.06.26.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89B69-5519-4F2D-A1A7-B7DF72D5F7A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52679746"/>
      </p:ext>
    </p:extLst>
  </p:cSld>
  <p:clrMapOvr>
    <a:masterClrMapping/>
  </p:clrMapOvr>
  <p:transition spd="slow" advTm="4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CB383-5377-4D3B-850F-F84E3DE70145}" type="datetimeFigureOut">
              <a:rPr lang="hu-HU"/>
              <a:pPr>
                <a:defRPr/>
              </a:pPr>
              <a:t>2020.06.26.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CAF10-63B2-44AF-AC78-32484ED95AD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39316871"/>
      </p:ext>
    </p:extLst>
  </p:cSld>
  <p:clrMapOvr>
    <a:masterClrMapping/>
  </p:clrMapOvr>
  <p:transition spd="slow" advTm="4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632D0-CA5D-4333-8518-B88A0694078A}" type="datetimeFigureOut">
              <a:rPr lang="hu-HU"/>
              <a:pPr>
                <a:defRPr/>
              </a:pPr>
              <a:t>2020.06.26.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08979-7387-4BCA-9006-574A64C5219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09405966"/>
      </p:ext>
    </p:extLst>
  </p:cSld>
  <p:clrMapOvr>
    <a:masterClrMapping/>
  </p:clrMapOvr>
  <p:transition spd="slow" advTm="4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782CE-B1B5-4A4F-9B1E-7D7155A78831}" type="datetimeFigureOut">
              <a:rPr lang="hu-HU"/>
              <a:pPr>
                <a:defRPr/>
              </a:pPr>
              <a:t>2020.06.26.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1A58A-DBD6-4FB6-889A-9C5B63224880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86043608"/>
      </p:ext>
    </p:extLst>
  </p:cSld>
  <p:clrMapOvr>
    <a:masterClrMapping/>
  </p:clrMapOvr>
  <p:transition spd="slow" advTm="4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32507-452F-4FD0-833A-0EADEAF5D529}" type="datetimeFigureOut">
              <a:rPr lang="hu-HU"/>
              <a:pPr>
                <a:defRPr/>
              </a:pPr>
              <a:t>2020.06.26.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D93DA-0537-4C5C-80DB-188382003683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14935538"/>
      </p:ext>
    </p:extLst>
  </p:cSld>
  <p:clrMapOvr>
    <a:masterClrMapping/>
  </p:clrMapOvr>
  <p:transition spd="slow" advTm="4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337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9DC476F-EB25-43D0-9A28-2723A876B639}" type="datetimeFigureOut">
              <a:rPr lang="hu-HU"/>
              <a:pPr>
                <a:defRPr/>
              </a:pPr>
              <a:t>2020.06.26.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7B9050-632E-4C0F-9EAD-422F7572F26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4000">
    <p:wheel spokes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Kép 3" descr="05_verona_1024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1"/>
          <a:stretch>
            <a:fillRect/>
          </a:stretch>
        </p:blipFill>
        <p:spPr bwMode="auto">
          <a:xfrm>
            <a:off x="0" y="0"/>
            <a:ext cx="9144000" cy="608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3428992" y="1714488"/>
            <a:ext cx="1128835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isometricRightUp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 dirty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V</a:t>
            </a:r>
            <a:endParaRPr lang="hu-HU" sz="11500" b="1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4286248" y="1285860"/>
            <a:ext cx="1099981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isometricRightUp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 dirty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E</a:t>
            </a:r>
            <a:endParaRPr lang="hu-HU" sz="11500" b="1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4929190" y="857232"/>
            <a:ext cx="1071127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isometricRightUp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 dirty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R</a:t>
            </a:r>
            <a:endParaRPr lang="hu-HU" sz="11500" b="1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5643570" y="571480"/>
            <a:ext cx="1071127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isometricRightUp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 dirty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O</a:t>
            </a:r>
            <a:endParaRPr lang="hu-HU" sz="11500" b="1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6286512" y="428604"/>
            <a:ext cx="1218603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isometricOffAxis2Righ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 dirty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N</a:t>
            </a:r>
            <a:endParaRPr lang="hu-HU" sz="11500" b="1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" name="Kép 9" descr="25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988"/>
            <a:ext cx="53816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églalap 10"/>
          <p:cNvSpPr/>
          <p:nvPr/>
        </p:nvSpPr>
        <p:spPr>
          <a:xfrm>
            <a:off x="759098" y="6088559"/>
            <a:ext cx="7919156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Los Reyes </a:t>
            </a:r>
            <a:r>
              <a:rPr lang="es-ES" sz="4400" b="1" dirty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del mundo (Romeo y Julieta)</a:t>
            </a:r>
            <a:endParaRPr lang="hu-HU" sz="4400" b="1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Téglalap 11"/>
          <p:cNvSpPr/>
          <p:nvPr/>
        </p:nvSpPr>
        <p:spPr>
          <a:xfrm>
            <a:off x="7000892" y="714356"/>
            <a:ext cx="1099981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isometricOffAxis2Righ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 dirty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A</a:t>
            </a:r>
            <a:endParaRPr lang="hu-HU" sz="11500" b="1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000">
    <p:wheel spokes="1"/>
    <p:sndAc>
      <p:stSnd>
        <p:snd r:embed="rId2" name="Les rois du monde - Roméo et Juliet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Kép 1" descr="2666348752_52b7846c8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286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Kép 1" descr="verona-italy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Kép 1" descr="15_verona_1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Kép 1" descr="387141563_7093ba88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Kép 1" descr="2388838-l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Kép 1" descr="VeronaArena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Kép 1" descr="2666137744_7a42ff80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Kép 1" descr="3410452798_4b7b1f7ff6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Kép 1" descr="2628191150_42f9bfcde6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9288"/>
            <a:ext cx="9144000" cy="555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Kép 1" descr="Verona_-_l'Arena-2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Kép 1" descr="2666282366_88abc9bcf0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0113"/>
            <a:ext cx="9001125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Kép 1" descr="italy-veron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6899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Kép 1" descr="PiazzaBra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Kép 1" descr="Verona_Italy_Piazza_Bra_from_arena_DSC08039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49325"/>
            <a:ext cx="9144000" cy="497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Kép 1" descr="298713436_3cfe2f33d9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Kép 1" descr="2388832-l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Kép 1" descr="Castel_Vecchio_Verona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Kép 1" descr="20p6jp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" t="787" r="591" b="7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Kép 1" descr="3595884466_9499d09ae3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113"/>
            <a:ext cx="9144000" cy="658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Kép 1" descr="11Veron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Kép 1" descr="1446818534_aa21e7f0d9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Kép 1" descr="l_orologio_Veron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Kép 1" descr="15Veron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Kép 1" descr="2662394270_f0855f9ed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Kép 1" descr="1457639069_f36b9be58f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Kép 1" descr="2840981988_6d0dd74dec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Kép 1" descr="2942063442_dc1c10d992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Kép 1" descr="3201563040_1113499df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6275"/>
            <a:ext cx="9144000" cy="618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Kép 1" descr="Scenery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Kép 2" descr="Houses-on-the-hill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Kép 1" descr="guisti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Kép 1" descr="verona_arco_gavi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Kép 1" descr="Verona_Zeno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Kép 1" descr="01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Kép 1" descr="Verona_Italy_San_Zeno_DSC07754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Kép 1" descr="Italy Pictures 155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Kép 1" descr="romeo1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2515911" y="4642009"/>
            <a:ext cx="2449709" cy="221599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3800" b="1" dirty="0" smtClean="0">
                <a:ln w="18000">
                  <a:solidFill>
                    <a:schemeClr val="accent2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Fin</a:t>
            </a:r>
            <a:endParaRPr lang="hu-HU" sz="13800" b="1" dirty="0">
              <a:ln w="18000">
                <a:solidFill>
                  <a:schemeClr val="accent2">
                    <a:lumMod val="40000"/>
                    <a:lumOff val="60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0"/>
            <a:ext cx="114486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b="1" dirty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Judy</a:t>
            </a:r>
            <a:endParaRPr lang="hu-HU" sz="4400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- Vérone .. 03 04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- Vérone .. 03 04 2014</Template>
  <TotalTime>6</TotalTime>
  <Words>33</Words>
  <Application>Microsoft Office PowerPoint</Application>
  <PresentationFormat>Presentación en pantalla (4:3)</PresentationFormat>
  <Paragraphs>11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3" baseType="lpstr">
      <vt:lpstr>Calibri</vt:lpstr>
      <vt:lpstr>Arial</vt:lpstr>
      <vt:lpstr>Italie - Vérone .. 03 04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2020-06-26T19:53:01Z</dcterms:created>
  <dcterms:modified xsi:type="dcterms:W3CDTF">2020-06-26T19:59:59Z</dcterms:modified>
</cp:coreProperties>
</file>