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87" r:id="rId4"/>
    <p:sldId id="314" r:id="rId5"/>
    <p:sldId id="313" r:id="rId6"/>
    <p:sldId id="259" r:id="rId7"/>
    <p:sldId id="309" r:id="rId8"/>
    <p:sldId id="330" r:id="rId9"/>
    <p:sldId id="329" r:id="rId10"/>
    <p:sldId id="317" r:id="rId11"/>
    <p:sldId id="316" r:id="rId12"/>
    <p:sldId id="260" r:id="rId13"/>
    <p:sldId id="318" r:id="rId14"/>
    <p:sldId id="315" r:id="rId15"/>
    <p:sldId id="319" r:id="rId16"/>
    <p:sldId id="261" r:id="rId17"/>
    <p:sldId id="308" r:id="rId18"/>
    <p:sldId id="310" r:id="rId19"/>
    <p:sldId id="311" r:id="rId20"/>
    <p:sldId id="306" r:id="rId21"/>
    <p:sldId id="263" r:id="rId22"/>
    <p:sldId id="312" r:id="rId23"/>
    <p:sldId id="264" r:id="rId24"/>
    <p:sldId id="265" r:id="rId25"/>
    <p:sldId id="276" r:id="rId26"/>
    <p:sldId id="320" r:id="rId27"/>
    <p:sldId id="321" r:id="rId28"/>
    <p:sldId id="322" r:id="rId29"/>
    <p:sldId id="278" r:id="rId30"/>
    <p:sldId id="279" r:id="rId31"/>
    <p:sldId id="289" r:id="rId32"/>
    <p:sldId id="280" r:id="rId33"/>
    <p:sldId id="267" r:id="rId34"/>
    <p:sldId id="324" r:id="rId35"/>
    <p:sldId id="332" r:id="rId36"/>
    <p:sldId id="334" r:id="rId37"/>
    <p:sldId id="333" r:id="rId38"/>
    <p:sldId id="323" r:id="rId39"/>
    <p:sldId id="326" r:id="rId40"/>
    <p:sldId id="328" r:id="rId41"/>
    <p:sldId id="327" r:id="rId42"/>
    <p:sldId id="325" r:id="rId43"/>
    <p:sldId id="281" r:id="rId44"/>
    <p:sldId id="282" r:id="rId45"/>
    <p:sldId id="284" r:id="rId46"/>
    <p:sldId id="285" r:id="rId47"/>
    <p:sldId id="286" r:id="rId48"/>
    <p:sldId id="288" r:id="rId49"/>
    <p:sldId id="290" r:id="rId50"/>
    <p:sldId id="294" r:id="rId51"/>
    <p:sldId id="297" r:id="rId52"/>
    <p:sldId id="295" r:id="rId53"/>
    <p:sldId id="299" r:id="rId54"/>
    <p:sldId id="307" r:id="rId55"/>
    <p:sldId id="300" r:id="rId56"/>
    <p:sldId id="301" r:id="rId57"/>
    <p:sldId id="302" r:id="rId58"/>
    <p:sldId id="304" r:id="rId59"/>
    <p:sldId id="305" r:id="rId60"/>
    <p:sldId id="266" r:id="rId61"/>
    <p:sldId id="269" r:id="rId62"/>
    <p:sldId id="335" r:id="rId6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yNHf7owj3rttUri4LSjQ==" hashData="P10s796fi9NQFObVgDFwV1/cX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66"/>
    <a:srgbClr val="33CC33"/>
    <a:srgbClr val="71DAFF"/>
    <a:srgbClr val="FF3300"/>
    <a:srgbClr val="33CCFF"/>
    <a:srgbClr val="66CC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25074-BFB3-455D-9AD0-7CAA3C8CE489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4267905"/>
      </p:ext>
    </p:extLst>
  </p:cSld>
  <p:clrMapOvr>
    <a:masterClrMapping/>
  </p:clrMapOvr>
  <p:transition spd="slow" advClick="0" advTm="8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EBC22-DA06-4CDD-B13C-6451329C0140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4785625"/>
      </p:ext>
    </p:extLst>
  </p:cSld>
  <p:clrMapOvr>
    <a:masterClrMapping/>
  </p:clrMapOvr>
  <p:transition spd="slow" advClick="0" advTm="8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D2B8D-E0C7-4C9E-A687-38A3177032E0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768930"/>
      </p:ext>
    </p:extLst>
  </p:cSld>
  <p:clrMapOvr>
    <a:masterClrMapping/>
  </p:clrMapOvr>
  <p:transition spd="slow" advClick="0" advTm="8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CF6A8-682D-4734-9FB6-F4A16D4D8231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323224"/>
      </p:ext>
    </p:extLst>
  </p:cSld>
  <p:clrMapOvr>
    <a:masterClrMapping/>
  </p:clrMapOvr>
  <p:transition spd="slow" advClick="0" advTm="8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B3722-E868-4BF5-ACF5-3297564F1BFE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4329253"/>
      </p:ext>
    </p:extLst>
  </p:cSld>
  <p:clrMapOvr>
    <a:masterClrMapping/>
  </p:clrMapOvr>
  <p:transition spd="slow" advClick="0" advTm="8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1D791-888D-4E7A-9EA9-5F8E689B6993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868251"/>
      </p:ext>
    </p:extLst>
  </p:cSld>
  <p:clrMapOvr>
    <a:masterClrMapping/>
  </p:clrMapOvr>
  <p:transition spd="slow" advClick="0" advTm="8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67AF1-6356-4C6C-BFDA-7DB34577AABC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8667069"/>
      </p:ext>
    </p:extLst>
  </p:cSld>
  <p:clrMapOvr>
    <a:masterClrMapping/>
  </p:clrMapOvr>
  <p:transition spd="slow" advClick="0" advTm="8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4902C-70C7-4E48-9AC4-7272E7FA642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2508822"/>
      </p:ext>
    </p:extLst>
  </p:cSld>
  <p:clrMapOvr>
    <a:masterClrMapping/>
  </p:clrMapOvr>
  <p:transition spd="slow" advClick="0" advTm="8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F054D-F07F-406A-9833-E402338A937F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70375404"/>
      </p:ext>
    </p:extLst>
  </p:cSld>
  <p:clrMapOvr>
    <a:masterClrMapping/>
  </p:clrMapOvr>
  <p:transition spd="slow" advClick="0" advTm="8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2EDF6-D6FE-462E-AA61-6AECA9D8A8DA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1550510"/>
      </p:ext>
    </p:extLst>
  </p:cSld>
  <p:clrMapOvr>
    <a:masterClrMapping/>
  </p:clrMapOvr>
  <p:transition spd="slow" advClick="0" advTm="8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F244B-9407-4AEF-AB09-6891F9D23464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9499887"/>
      </p:ext>
    </p:extLst>
  </p:cSld>
  <p:clrMapOvr>
    <a:masterClrMapping/>
  </p:clrMapOvr>
  <p:transition spd="slow" advClick="0" advTm="8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95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DD9B85-3090-43A0-80C1-86D88A635AB5}" type="slidenum">
              <a:rPr lang="it-IT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9/9d/Paese_Ventotene.JPG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it/5/58/Ventotene-santostefano.jpg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1/13/Santo_Stefano_Ventotene.jpg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//upload.wikimedia.org/wikipedia/commons/2/20/Spiaggia_di_Ventotene1.jpg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ventotene (grande) e Santo Stef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251493" y="260350"/>
            <a:ext cx="4641014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it-IT" sz="4800" dirty="0" smtClean="0">
              <a:latin typeface="Monotype Corsiva" pitchFamily="66" charset="0"/>
            </a:endParaRPr>
          </a:p>
          <a:p>
            <a:pPr algn="ctr"/>
            <a:r>
              <a:rPr lang="it-IT" sz="4800" dirty="0" smtClean="0">
                <a:latin typeface="Monotype Corsiva" pitchFamily="66" charset="0"/>
              </a:rPr>
              <a:t>Islas Pontinas</a:t>
            </a:r>
          </a:p>
          <a:p>
            <a:pPr algn="ctr"/>
            <a:r>
              <a:rPr lang="it-IT" sz="4800" dirty="0" smtClean="0">
                <a:latin typeface="Monotype Corsiva" pitchFamily="66" charset="0"/>
              </a:rPr>
              <a:t>(Italia)</a:t>
            </a:r>
          </a:p>
          <a:p>
            <a:pPr algn="ctr"/>
            <a:endParaRPr lang="it-IT" sz="4800" dirty="0" smtClean="0">
              <a:latin typeface="Monotype Corsiva" pitchFamily="66" charset="0"/>
            </a:endParaRPr>
          </a:p>
          <a:p>
            <a:pPr algn="ctr"/>
            <a:endParaRPr lang="it-IT" sz="3200" dirty="0">
              <a:latin typeface="Monotype Corsiva" pitchFamily="66" charset="0"/>
            </a:endParaRPr>
          </a:p>
          <a:p>
            <a:pPr algn="ctr"/>
            <a:r>
              <a:rPr lang="it-IT" sz="9600" dirty="0">
                <a:latin typeface="Monotype Corsiva" pitchFamily="66" charset="0"/>
              </a:rPr>
              <a:t>Ventotene</a:t>
            </a:r>
          </a:p>
        </p:txBody>
      </p:sp>
    </p:spTree>
  </p:cSld>
  <p:clrMapOvr>
    <a:masterClrMapping/>
  </p:clrMapOvr>
  <p:transition spd="slow" advClick="0" advTm="15000">
    <p:sndAc>
      <p:stSnd loop="1">
        <p:snd r:embed="rId2" name="Never again - Richard Ch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2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522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3" presetClass="exit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3" presetClass="exit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2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2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22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22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Diapositiv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Isola_di_Ventotene_(porto_Romano)_dal_m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ventotene-arrivo-in-ba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Diapositiv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File:Paese Ventote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ponza-po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Diapositiv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Diapositiv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isolePontine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7361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isolePontine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IsoladiVentotene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IsoladiVentotene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21181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File:Ventotene-santostefano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File:Santo Stefano Ventoten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File:Spiaggia di Ventotene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64868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ISOLA DI VENTOT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Diapositiva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ISOLA DI VENTOTE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63441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87921192rBIllB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Ponti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gre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4012779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191063820fXVDmS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462991044_0df89b0866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aese_Ventot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ISOLA DI VENTOTEN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2118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0" name="Picture 6" descr="Ventotene+0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1366415176_12bdb54c78_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snc000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Picture 3" descr="20110307230002_ventotene_la_rampa_mar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Ventot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9" name="Picture 7" descr="Diapositiva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Diapositiva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Ventotene+0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Ventotene+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167466790095415997YvMKuj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736250888_c51e16842d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al-promontorio-di-cala-battag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bnitalia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l nuovo po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a-reg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orto%20nuov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piaggia_di_Ventoten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Ventotene-santostef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l-bor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7364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ue-principale-ile-2975783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64868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1181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7921497JixReg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21188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3636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ISOLA DI VENTOTENE2 (PPTminimize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7363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971550" y="2781300"/>
            <a:ext cx="3667125" cy="1311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8000" dirty="0">
                <a:solidFill>
                  <a:srgbClr val="FF3300"/>
                </a:solidFill>
                <a:latin typeface="Comic Sans MS" pitchFamily="66" charset="0"/>
              </a:rPr>
              <a:t>F i n </a:t>
            </a:r>
          </a:p>
        </p:txBody>
      </p:sp>
    </p:spTree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Ile  de Ventotene .. 01 04 2014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Ile  de Ventotene .. 01 04 2014</Template>
  <TotalTime>11</TotalTime>
  <Words>25</Words>
  <Application>Microsoft Office PowerPoint</Application>
  <PresentationFormat>Presentación en pantalla (4:3)</PresentationFormat>
  <Paragraphs>9</Paragraphs>
  <Slides>61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6" baseType="lpstr">
      <vt:lpstr>Arial</vt:lpstr>
      <vt:lpstr>Monotype Corsiva</vt:lpstr>
      <vt:lpstr>Comic Sans MS</vt:lpstr>
      <vt:lpstr>Italie - Ile  de Ventotene .. 01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2020-06-24T07:30:08Z</dcterms:created>
  <dcterms:modified xsi:type="dcterms:W3CDTF">2020-06-24T07:41:40Z</dcterms:modified>
</cp:coreProperties>
</file>