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4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308" r:id="rId3"/>
    <p:sldId id="306" r:id="rId4"/>
    <p:sldId id="307" r:id="rId5"/>
    <p:sldId id="301" r:id="rId6"/>
    <p:sldId id="283" r:id="rId7"/>
    <p:sldId id="273" r:id="rId8"/>
    <p:sldId id="281" r:id="rId9"/>
    <p:sldId id="276" r:id="rId10"/>
    <p:sldId id="257" r:id="rId11"/>
    <p:sldId id="256" r:id="rId12"/>
    <p:sldId id="258" r:id="rId13"/>
    <p:sldId id="259" r:id="rId14"/>
    <p:sldId id="260" r:id="rId15"/>
    <p:sldId id="261" r:id="rId16"/>
    <p:sldId id="263" r:id="rId17"/>
    <p:sldId id="265" r:id="rId18"/>
    <p:sldId id="266" r:id="rId19"/>
    <p:sldId id="267" r:id="rId20"/>
    <p:sldId id="274" r:id="rId21"/>
    <p:sldId id="277" r:id="rId22"/>
    <p:sldId id="268" r:id="rId23"/>
    <p:sldId id="299" r:id="rId24"/>
    <p:sldId id="284" r:id="rId25"/>
    <p:sldId id="288" r:id="rId26"/>
    <p:sldId id="285" r:id="rId27"/>
    <p:sldId id="286" r:id="rId28"/>
    <p:sldId id="262" r:id="rId29"/>
    <p:sldId id="269" r:id="rId30"/>
    <p:sldId id="270" r:id="rId31"/>
    <p:sldId id="300" r:id="rId32"/>
    <p:sldId id="271" r:id="rId33"/>
    <p:sldId id="275" r:id="rId34"/>
    <p:sldId id="278" r:id="rId35"/>
    <p:sldId id="279" r:id="rId36"/>
    <p:sldId id="303" r:id="rId37"/>
    <p:sldId id="280" r:id="rId38"/>
    <p:sldId id="287" r:id="rId39"/>
    <p:sldId id="289" r:id="rId40"/>
    <p:sldId id="290" r:id="rId41"/>
    <p:sldId id="291" r:id="rId42"/>
    <p:sldId id="292" r:id="rId43"/>
    <p:sldId id="293" r:id="rId44"/>
    <p:sldId id="294" r:id="rId45"/>
    <p:sldId id="295" r:id="rId46"/>
    <p:sldId id="296" r:id="rId47"/>
    <p:sldId id="298" r:id="rId48"/>
    <p:sldId id="297" r:id="rId49"/>
    <p:sldId id="305" r:id="rId50"/>
    <p:sldId id="309" r:id="rId51"/>
    <p:sldId id="310" r:id="rId52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OH2z4saTFI0e84fwU0FoWg==" hashData="h5bMiEQEivr5gRWPLqs4FVKyNCw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napVertSplitter="1" vertBarState="minimized" horzBarState="maximized">
    <p:restoredLeft sz="15634" autoAdjust="0"/>
    <p:restoredTop sz="94645" autoAdjust="0"/>
  </p:normalViewPr>
  <p:slideViewPr>
    <p:cSldViewPr>
      <p:cViewPr varScale="1">
        <p:scale>
          <a:sx n="72" d="100"/>
          <a:sy n="72" d="100"/>
        </p:scale>
        <p:origin x="-936" y="-8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theme" Target="theme/them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54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tableStyles" Target="tableStyles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C935A36-88D0-4346-B90B-5E08007B87E4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  <p:transition spd="slow" advTm="8000"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CD6A732-9674-4CAE-8AE3-FF80A9CBADA3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  <p:transition spd="slow" advTm="8000"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3657D39-A211-49D4-86B7-9D8E19454459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  <p:transition spd="slow" advTm="8000"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8D75385-6B32-49F1-A8C5-CDF62A5A14C1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  <p:transition spd="slow" advTm="8000"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99096FB-3A12-4B8D-BD3C-F884A4DB6AF1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  <p:transition spd="slow" advTm="8000"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3025173-6DD9-4E26-AB12-FF57EEF0A969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  <p:transition spd="slow" advTm="8000"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FAE524B-6F89-42EC-8C67-F1DBA3A75EA5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  <p:transition spd="slow" advTm="8000"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61E9A1A-2E17-4D5C-A3DF-D961A6FB163E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  <p:transition spd="slow" advTm="8000"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EFC4140-EF5E-4618-98A9-1E17849EE642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  <p:transition spd="slow" advTm="8000"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49F261F-0C72-4E1E-96E7-B2511AA9E5F9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  <p:transition spd="slow" advTm="8000"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EF0A2ED-ED66-4C38-B000-DF840C8FA3D4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  <p:transition spd="slow" advTm="8000">
    <p:fad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6501F74-AA38-4906-8F48-DF207FBE30B8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Haga clic para modificar el estilo de texto del patrón</a:t>
            </a:r>
          </a:p>
          <a:p>
            <a:pPr lvl="1"/>
            <a:r>
              <a:rPr lang="en-US" smtClean="0"/>
              <a:t>Segundo nivel</a:t>
            </a:r>
          </a:p>
          <a:p>
            <a:pPr lvl="2"/>
            <a:r>
              <a:rPr lang="en-US" smtClean="0"/>
              <a:t>Tercer nivel</a:t>
            </a:r>
          </a:p>
          <a:p>
            <a:pPr lvl="3"/>
            <a:r>
              <a:rPr lang="en-US" smtClean="0"/>
              <a:t>Cuarto nivel</a:t>
            </a:r>
          </a:p>
          <a:p>
            <a:pPr lvl="4"/>
            <a:r>
              <a:rPr lang="en-US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n-U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A3AB59E3-4B73-4EF2-A5E9-89846774EA65}" type="slidenum">
              <a:rPr lang="en-US"/>
              <a:pPr/>
              <a:t>‹Nº›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8000">
    <p:fade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>
              <a:solidFill>
                <a:srgbClr val="000000"/>
              </a:solidFill>
              <a:cs typeface="+mn-cs"/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>
              <a:solidFill>
                <a:srgbClr val="000000"/>
              </a:solidFill>
              <a:cs typeface="+mn-cs"/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6A3851C2-E2A5-4843-88A2-6EF1694E338C}" type="slidenum">
              <a:rPr lang="es-ES_tradnl">
                <a:solidFill>
                  <a:srgbClr val="000000"/>
                </a:solidFill>
                <a:cs typeface="+mn-cs"/>
              </a:rPr>
              <a:pPr/>
              <a:t>‹Nº›</a:t>
            </a:fld>
            <a:endParaRPr lang="es-ES_tradnl">
              <a:solidFill>
                <a:srgbClr val="000000"/>
              </a:solidFill>
              <a:cs typeface="+mn-cs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47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48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49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2000">
    <p:fad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8" name="Text Box 4"/>
          <p:cNvSpPr txBox="1">
            <a:spLocks noChangeArrowheads="1"/>
          </p:cNvSpPr>
          <p:nvPr/>
        </p:nvSpPr>
        <p:spPr bwMode="auto">
          <a:xfrm>
            <a:off x="3048000" y="1676400"/>
            <a:ext cx="3130550" cy="1190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s-VE">
                <a:solidFill>
                  <a:schemeClr val="bg1"/>
                </a:solidFill>
              </a:rPr>
              <a:t>Te gustaría dar un paseo por</a:t>
            </a:r>
          </a:p>
          <a:p>
            <a:r>
              <a:rPr lang="es-VE">
                <a:solidFill>
                  <a:schemeClr val="bg1"/>
                </a:solidFill>
              </a:rPr>
              <a:t>una  de  las  ciudades  mas </a:t>
            </a:r>
          </a:p>
          <a:p>
            <a:r>
              <a:rPr lang="es-VE">
                <a:solidFill>
                  <a:schemeClr val="bg1"/>
                </a:solidFill>
              </a:rPr>
              <a:t>especiales del mundo </a:t>
            </a:r>
            <a:r>
              <a:rPr lang="en-US">
                <a:solidFill>
                  <a:schemeClr val="bg1"/>
                </a:solidFill>
              </a:rPr>
              <a:t>?</a:t>
            </a:r>
          </a:p>
          <a:p>
            <a:endParaRPr lang="en-US">
              <a:solidFill>
                <a:schemeClr val="bg1"/>
              </a:solidFill>
            </a:endParaRPr>
          </a:p>
        </p:txBody>
      </p:sp>
      <p:sp>
        <p:nvSpPr>
          <p:cNvPr id="62469" name="Text Box 5"/>
          <p:cNvSpPr txBox="1">
            <a:spLocks noChangeArrowheads="1"/>
          </p:cNvSpPr>
          <p:nvPr/>
        </p:nvSpPr>
        <p:spPr bwMode="auto">
          <a:xfrm>
            <a:off x="3200400" y="3657600"/>
            <a:ext cx="2368550" cy="915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>
                <a:solidFill>
                  <a:schemeClr val="bg1"/>
                </a:solidFill>
              </a:rPr>
              <a:t>Ven, vamos  hacerlo</a:t>
            </a:r>
          </a:p>
          <a:p>
            <a:r>
              <a:rPr lang="en-US">
                <a:solidFill>
                  <a:schemeClr val="bg1"/>
                </a:solidFill>
              </a:rPr>
              <a:t>mientras  Joshua Bell</a:t>
            </a:r>
          </a:p>
          <a:p>
            <a:r>
              <a:rPr lang="en-US">
                <a:solidFill>
                  <a:schemeClr val="bg1"/>
                </a:solidFill>
              </a:rPr>
              <a:t>toca el violin.</a:t>
            </a:r>
          </a:p>
        </p:txBody>
      </p:sp>
      <p:sp>
        <p:nvSpPr>
          <p:cNvPr id="62470" name="Text Box 6"/>
          <p:cNvSpPr txBox="1">
            <a:spLocks noChangeArrowheads="1"/>
          </p:cNvSpPr>
          <p:nvPr/>
        </p:nvSpPr>
        <p:spPr bwMode="auto">
          <a:xfrm>
            <a:off x="2971800" y="5257800"/>
            <a:ext cx="29781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s-VE">
                <a:solidFill>
                  <a:schemeClr val="bg1"/>
                </a:solidFill>
              </a:rPr>
              <a:t>Sincronización  automática </a:t>
            </a:r>
            <a:endParaRPr lang="en-US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 advTm="1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624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24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624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624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624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624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000"/>
                            </p:stCondLst>
                            <p:childTnLst>
                              <p:par>
                                <p:cTn id="17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624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624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624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2468" grpId="0"/>
      <p:bldP spid="62469" grpId="0"/>
      <p:bldP spid="62470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3000">
    <p:fade/>
    <p:sndAc>
      <p:stSnd loop="1">
        <p:snd r:embed="rId2" name="01 Puccini_ O Mio Babbino Caro2.WAV"/>
      </p:stSnd>
    </p:sndAc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7000">
    <p:fad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7000">
    <p:fad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7000">
    <p:fad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7000">
    <p:fad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7000">
    <p:fad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7000">
    <p:fad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7000">
    <p:fad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7000">
    <p:fad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7000">
    <p:fad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7000">
    <p:fad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7000">
    <p:fad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7000">
    <p:fad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7000">
    <p:fad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7000">
    <p:fad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7000">
    <p:fad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7000">
    <p:fad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7000">
    <p:fad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7000">
    <p:fad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7000">
    <p:fad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8000">
    <p:fade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8000">
    <p:fade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8000">
    <p:fade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8000">
    <p:fade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8000">
    <p:fade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8000">
    <p:fade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8000">
    <p:fade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8000">
    <p:fade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8000">
    <p:fade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8000">
    <p:fade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8000">
    <p:fade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8000">
    <p:fade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8000">
    <p:fade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8000">
    <p:fade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8000">
    <p:fade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8000">
    <p:fade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8000">
    <p:fade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8000">
    <p:fade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8000">
    <p:fade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8000">
    <p:fade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8000">
    <p:fade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8000">
    <p:fade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8000">
    <p:fade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7000">
    <p:fade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7000">
    <p:fade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7000">
    <p:fade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40" name="Text Box 4"/>
          <p:cNvSpPr txBox="1">
            <a:spLocks noChangeArrowheads="1"/>
          </p:cNvSpPr>
          <p:nvPr/>
        </p:nvSpPr>
        <p:spPr bwMode="auto">
          <a:xfrm>
            <a:off x="5699125" y="569913"/>
            <a:ext cx="6794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s-VE">
                <a:solidFill>
                  <a:schemeClr val="bg1"/>
                </a:solidFill>
              </a:rPr>
              <a:t>F I N</a:t>
            </a:r>
            <a:endParaRPr lang="en-US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 advTm="14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55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55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655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5540" grpId="0"/>
    </p:bld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>
              <a:solidFill>
                <a:srgbClr val="000000"/>
              </a:solidFill>
              <a:cs typeface="+mn-cs"/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>
              <a:solidFill>
                <a:srgbClr val="000000"/>
              </a:solidFill>
              <a:cs typeface="+mn-cs"/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>
              <a:solidFill>
                <a:srgbClr val="000000"/>
              </a:solidFill>
              <a:cs typeface="+mn-cs"/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>
              <a:solidFill>
                <a:srgbClr val="000000"/>
              </a:solidFill>
              <a:cs typeface="+mn-cs"/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  <a:cs typeface="+mn-cs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>
              <a:solidFill>
                <a:srgbClr val="000000"/>
              </a:solidFill>
              <a:cs typeface="+mn-cs"/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  <a:cs typeface="+mn-cs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  <a:cs typeface="+mn-cs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 cstate="print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  <a:cs typeface="+mn-cs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GO-VENECIA Y UN VIOLIN">
  <a:themeElements>
    <a:clrScheme name="Diseño predetermina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GO-VENECIA Y UN VIOLIN</Template>
  <TotalTime>1</TotalTime>
  <Words>91</Words>
  <Application>Microsoft Office PowerPoint</Application>
  <PresentationFormat>Presentación en pantalla (4:3)</PresentationFormat>
  <Paragraphs>36</Paragraphs>
  <Slides>50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1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50</vt:i4>
      </vt:variant>
    </vt:vector>
  </HeadingPairs>
  <TitlesOfParts>
    <vt:vector size="53" baseType="lpstr">
      <vt:lpstr>Arial</vt:lpstr>
      <vt:lpstr>GO-VENECIA Y UN VIOLIN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</vt:vector>
  </TitlesOfParts>
  <Company>..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cp:lastModifiedBy>JOSE LUIS</cp:lastModifiedBy>
  <cp:revision>1</cp:revision>
  <dcterms:created xsi:type="dcterms:W3CDTF">2014-12-13T15:41:24Z</dcterms:created>
  <dcterms:modified xsi:type="dcterms:W3CDTF">2014-12-13T15:43:06Z</dcterms:modified>
</cp:coreProperties>
</file>