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GlTUbvckECz8L+c8T85uQ==" hashData="Iw3eYPpYYcDsMzwlAjLdBkWhKP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B58B6-6768-4F33-937C-2595A296D99A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E3BAA-4325-444F-83A7-245D99D70E0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36924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3D899-F3E9-420F-9022-4DD7F5E3EB2E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96788-288D-4A47-B590-1D760223BB1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7911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40F0E-BC95-45E3-8077-FCDE842AEA23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158FE-CF9A-420F-9422-13C6D3D03D4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9918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1757F-18B7-478D-9B3B-63FA15D67956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9881F-0529-40ED-ADCC-C6DFB79BFC1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5785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5ACC0-979F-4CB5-AA14-0CA36CADE49C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A99D7-CBAC-4DB4-A893-356F3E5E26F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2221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CEF6C-703D-4244-AF35-70B53C03ACCD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021BC-A47E-45CB-9376-FBC79ABC6BA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74866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431DD-DF71-4483-816E-96D818CCC1D6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6E9A1-7986-4DAC-8AFB-C82375DF3FB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8461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5E008-FFB9-4585-9573-679BCB83D931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8C083-EE83-42B3-A0F3-DD349C98CD6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5472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86ACD-49A3-4FE4-9D98-3DF126E7967C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504B1-2537-449F-AB2F-4330404E6B3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285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1B8C0-1577-4084-BCB5-E9A5206F1E4C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8DB68-A807-40A7-9B0D-2AD89315BEB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9773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6FE5E-E0A0-430A-8AE1-A0F3F1A133E9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41852-3972-4AC0-9FE3-AB0EBC86BD2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5271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106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D8F153-D538-400B-B15F-9269D5709FC4}" type="datetimeFigureOut">
              <a:rPr lang="es-CL"/>
              <a:pPr>
                <a:defRPr/>
              </a:pPr>
              <a:t>12-01-2019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4BEA4E0-6B0B-41B3-9712-851C26D0C89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ATT00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ATT000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ATT00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ATT00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ATT000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ATT000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ATT00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ATT000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ATT000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ATT000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ATT000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ATT00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ATT00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ATT00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ATT00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ATT00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 Imagen" descr="ATT00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ATT00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ATT00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ATT000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ATT000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ATT00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ATT00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ATT00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3 Imagen" descr="ATT00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enise en hiver .. 17 04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Venise en hiver .. 17 04 2018</Template>
  <TotalTime>1</TotalTime>
  <Words>16</Words>
  <Application>Microsoft Office PowerPoint</Application>
  <PresentationFormat>Presentación en pantalla (4:3)</PresentationFormat>
  <Paragraphs>2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Calibri</vt:lpstr>
      <vt:lpstr>Arial</vt:lpstr>
      <vt:lpstr>Venise en hiver .. 17 04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2019-01-12T20:26:03Z</dcterms:created>
  <dcterms:modified xsi:type="dcterms:W3CDTF">2019-01-12T20:27:35Z</dcterms:modified>
</cp:coreProperties>
</file>